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1893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1925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65" Type="http://schemas.openxmlformats.org/officeDocument/2006/relationships/tags" Target="../tags/tag265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266" Type="http://schemas.openxmlformats.org/officeDocument/2006/relationships/tags" Target="../tags/tag266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95.xml"/><Relationship Id="rId13" Type="http://schemas.openxmlformats.org/officeDocument/2006/relationships/tags" Target="../tags/tag1800.xml"/><Relationship Id="rId18" Type="http://schemas.openxmlformats.org/officeDocument/2006/relationships/tags" Target="../tags/tag1805.xml"/><Relationship Id="rId3" Type="http://schemas.openxmlformats.org/officeDocument/2006/relationships/tags" Target="../tags/tag1790.xml"/><Relationship Id="rId21" Type="http://schemas.openxmlformats.org/officeDocument/2006/relationships/tags" Target="../tags/tag1808.xml"/><Relationship Id="rId7" Type="http://schemas.openxmlformats.org/officeDocument/2006/relationships/tags" Target="../tags/tag1794.xml"/><Relationship Id="rId12" Type="http://schemas.openxmlformats.org/officeDocument/2006/relationships/tags" Target="../tags/tag1799.xml"/><Relationship Id="rId17" Type="http://schemas.openxmlformats.org/officeDocument/2006/relationships/tags" Target="../tags/tag1804.xml"/><Relationship Id="rId2" Type="http://schemas.openxmlformats.org/officeDocument/2006/relationships/tags" Target="../tags/tag1789.xml"/><Relationship Id="rId16" Type="http://schemas.openxmlformats.org/officeDocument/2006/relationships/tags" Target="../tags/tag1803.xml"/><Relationship Id="rId20" Type="http://schemas.openxmlformats.org/officeDocument/2006/relationships/tags" Target="../tags/tag1807.xml"/><Relationship Id="rId1" Type="http://schemas.openxmlformats.org/officeDocument/2006/relationships/tags" Target="../tags/tag1788.xml"/><Relationship Id="rId6" Type="http://schemas.openxmlformats.org/officeDocument/2006/relationships/tags" Target="../tags/tag1793.xml"/><Relationship Id="rId11" Type="http://schemas.openxmlformats.org/officeDocument/2006/relationships/tags" Target="../tags/tag179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792.xml"/><Relationship Id="rId15" Type="http://schemas.openxmlformats.org/officeDocument/2006/relationships/tags" Target="../tags/tag1802.xml"/><Relationship Id="rId23" Type="http://schemas.openxmlformats.org/officeDocument/2006/relationships/tags" Target="../tags/tag1810.xml"/><Relationship Id="rId10" Type="http://schemas.openxmlformats.org/officeDocument/2006/relationships/tags" Target="../tags/tag1797.xml"/><Relationship Id="rId19" Type="http://schemas.openxmlformats.org/officeDocument/2006/relationships/tags" Target="../tags/tag1806.xml"/><Relationship Id="rId4" Type="http://schemas.openxmlformats.org/officeDocument/2006/relationships/tags" Target="../tags/tag1791.xml"/><Relationship Id="rId9" Type="http://schemas.openxmlformats.org/officeDocument/2006/relationships/tags" Target="../tags/tag1796.xml"/><Relationship Id="rId14" Type="http://schemas.openxmlformats.org/officeDocument/2006/relationships/tags" Target="../tags/tag1801.xml"/><Relationship Id="rId22" Type="http://schemas.openxmlformats.org/officeDocument/2006/relationships/tags" Target="../tags/tag180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36.xml"/><Relationship Id="rId117" Type="http://schemas.openxmlformats.org/officeDocument/2006/relationships/tags" Target="../tags/tag1927.xml"/><Relationship Id="rId21" Type="http://schemas.openxmlformats.org/officeDocument/2006/relationships/tags" Target="../tags/tag1831.xml"/><Relationship Id="rId42" Type="http://schemas.openxmlformats.org/officeDocument/2006/relationships/tags" Target="../tags/tag1852.xml"/><Relationship Id="rId47" Type="http://schemas.openxmlformats.org/officeDocument/2006/relationships/tags" Target="../tags/tag1857.xml"/><Relationship Id="rId63" Type="http://schemas.openxmlformats.org/officeDocument/2006/relationships/tags" Target="../tags/tag1873.xml"/><Relationship Id="rId68" Type="http://schemas.openxmlformats.org/officeDocument/2006/relationships/tags" Target="../tags/tag1878.xml"/><Relationship Id="rId84" Type="http://schemas.openxmlformats.org/officeDocument/2006/relationships/tags" Target="../tags/tag1894.xml"/><Relationship Id="rId89" Type="http://schemas.openxmlformats.org/officeDocument/2006/relationships/tags" Target="../tags/tag1899.xml"/><Relationship Id="rId112" Type="http://schemas.openxmlformats.org/officeDocument/2006/relationships/tags" Target="../tags/tag1922.xml"/><Relationship Id="rId133" Type="http://schemas.openxmlformats.org/officeDocument/2006/relationships/tags" Target="../tags/tag1943.xml"/><Relationship Id="rId138" Type="http://schemas.openxmlformats.org/officeDocument/2006/relationships/tags" Target="../tags/tag1948.xml"/><Relationship Id="rId16" Type="http://schemas.openxmlformats.org/officeDocument/2006/relationships/tags" Target="../tags/tag1826.xml"/><Relationship Id="rId107" Type="http://schemas.openxmlformats.org/officeDocument/2006/relationships/tags" Target="../tags/tag1917.xml"/><Relationship Id="rId11" Type="http://schemas.openxmlformats.org/officeDocument/2006/relationships/tags" Target="../tags/tag1821.xml"/><Relationship Id="rId32" Type="http://schemas.openxmlformats.org/officeDocument/2006/relationships/tags" Target="../tags/tag1842.xml"/><Relationship Id="rId37" Type="http://schemas.openxmlformats.org/officeDocument/2006/relationships/tags" Target="../tags/tag1847.xml"/><Relationship Id="rId53" Type="http://schemas.openxmlformats.org/officeDocument/2006/relationships/tags" Target="../tags/tag1863.xml"/><Relationship Id="rId58" Type="http://schemas.openxmlformats.org/officeDocument/2006/relationships/tags" Target="../tags/tag1868.xml"/><Relationship Id="rId74" Type="http://schemas.openxmlformats.org/officeDocument/2006/relationships/tags" Target="../tags/tag1884.xml"/><Relationship Id="rId79" Type="http://schemas.openxmlformats.org/officeDocument/2006/relationships/tags" Target="../tags/tag1889.xml"/><Relationship Id="rId102" Type="http://schemas.openxmlformats.org/officeDocument/2006/relationships/tags" Target="../tags/tag1912.xml"/><Relationship Id="rId123" Type="http://schemas.openxmlformats.org/officeDocument/2006/relationships/tags" Target="../tags/tag1933.xml"/><Relationship Id="rId128" Type="http://schemas.openxmlformats.org/officeDocument/2006/relationships/tags" Target="../tags/tag1938.xml"/><Relationship Id="rId144" Type="http://schemas.openxmlformats.org/officeDocument/2006/relationships/tags" Target="../tags/tag1954.xml"/><Relationship Id="rId149" Type="http://schemas.openxmlformats.org/officeDocument/2006/relationships/tags" Target="../tags/tag1959.xml"/><Relationship Id="rId5" Type="http://schemas.openxmlformats.org/officeDocument/2006/relationships/tags" Target="../tags/tag1815.xml"/><Relationship Id="rId90" Type="http://schemas.openxmlformats.org/officeDocument/2006/relationships/tags" Target="../tags/tag1900.xml"/><Relationship Id="rId95" Type="http://schemas.openxmlformats.org/officeDocument/2006/relationships/tags" Target="../tags/tag1905.xml"/><Relationship Id="rId22" Type="http://schemas.openxmlformats.org/officeDocument/2006/relationships/tags" Target="../tags/tag1832.xml"/><Relationship Id="rId27" Type="http://schemas.openxmlformats.org/officeDocument/2006/relationships/tags" Target="../tags/tag1837.xml"/><Relationship Id="rId43" Type="http://schemas.openxmlformats.org/officeDocument/2006/relationships/tags" Target="../tags/tag1853.xml"/><Relationship Id="rId48" Type="http://schemas.openxmlformats.org/officeDocument/2006/relationships/tags" Target="../tags/tag1858.xml"/><Relationship Id="rId64" Type="http://schemas.openxmlformats.org/officeDocument/2006/relationships/tags" Target="../tags/tag1874.xml"/><Relationship Id="rId69" Type="http://schemas.openxmlformats.org/officeDocument/2006/relationships/tags" Target="../tags/tag1879.xml"/><Relationship Id="rId113" Type="http://schemas.openxmlformats.org/officeDocument/2006/relationships/tags" Target="../tags/tag1923.xml"/><Relationship Id="rId118" Type="http://schemas.openxmlformats.org/officeDocument/2006/relationships/tags" Target="../tags/tag1928.xml"/><Relationship Id="rId134" Type="http://schemas.openxmlformats.org/officeDocument/2006/relationships/tags" Target="../tags/tag1944.xml"/><Relationship Id="rId139" Type="http://schemas.openxmlformats.org/officeDocument/2006/relationships/tags" Target="../tags/tag1949.xml"/><Relationship Id="rId80" Type="http://schemas.openxmlformats.org/officeDocument/2006/relationships/tags" Target="../tags/tag1890.xml"/><Relationship Id="rId85" Type="http://schemas.openxmlformats.org/officeDocument/2006/relationships/tags" Target="../tags/tag1895.xml"/><Relationship Id="rId150" Type="http://schemas.openxmlformats.org/officeDocument/2006/relationships/slideLayout" Target="../slideLayouts/slideLayout2.xml"/><Relationship Id="rId3" Type="http://schemas.openxmlformats.org/officeDocument/2006/relationships/tags" Target="../tags/tag1813.xml"/><Relationship Id="rId12" Type="http://schemas.openxmlformats.org/officeDocument/2006/relationships/tags" Target="../tags/tag1822.xml"/><Relationship Id="rId17" Type="http://schemas.openxmlformats.org/officeDocument/2006/relationships/tags" Target="../tags/tag1827.xml"/><Relationship Id="rId25" Type="http://schemas.openxmlformats.org/officeDocument/2006/relationships/tags" Target="../tags/tag1835.xml"/><Relationship Id="rId33" Type="http://schemas.openxmlformats.org/officeDocument/2006/relationships/tags" Target="../tags/tag1843.xml"/><Relationship Id="rId38" Type="http://schemas.openxmlformats.org/officeDocument/2006/relationships/tags" Target="../tags/tag1848.xml"/><Relationship Id="rId46" Type="http://schemas.openxmlformats.org/officeDocument/2006/relationships/tags" Target="../tags/tag1856.xml"/><Relationship Id="rId59" Type="http://schemas.openxmlformats.org/officeDocument/2006/relationships/tags" Target="../tags/tag1869.xml"/><Relationship Id="rId67" Type="http://schemas.openxmlformats.org/officeDocument/2006/relationships/tags" Target="../tags/tag1877.xml"/><Relationship Id="rId103" Type="http://schemas.openxmlformats.org/officeDocument/2006/relationships/tags" Target="../tags/tag1913.xml"/><Relationship Id="rId108" Type="http://schemas.openxmlformats.org/officeDocument/2006/relationships/tags" Target="../tags/tag1918.xml"/><Relationship Id="rId116" Type="http://schemas.openxmlformats.org/officeDocument/2006/relationships/tags" Target="../tags/tag1926.xml"/><Relationship Id="rId124" Type="http://schemas.openxmlformats.org/officeDocument/2006/relationships/tags" Target="../tags/tag1934.xml"/><Relationship Id="rId129" Type="http://schemas.openxmlformats.org/officeDocument/2006/relationships/tags" Target="../tags/tag1939.xml"/><Relationship Id="rId137" Type="http://schemas.openxmlformats.org/officeDocument/2006/relationships/tags" Target="../tags/tag1947.xml"/><Relationship Id="rId20" Type="http://schemas.openxmlformats.org/officeDocument/2006/relationships/tags" Target="../tags/tag1830.xml"/><Relationship Id="rId41" Type="http://schemas.openxmlformats.org/officeDocument/2006/relationships/tags" Target="../tags/tag1851.xml"/><Relationship Id="rId54" Type="http://schemas.openxmlformats.org/officeDocument/2006/relationships/tags" Target="../tags/tag1864.xml"/><Relationship Id="rId62" Type="http://schemas.openxmlformats.org/officeDocument/2006/relationships/tags" Target="../tags/tag1872.xml"/><Relationship Id="rId70" Type="http://schemas.openxmlformats.org/officeDocument/2006/relationships/tags" Target="../tags/tag1880.xml"/><Relationship Id="rId75" Type="http://schemas.openxmlformats.org/officeDocument/2006/relationships/tags" Target="../tags/tag1885.xml"/><Relationship Id="rId83" Type="http://schemas.openxmlformats.org/officeDocument/2006/relationships/tags" Target="../tags/tag1893.xml"/><Relationship Id="rId88" Type="http://schemas.openxmlformats.org/officeDocument/2006/relationships/tags" Target="../tags/tag1898.xml"/><Relationship Id="rId91" Type="http://schemas.openxmlformats.org/officeDocument/2006/relationships/tags" Target="../tags/tag1901.xml"/><Relationship Id="rId96" Type="http://schemas.openxmlformats.org/officeDocument/2006/relationships/tags" Target="../tags/tag1906.xml"/><Relationship Id="rId111" Type="http://schemas.openxmlformats.org/officeDocument/2006/relationships/tags" Target="../tags/tag1921.xml"/><Relationship Id="rId132" Type="http://schemas.openxmlformats.org/officeDocument/2006/relationships/tags" Target="../tags/tag1942.xml"/><Relationship Id="rId140" Type="http://schemas.openxmlformats.org/officeDocument/2006/relationships/tags" Target="../tags/tag1950.xml"/><Relationship Id="rId145" Type="http://schemas.openxmlformats.org/officeDocument/2006/relationships/tags" Target="../tags/tag1955.xml"/><Relationship Id="rId1" Type="http://schemas.openxmlformats.org/officeDocument/2006/relationships/tags" Target="../tags/tag1811.xml"/><Relationship Id="rId6" Type="http://schemas.openxmlformats.org/officeDocument/2006/relationships/tags" Target="../tags/tag1816.xml"/><Relationship Id="rId15" Type="http://schemas.openxmlformats.org/officeDocument/2006/relationships/tags" Target="../tags/tag1825.xml"/><Relationship Id="rId23" Type="http://schemas.openxmlformats.org/officeDocument/2006/relationships/tags" Target="../tags/tag1833.xml"/><Relationship Id="rId28" Type="http://schemas.openxmlformats.org/officeDocument/2006/relationships/tags" Target="../tags/tag1838.xml"/><Relationship Id="rId36" Type="http://schemas.openxmlformats.org/officeDocument/2006/relationships/tags" Target="../tags/tag1846.xml"/><Relationship Id="rId49" Type="http://schemas.openxmlformats.org/officeDocument/2006/relationships/tags" Target="../tags/tag1859.xml"/><Relationship Id="rId57" Type="http://schemas.openxmlformats.org/officeDocument/2006/relationships/tags" Target="../tags/tag1867.xml"/><Relationship Id="rId106" Type="http://schemas.openxmlformats.org/officeDocument/2006/relationships/tags" Target="../tags/tag1916.xml"/><Relationship Id="rId114" Type="http://schemas.openxmlformats.org/officeDocument/2006/relationships/tags" Target="../tags/tag1924.xml"/><Relationship Id="rId119" Type="http://schemas.openxmlformats.org/officeDocument/2006/relationships/tags" Target="../tags/tag1929.xml"/><Relationship Id="rId127" Type="http://schemas.openxmlformats.org/officeDocument/2006/relationships/tags" Target="../tags/tag1937.xml"/><Relationship Id="rId10" Type="http://schemas.openxmlformats.org/officeDocument/2006/relationships/tags" Target="../tags/tag1820.xml"/><Relationship Id="rId31" Type="http://schemas.openxmlformats.org/officeDocument/2006/relationships/tags" Target="../tags/tag1841.xml"/><Relationship Id="rId44" Type="http://schemas.openxmlformats.org/officeDocument/2006/relationships/tags" Target="../tags/tag1854.xml"/><Relationship Id="rId52" Type="http://schemas.openxmlformats.org/officeDocument/2006/relationships/tags" Target="../tags/tag1862.xml"/><Relationship Id="rId60" Type="http://schemas.openxmlformats.org/officeDocument/2006/relationships/tags" Target="../tags/tag1870.xml"/><Relationship Id="rId65" Type="http://schemas.openxmlformats.org/officeDocument/2006/relationships/tags" Target="../tags/tag1875.xml"/><Relationship Id="rId73" Type="http://schemas.openxmlformats.org/officeDocument/2006/relationships/tags" Target="../tags/tag1883.xml"/><Relationship Id="rId78" Type="http://schemas.openxmlformats.org/officeDocument/2006/relationships/tags" Target="../tags/tag1888.xml"/><Relationship Id="rId81" Type="http://schemas.openxmlformats.org/officeDocument/2006/relationships/tags" Target="../tags/tag1891.xml"/><Relationship Id="rId86" Type="http://schemas.openxmlformats.org/officeDocument/2006/relationships/tags" Target="../tags/tag1896.xml"/><Relationship Id="rId94" Type="http://schemas.openxmlformats.org/officeDocument/2006/relationships/tags" Target="../tags/tag1904.xml"/><Relationship Id="rId99" Type="http://schemas.openxmlformats.org/officeDocument/2006/relationships/tags" Target="../tags/tag1909.xml"/><Relationship Id="rId101" Type="http://schemas.openxmlformats.org/officeDocument/2006/relationships/tags" Target="../tags/tag1911.xml"/><Relationship Id="rId122" Type="http://schemas.openxmlformats.org/officeDocument/2006/relationships/tags" Target="../tags/tag1932.xml"/><Relationship Id="rId130" Type="http://schemas.openxmlformats.org/officeDocument/2006/relationships/tags" Target="../tags/tag1940.xml"/><Relationship Id="rId135" Type="http://schemas.openxmlformats.org/officeDocument/2006/relationships/tags" Target="../tags/tag1945.xml"/><Relationship Id="rId143" Type="http://schemas.openxmlformats.org/officeDocument/2006/relationships/tags" Target="../tags/tag1953.xml"/><Relationship Id="rId148" Type="http://schemas.openxmlformats.org/officeDocument/2006/relationships/tags" Target="../tags/tag1958.xml"/><Relationship Id="rId4" Type="http://schemas.openxmlformats.org/officeDocument/2006/relationships/tags" Target="../tags/tag1814.xml"/><Relationship Id="rId9" Type="http://schemas.openxmlformats.org/officeDocument/2006/relationships/tags" Target="../tags/tag1819.xml"/><Relationship Id="rId13" Type="http://schemas.openxmlformats.org/officeDocument/2006/relationships/tags" Target="../tags/tag1823.xml"/><Relationship Id="rId18" Type="http://schemas.openxmlformats.org/officeDocument/2006/relationships/tags" Target="../tags/tag1828.xml"/><Relationship Id="rId39" Type="http://schemas.openxmlformats.org/officeDocument/2006/relationships/tags" Target="../tags/tag1849.xml"/><Relationship Id="rId109" Type="http://schemas.openxmlformats.org/officeDocument/2006/relationships/tags" Target="../tags/tag1919.xml"/><Relationship Id="rId34" Type="http://schemas.openxmlformats.org/officeDocument/2006/relationships/tags" Target="../tags/tag1844.xml"/><Relationship Id="rId50" Type="http://schemas.openxmlformats.org/officeDocument/2006/relationships/tags" Target="../tags/tag1860.xml"/><Relationship Id="rId55" Type="http://schemas.openxmlformats.org/officeDocument/2006/relationships/tags" Target="../tags/tag1865.xml"/><Relationship Id="rId76" Type="http://schemas.openxmlformats.org/officeDocument/2006/relationships/tags" Target="../tags/tag1886.xml"/><Relationship Id="rId97" Type="http://schemas.openxmlformats.org/officeDocument/2006/relationships/tags" Target="../tags/tag1907.xml"/><Relationship Id="rId104" Type="http://schemas.openxmlformats.org/officeDocument/2006/relationships/tags" Target="../tags/tag1914.xml"/><Relationship Id="rId120" Type="http://schemas.openxmlformats.org/officeDocument/2006/relationships/tags" Target="../tags/tag1930.xml"/><Relationship Id="rId125" Type="http://schemas.openxmlformats.org/officeDocument/2006/relationships/tags" Target="../tags/tag1935.xml"/><Relationship Id="rId141" Type="http://schemas.openxmlformats.org/officeDocument/2006/relationships/tags" Target="../tags/tag1951.xml"/><Relationship Id="rId146" Type="http://schemas.openxmlformats.org/officeDocument/2006/relationships/tags" Target="../tags/tag1956.xml"/><Relationship Id="rId7" Type="http://schemas.openxmlformats.org/officeDocument/2006/relationships/tags" Target="../tags/tag1817.xml"/><Relationship Id="rId71" Type="http://schemas.openxmlformats.org/officeDocument/2006/relationships/tags" Target="../tags/tag1881.xml"/><Relationship Id="rId92" Type="http://schemas.openxmlformats.org/officeDocument/2006/relationships/tags" Target="../tags/tag1902.xml"/><Relationship Id="rId2" Type="http://schemas.openxmlformats.org/officeDocument/2006/relationships/tags" Target="../tags/tag1812.xml"/><Relationship Id="rId29" Type="http://schemas.openxmlformats.org/officeDocument/2006/relationships/tags" Target="../tags/tag1839.xml"/><Relationship Id="rId24" Type="http://schemas.openxmlformats.org/officeDocument/2006/relationships/tags" Target="../tags/tag1834.xml"/><Relationship Id="rId40" Type="http://schemas.openxmlformats.org/officeDocument/2006/relationships/tags" Target="../tags/tag1850.xml"/><Relationship Id="rId45" Type="http://schemas.openxmlformats.org/officeDocument/2006/relationships/tags" Target="../tags/tag1855.xml"/><Relationship Id="rId66" Type="http://schemas.openxmlformats.org/officeDocument/2006/relationships/tags" Target="../tags/tag1876.xml"/><Relationship Id="rId87" Type="http://schemas.openxmlformats.org/officeDocument/2006/relationships/tags" Target="../tags/tag1897.xml"/><Relationship Id="rId110" Type="http://schemas.openxmlformats.org/officeDocument/2006/relationships/tags" Target="../tags/tag1920.xml"/><Relationship Id="rId115" Type="http://schemas.openxmlformats.org/officeDocument/2006/relationships/tags" Target="../tags/tag1925.xml"/><Relationship Id="rId131" Type="http://schemas.openxmlformats.org/officeDocument/2006/relationships/tags" Target="../tags/tag1941.xml"/><Relationship Id="rId136" Type="http://schemas.openxmlformats.org/officeDocument/2006/relationships/tags" Target="../tags/tag1946.xml"/><Relationship Id="rId61" Type="http://schemas.openxmlformats.org/officeDocument/2006/relationships/tags" Target="../tags/tag1871.xml"/><Relationship Id="rId82" Type="http://schemas.openxmlformats.org/officeDocument/2006/relationships/tags" Target="../tags/tag1892.xml"/><Relationship Id="rId19" Type="http://schemas.openxmlformats.org/officeDocument/2006/relationships/tags" Target="../tags/tag1829.xml"/><Relationship Id="rId14" Type="http://schemas.openxmlformats.org/officeDocument/2006/relationships/tags" Target="../tags/tag1824.xml"/><Relationship Id="rId30" Type="http://schemas.openxmlformats.org/officeDocument/2006/relationships/tags" Target="../tags/tag1840.xml"/><Relationship Id="rId35" Type="http://schemas.openxmlformats.org/officeDocument/2006/relationships/tags" Target="../tags/tag1845.xml"/><Relationship Id="rId56" Type="http://schemas.openxmlformats.org/officeDocument/2006/relationships/tags" Target="../tags/tag1866.xml"/><Relationship Id="rId77" Type="http://schemas.openxmlformats.org/officeDocument/2006/relationships/tags" Target="../tags/tag1887.xml"/><Relationship Id="rId100" Type="http://schemas.openxmlformats.org/officeDocument/2006/relationships/tags" Target="../tags/tag1910.xml"/><Relationship Id="rId105" Type="http://schemas.openxmlformats.org/officeDocument/2006/relationships/tags" Target="../tags/tag1915.xml"/><Relationship Id="rId126" Type="http://schemas.openxmlformats.org/officeDocument/2006/relationships/tags" Target="../tags/tag1936.xml"/><Relationship Id="rId147" Type="http://schemas.openxmlformats.org/officeDocument/2006/relationships/tags" Target="../tags/tag1957.xml"/><Relationship Id="rId8" Type="http://schemas.openxmlformats.org/officeDocument/2006/relationships/tags" Target="../tags/tag1818.xml"/><Relationship Id="rId51" Type="http://schemas.openxmlformats.org/officeDocument/2006/relationships/tags" Target="../tags/tag1861.xml"/><Relationship Id="rId72" Type="http://schemas.openxmlformats.org/officeDocument/2006/relationships/tags" Target="../tags/tag1882.xml"/><Relationship Id="rId93" Type="http://schemas.openxmlformats.org/officeDocument/2006/relationships/tags" Target="../tags/tag1903.xml"/><Relationship Id="rId98" Type="http://schemas.openxmlformats.org/officeDocument/2006/relationships/tags" Target="../tags/tag1908.xml"/><Relationship Id="rId121" Type="http://schemas.openxmlformats.org/officeDocument/2006/relationships/tags" Target="../tags/tag1931.xml"/><Relationship Id="rId142" Type="http://schemas.openxmlformats.org/officeDocument/2006/relationships/tags" Target="../tags/tag195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93.xml"/><Relationship Id="rId117" Type="http://schemas.openxmlformats.org/officeDocument/2006/relationships/tags" Target="../tags/tag384.xml"/><Relationship Id="rId21" Type="http://schemas.openxmlformats.org/officeDocument/2006/relationships/tags" Target="../tags/tag288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63" Type="http://schemas.openxmlformats.org/officeDocument/2006/relationships/tags" Target="../tags/tag330.xml"/><Relationship Id="rId68" Type="http://schemas.openxmlformats.org/officeDocument/2006/relationships/tags" Target="../tags/tag335.xml"/><Relationship Id="rId84" Type="http://schemas.openxmlformats.org/officeDocument/2006/relationships/tags" Target="../tags/tag351.xml"/><Relationship Id="rId89" Type="http://schemas.openxmlformats.org/officeDocument/2006/relationships/tags" Target="../tags/tag356.xml"/><Relationship Id="rId112" Type="http://schemas.openxmlformats.org/officeDocument/2006/relationships/tags" Target="../tags/tag379.xml"/><Relationship Id="rId133" Type="http://schemas.openxmlformats.org/officeDocument/2006/relationships/tags" Target="../tags/tag400.xml"/><Relationship Id="rId138" Type="http://schemas.openxmlformats.org/officeDocument/2006/relationships/tags" Target="../tags/tag405.xml"/><Relationship Id="rId16" Type="http://schemas.openxmlformats.org/officeDocument/2006/relationships/tags" Target="../tags/tag283.xml"/><Relationship Id="rId107" Type="http://schemas.openxmlformats.org/officeDocument/2006/relationships/tags" Target="../tags/tag374.xml"/><Relationship Id="rId11" Type="http://schemas.openxmlformats.org/officeDocument/2006/relationships/tags" Target="../tags/tag278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53" Type="http://schemas.openxmlformats.org/officeDocument/2006/relationships/tags" Target="../tags/tag320.xml"/><Relationship Id="rId58" Type="http://schemas.openxmlformats.org/officeDocument/2006/relationships/tags" Target="../tags/tag325.xml"/><Relationship Id="rId74" Type="http://schemas.openxmlformats.org/officeDocument/2006/relationships/tags" Target="../tags/tag341.xml"/><Relationship Id="rId79" Type="http://schemas.openxmlformats.org/officeDocument/2006/relationships/tags" Target="../tags/tag346.xml"/><Relationship Id="rId102" Type="http://schemas.openxmlformats.org/officeDocument/2006/relationships/tags" Target="../tags/tag369.xml"/><Relationship Id="rId123" Type="http://schemas.openxmlformats.org/officeDocument/2006/relationships/tags" Target="../tags/tag390.xml"/><Relationship Id="rId128" Type="http://schemas.openxmlformats.org/officeDocument/2006/relationships/tags" Target="../tags/tag395.xml"/><Relationship Id="rId144" Type="http://schemas.openxmlformats.org/officeDocument/2006/relationships/tags" Target="../tags/tag411.xml"/><Relationship Id="rId149" Type="http://schemas.openxmlformats.org/officeDocument/2006/relationships/tags" Target="../tags/tag416.xml"/><Relationship Id="rId5" Type="http://schemas.openxmlformats.org/officeDocument/2006/relationships/tags" Target="../tags/tag272.xml"/><Relationship Id="rId90" Type="http://schemas.openxmlformats.org/officeDocument/2006/relationships/tags" Target="../tags/tag357.xml"/><Relationship Id="rId95" Type="http://schemas.openxmlformats.org/officeDocument/2006/relationships/tags" Target="../tags/tag362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43" Type="http://schemas.openxmlformats.org/officeDocument/2006/relationships/tags" Target="../tags/tag310.xml"/><Relationship Id="rId48" Type="http://schemas.openxmlformats.org/officeDocument/2006/relationships/tags" Target="../tags/tag315.xml"/><Relationship Id="rId64" Type="http://schemas.openxmlformats.org/officeDocument/2006/relationships/tags" Target="../tags/tag331.xml"/><Relationship Id="rId69" Type="http://schemas.openxmlformats.org/officeDocument/2006/relationships/tags" Target="../tags/tag336.xml"/><Relationship Id="rId113" Type="http://schemas.openxmlformats.org/officeDocument/2006/relationships/tags" Target="../tags/tag380.xml"/><Relationship Id="rId118" Type="http://schemas.openxmlformats.org/officeDocument/2006/relationships/tags" Target="../tags/tag385.xml"/><Relationship Id="rId134" Type="http://schemas.openxmlformats.org/officeDocument/2006/relationships/tags" Target="../tags/tag401.xml"/><Relationship Id="rId139" Type="http://schemas.openxmlformats.org/officeDocument/2006/relationships/tags" Target="../tags/tag406.xml"/><Relationship Id="rId80" Type="http://schemas.openxmlformats.org/officeDocument/2006/relationships/tags" Target="../tags/tag347.xml"/><Relationship Id="rId85" Type="http://schemas.openxmlformats.org/officeDocument/2006/relationships/tags" Target="../tags/tag352.xml"/><Relationship Id="rId150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59" Type="http://schemas.openxmlformats.org/officeDocument/2006/relationships/tags" Target="../tags/tag326.xml"/><Relationship Id="rId67" Type="http://schemas.openxmlformats.org/officeDocument/2006/relationships/tags" Target="../tags/tag334.xml"/><Relationship Id="rId103" Type="http://schemas.openxmlformats.org/officeDocument/2006/relationships/tags" Target="../tags/tag370.xml"/><Relationship Id="rId108" Type="http://schemas.openxmlformats.org/officeDocument/2006/relationships/tags" Target="../tags/tag375.xml"/><Relationship Id="rId116" Type="http://schemas.openxmlformats.org/officeDocument/2006/relationships/tags" Target="../tags/tag383.xml"/><Relationship Id="rId124" Type="http://schemas.openxmlformats.org/officeDocument/2006/relationships/tags" Target="../tags/tag391.xml"/><Relationship Id="rId129" Type="http://schemas.openxmlformats.org/officeDocument/2006/relationships/tags" Target="../tags/tag396.xml"/><Relationship Id="rId137" Type="http://schemas.openxmlformats.org/officeDocument/2006/relationships/tags" Target="../tags/tag404.xml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54" Type="http://schemas.openxmlformats.org/officeDocument/2006/relationships/tags" Target="../tags/tag321.xml"/><Relationship Id="rId62" Type="http://schemas.openxmlformats.org/officeDocument/2006/relationships/tags" Target="../tags/tag329.xml"/><Relationship Id="rId70" Type="http://schemas.openxmlformats.org/officeDocument/2006/relationships/tags" Target="../tags/tag337.xml"/><Relationship Id="rId75" Type="http://schemas.openxmlformats.org/officeDocument/2006/relationships/tags" Target="../tags/tag342.xml"/><Relationship Id="rId83" Type="http://schemas.openxmlformats.org/officeDocument/2006/relationships/tags" Target="../tags/tag350.xml"/><Relationship Id="rId88" Type="http://schemas.openxmlformats.org/officeDocument/2006/relationships/tags" Target="../tags/tag355.xml"/><Relationship Id="rId91" Type="http://schemas.openxmlformats.org/officeDocument/2006/relationships/tags" Target="../tags/tag358.xml"/><Relationship Id="rId96" Type="http://schemas.openxmlformats.org/officeDocument/2006/relationships/tags" Target="../tags/tag363.xml"/><Relationship Id="rId111" Type="http://schemas.openxmlformats.org/officeDocument/2006/relationships/tags" Target="../tags/tag378.xml"/><Relationship Id="rId132" Type="http://schemas.openxmlformats.org/officeDocument/2006/relationships/tags" Target="../tags/tag399.xml"/><Relationship Id="rId140" Type="http://schemas.openxmlformats.org/officeDocument/2006/relationships/tags" Target="../tags/tag407.xml"/><Relationship Id="rId145" Type="http://schemas.openxmlformats.org/officeDocument/2006/relationships/tags" Target="../tags/tag412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tags" Target="../tags/tag316.xml"/><Relationship Id="rId57" Type="http://schemas.openxmlformats.org/officeDocument/2006/relationships/tags" Target="../tags/tag324.xml"/><Relationship Id="rId106" Type="http://schemas.openxmlformats.org/officeDocument/2006/relationships/tags" Target="../tags/tag373.xml"/><Relationship Id="rId114" Type="http://schemas.openxmlformats.org/officeDocument/2006/relationships/tags" Target="../tags/tag381.xml"/><Relationship Id="rId119" Type="http://schemas.openxmlformats.org/officeDocument/2006/relationships/tags" Target="../tags/tag386.xml"/><Relationship Id="rId127" Type="http://schemas.openxmlformats.org/officeDocument/2006/relationships/tags" Target="../tags/tag394.xml"/><Relationship Id="rId10" Type="http://schemas.openxmlformats.org/officeDocument/2006/relationships/tags" Target="../tags/tag277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52" Type="http://schemas.openxmlformats.org/officeDocument/2006/relationships/tags" Target="../tags/tag319.xml"/><Relationship Id="rId60" Type="http://schemas.openxmlformats.org/officeDocument/2006/relationships/tags" Target="../tags/tag327.xml"/><Relationship Id="rId65" Type="http://schemas.openxmlformats.org/officeDocument/2006/relationships/tags" Target="../tags/tag332.xml"/><Relationship Id="rId73" Type="http://schemas.openxmlformats.org/officeDocument/2006/relationships/tags" Target="../tags/tag340.xml"/><Relationship Id="rId78" Type="http://schemas.openxmlformats.org/officeDocument/2006/relationships/tags" Target="../tags/tag345.xml"/><Relationship Id="rId81" Type="http://schemas.openxmlformats.org/officeDocument/2006/relationships/tags" Target="../tags/tag348.xml"/><Relationship Id="rId86" Type="http://schemas.openxmlformats.org/officeDocument/2006/relationships/tags" Target="../tags/tag353.xml"/><Relationship Id="rId94" Type="http://schemas.openxmlformats.org/officeDocument/2006/relationships/tags" Target="../tags/tag361.xml"/><Relationship Id="rId99" Type="http://schemas.openxmlformats.org/officeDocument/2006/relationships/tags" Target="../tags/tag366.xml"/><Relationship Id="rId101" Type="http://schemas.openxmlformats.org/officeDocument/2006/relationships/tags" Target="../tags/tag368.xml"/><Relationship Id="rId122" Type="http://schemas.openxmlformats.org/officeDocument/2006/relationships/tags" Target="../tags/tag389.xml"/><Relationship Id="rId130" Type="http://schemas.openxmlformats.org/officeDocument/2006/relationships/tags" Target="../tags/tag397.xml"/><Relationship Id="rId135" Type="http://schemas.openxmlformats.org/officeDocument/2006/relationships/tags" Target="../tags/tag402.xml"/><Relationship Id="rId143" Type="http://schemas.openxmlformats.org/officeDocument/2006/relationships/tags" Target="../tags/tag410.xml"/><Relationship Id="rId148" Type="http://schemas.openxmlformats.org/officeDocument/2006/relationships/tags" Target="../tags/tag415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9" Type="http://schemas.openxmlformats.org/officeDocument/2006/relationships/tags" Target="../tags/tag306.xml"/><Relationship Id="rId109" Type="http://schemas.openxmlformats.org/officeDocument/2006/relationships/tags" Target="../tags/tag376.xml"/><Relationship Id="rId34" Type="http://schemas.openxmlformats.org/officeDocument/2006/relationships/tags" Target="../tags/tag301.xml"/><Relationship Id="rId50" Type="http://schemas.openxmlformats.org/officeDocument/2006/relationships/tags" Target="../tags/tag317.xml"/><Relationship Id="rId55" Type="http://schemas.openxmlformats.org/officeDocument/2006/relationships/tags" Target="../tags/tag322.xml"/><Relationship Id="rId76" Type="http://schemas.openxmlformats.org/officeDocument/2006/relationships/tags" Target="../tags/tag343.xml"/><Relationship Id="rId97" Type="http://schemas.openxmlformats.org/officeDocument/2006/relationships/tags" Target="../tags/tag364.xml"/><Relationship Id="rId104" Type="http://schemas.openxmlformats.org/officeDocument/2006/relationships/tags" Target="../tags/tag371.xml"/><Relationship Id="rId120" Type="http://schemas.openxmlformats.org/officeDocument/2006/relationships/tags" Target="../tags/tag387.xml"/><Relationship Id="rId125" Type="http://schemas.openxmlformats.org/officeDocument/2006/relationships/tags" Target="../tags/tag392.xml"/><Relationship Id="rId141" Type="http://schemas.openxmlformats.org/officeDocument/2006/relationships/tags" Target="../tags/tag408.xml"/><Relationship Id="rId146" Type="http://schemas.openxmlformats.org/officeDocument/2006/relationships/tags" Target="../tags/tag413.xml"/><Relationship Id="rId7" Type="http://schemas.openxmlformats.org/officeDocument/2006/relationships/tags" Target="../tags/tag274.xml"/><Relationship Id="rId71" Type="http://schemas.openxmlformats.org/officeDocument/2006/relationships/tags" Target="../tags/tag338.xml"/><Relationship Id="rId92" Type="http://schemas.openxmlformats.org/officeDocument/2006/relationships/tags" Target="../tags/tag359.xml"/><Relationship Id="rId2" Type="http://schemas.openxmlformats.org/officeDocument/2006/relationships/tags" Target="../tags/tag269.xml"/><Relationship Id="rId29" Type="http://schemas.openxmlformats.org/officeDocument/2006/relationships/tags" Target="../tags/tag296.xml"/><Relationship Id="rId24" Type="http://schemas.openxmlformats.org/officeDocument/2006/relationships/tags" Target="../tags/tag291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66" Type="http://schemas.openxmlformats.org/officeDocument/2006/relationships/tags" Target="../tags/tag333.xml"/><Relationship Id="rId87" Type="http://schemas.openxmlformats.org/officeDocument/2006/relationships/tags" Target="../tags/tag354.xml"/><Relationship Id="rId110" Type="http://schemas.openxmlformats.org/officeDocument/2006/relationships/tags" Target="../tags/tag377.xml"/><Relationship Id="rId115" Type="http://schemas.openxmlformats.org/officeDocument/2006/relationships/tags" Target="../tags/tag382.xml"/><Relationship Id="rId131" Type="http://schemas.openxmlformats.org/officeDocument/2006/relationships/tags" Target="../tags/tag398.xml"/><Relationship Id="rId136" Type="http://schemas.openxmlformats.org/officeDocument/2006/relationships/tags" Target="../tags/tag403.xml"/><Relationship Id="rId61" Type="http://schemas.openxmlformats.org/officeDocument/2006/relationships/tags" Target="../tags/tag328.xml"/><Relationship Id="rId82" Type="http://schemas.openxmlformats.org/officeDocument/2006/relationships/tags" Target="../tags/tag349.xml"/><Relationship Id="rId19" Type="http://schemas.openxmlformats.org/officeDocument/2006/relationships/tags" Target="../tags/tag286.xml"/><Relationship Id="rId14" Type="http://schemas.openxmlformats.org/officeDocument/2006/relationships/tags" Target="../tags/tag281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56" Type="http://schemas.openxmlformats.org/officeDocument/2006/relationships/tags" Target="../tags/tag323.xml"/><Relationship Id="rId77" Type="http://schemas.openxmlformats.org/officeDocument/2006/relationships/tags" Target="../tags/tag344.xml"/><Relationship Id="rId100" Type="http://schemas.openxmlformats.org/officeDocument/2006/relationships/tags" Target="../tags/tag367.xml"/><Relationship Id="rId105" Type="http://schemas.openxmlformats.org/officeDocument/2006/relationships/tags" Target="../tags/tag372.xml"/><Relationship Id="rId126" Type="http://schemas.openxmlformats.org/officeDocument/2006/relationships/tags" Target="../tags/tag393.xml"/><Relationship Id="rId147" Type="http://schemas.openxmlformats.org/officeDocument/2006/relationships/tags" Target="../tags/tag414.xml"/><Relationship Id="rId8" Type="http://schemas.openxmlformats.org/officeDocument/2006/relationships/tags" Target="../tags/tag275.xml"/><Relationship Id="rId51" Type="http://schemas.openxmlformats.org/officeDocument/2006/relationships/tags" Target="../tags/tag318.xml"/><Relationship Id="rId72" Type="http://schemas.openxmlformats.org/officeDocument/2006/relationships/tags" Target="../tags/tag339.xml"/><Relationship Id="rId93" Type="http://schemas.openxmlformats.org/officeDocument/2006/relationships/tags" Target="../tags/tag360.xml"/><Relationship Id="rId98" Type="http://schemas.openxmlformats.org/officeDocument/2006/relationships/tags" Target="../tags/tag365.xml"/><Relationship Id="rId121" Type="http://schemas.openxmlformats.org/officeDocument/2006/relationships/tags" Target="../tags/tag388.xml"/><Relationship Id="rId142" Type="http://schemas.openxmlformats.org/officeDocument/2006/relationships/tags" Target="../tags/tag40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42.xml"/><Relationship Id="rId117" Type="http://schemas.openxmlformats.org/officeDocument/2006/relationships/tags" Target="../tags/tag533.xml"/><Relationship Id="rId21" Type="http://schemas.openxmlformats.org/officeDocument/2006/relationships/tags" Target="../tags/tag437.xml"/><Relationship Id="rId42" Type="http://schemas.openxmlformats.org/officeDocument/2006/relationships/tags" Target="../tags/tag458.xml"/><Relationship Id="rId47" Type="http://schemas.openxmlformats.org/officeDocument/2006/relationships/tags" Target="../tags/tag463.xml"/><Relationship Id="rId63" Type="http://schemas.openxmlformats.org/officeDocument/2006/relationships/tags" Target="../tags/tag479.xml"/><Relationship Id="rId68" Type="http://schemas.openxmlformats.org/officeDocument/2006/relationships/tags" Target="../tags/tag484.xml"/><Relationship Id="rId84" Type="http://schemas.openxmlformats.org/officeDocument/2006/relationships/tags" Target="../tags/tag500.xml"/><Relationship Id="rId89" Type="http://schemas.openxmlformats.org/officeDocument/2006/relationships/tags" Target="../tags/tag505.xml"/><Relationship Id="rId112" Type="http://schemas.openxmlformats.org/officeDocument/2006/relationships/tags" Target="../tags/tag528.xml"/><Relationship Id="rId133" Type="http://schemas.openxmlformats.org/officeDocument/2006/relationships/tags" Target="../tags/tag549.xml"/><Relationship Id="rId138" Type="http://schemas.openxmlformats.org/officeDocument/2006/relationships/tags" Target="../tags/tag554.xml"/><Relationship Id="rId154" Type="http://schemas.openxmlformats.org/officeDocument/2006/relationships/tags" Target="../tags/tag570.xml"/><Relationship Id="rId159" Type="http://schemas.openxmlformats.org/officeDocument/2006/relationships/tags" Target="../tags/tag575.xml"/><Relationship Id="rId16" Type="http://schemas.openxmlformats.org/officeDocument/2006/relationships/tags" Target="../tags/tag432.xml"/><Relationship Id="rId107" Type="http://schemas.openxmlformats.org/officeDocument/2006/relationships/tags" Target="../tags/tag523.xml"/><Relationship Id="rId11" Type="http://schemas.openxmlformats.org/officeDocument/2006/relationships/tags" Target="../tags/tag427.xml"/><Relationship Id="rId32" Type="http://schemas.openxmlformats.org/officeDocument/2006/relationships/tags" Target="../tags/tag448.xml"/><Relationship Id="rId37" Type="http://schemas.openxmlformats.org/officeDocument/2006/relationships/tags" Target="../tags/tag453.xml"/><Relationship Id="rId53" Type="http://schemas.openxmlformats.org/officeDocument/2006/relationships/tags" Target="../tags/tag469.xml"/><Relationship Id="rId58" Type="http://schemas.openxmlformats.org/officeDocument/2006/relationships/tags" Target="../tags/tag474.xml"/><Relationship Id="rId74" Type="http://schemas.openxmlformats.org/officeDocument/2006/relationships/tags" Target="../tags/tag490.xml"/><Relationship Id="rId79" Type="http://schemas.openxmlformats.org/officeDocument/2006/relationships/tags" Target="../tags/tag495.xml"/><Relationship Id="rId102" Type="http://schemas.openxmlformats.org/officeDocument/2006/relationships/tags" Target="../tags/tag518.xml"/><Relationship Id="rId123" Type="http://schemas.openxmlformats.org/officeDocument/2006/relationships/tags" Target="../tags/tag539.xml"/><Relationship Id="rId128" Type="http://schemas.openxmlformats.org/officeDocument/2006/relationships/tags" Target="../tags/tag544.xml"/><Relationship Id="rId144" Type="http://schemas.openxmlformats.org/officeDocument/2006/relationships/tags" Target="../tags/tag560.xml"/><Relationship Id="rId149" Type="http://schemas.openxmlformats.org/officeDocument/2006/relationships/tags" Target="../tags/tag565.xml"/><Relationship Id="rId5" Type="http://schemas.openxmlformats.org/officeDocument/2006/relationships/tags" Target="../tags/tag421.xml"/><Relationship Id="rId90" Type="http://schemas.openxmlformats.org/officeDocument/2006/relationships/tags" Target="../tags/tag506.xml"/><Relationship Id="rId95" Type="http://schemas.openxmlformats.org/officeDocument/2006/relationships/tags" Target="../tags/tag511.xml"/><Relationship Id="rId160" Type="http://schemas.openxmlformats.org/officeDocument/2006/relationships/tags" Target="../tags/tag576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43" Type="http://schemas.openxmlformats.org/officeDocument/2006/relationships/tags" Target="../tags/tag459.xml"/><Relationship Id="rId48" Type="http://schemas.openxmlformats.org/officeDocument/2006/relationships/tags" Target="../tags/tag464.xml"/><Relationship Id="rId64" Type="http://schemas.openxmlformats.org/officeDocument/2006/relationships/tags" Target="../tags/tag480.xml"/><Relationship Id="rId69" Type="http://schemas.openxmlformats.org/officeDocument/2006/relationships/tags" Target="../tags/tag485.xml"/><Relationship Id="rId113" Type="http://schemas.openxmlformats.org/officeDocument/2006/relationships/tags" Target="../tags/tag529.xml"/><Relationship Id="rId118" Type="http://schemas.openxmlformats.org/officeDocument/2006/relationships/tags" Target="../tags/tag534.xml"/><Relationship Id="rId134" Type="http://schemas.openxmlformats.org/officeDocument/2006/relationships/tags" Target="../tags/tag550.xml"/><Relationship Id="rId139" Type="http://schemas.openxmlformats.org/officeDocument/2006/relationships/tags" Target="../tags/tag555.xml"/><Relationship Id="rId80" Type="http://schemas.openxmlformats.org/officeDocument/2006/relationships/tags" Target="../tags/tag496.xml"/><Relationship Id="rId85" Type="http://schemas.openxmlformats.org/officeDocument/2006/relationships/tags" Target="../tags/tag501.xml"/><Relationship Id="rId150" Type="http://schemas.openxmlformats.org/officeDocument/2006/relationships/tags" Target="../tags/tag566.xml"/><Relationship Id="rId155" Type="http://schemas.openxmlformats.org/officeDocument/2006/relationships/tags" Target="../tags/tag571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33" Type="http://schemas.openxmlformats.org/officeDocument/2006/relationships/tags" Target="../tags/tag449.xml"/><Relationship Id="rId38" Type="http://schemas.openxmlformats.org/officeDocument/2006/relationships/tags" Target="../tags/tag454.xml"/><Relationship Id="rId59" Type="http://schemas.openxmlformats.org/officeDocument/2006/relationships/tags" Target="../tags/tag475.xml"/><Relationship Id="rId103" Type="http://schemas.openxmlformats.org/officeDocument/2006/relationships/tags" Target="../tags/tag519.xml"/><Relationship Id="rId108" Type="http://schemas.openxmlformats.org/officeDocument/2006/relationships/tags" Target="../tags/tag524.xml"/><Relationship Id="rId124" Type="http://schemas.openxmlformats.org/officeDocument/2006/relationships/tags" Target="../tags/tag540.xml"/><Relationship Id="rId129" Type="http://schemas.openxmlformats.org/officeDocument/2006/relationships/tags" Target="../tags/tag545.xml"/><Relationship Id="rId20" Type="http://schemas.openxmlformats.org/officeDocument/2006/relationships/tags" Target="../tags/tag436.xml"/><Relationship Id="rId41" Type="http://schemas.openxmlformats.org/officeDocument/2006/relationships/tags" Target="../tags/tag457.xml"/><Relationship Id="rId54" Type="http://schemas.openxmlformats.org/officeDocument/2006/relationships/tags" Target="../tags/tag470.xml"/><Relationship Id="rId62" Type="http://schemas.openxmlformats.org/officeDocument/2006/relationships/tags" Target="../tags/tag478.xml"/><Relationship Id="rId70" Type="http://schemas.openxmlformats.org/officeDocument/2006/relationships/tags" Target="../tags/tag486.xml"/><Relationship Id="rId75" Type="http://schemas.openxmlformats.org/officeDocument/2006/relationships/tags" Target="../tags/tag491.xml"/><Relationship Id="rId83" Type="http://schemas.openxmlformats.org/officeDocument/2006/relationships/tags" Target="../tags/tag499.xml"/><Relationship Id="rId88" Type="http://schemas.openxmlformats.org/officeDocument/2006/relationships/tags" Target="../tags/tag504.xml"/><Relationship Id="rId91" Type="http://schemas.openxmlformats.org/officeDocument/2006/relationships/tags" Target="../tags/tag507.xml"/><Relationship Id="rId96" Type="http://schemas.openxmlformats.org/officeDocument/2006/relationships/tags" Target="../tags/tag512.xml"/><Relationship Id="rId111" Type="http://schemas.openxmlformats.org/officeDocument/2006/relationships/tags" Target="../tags/tag527.xml"/><Relationship Id="rId132" Type="http://schemas.openxmlformats.org/officeDocument/2006/relationships/tags" Target="../tags/tag548.xml"/><Relationship Id="rId140" Type="http://schemas.openxmlformats.org/officeDocument/2006/relationships/tags" Target="../tags/tag556.xml"/><Relationship Id="rId145" Type="http://schemas.openxmlformats.org/officeDocument/2006/relationships/tags" Target="../tags/tag561.xml"/><Relationship Id="rId153" Type="http://schemas.openxmlformats.org/officeDocument/2006/relationships/tags" Target="../tags/tag569.xml"/><Relationship Id="rId161" Type="http://schemas.openxmlformats.org/officeDocument/2006/relationships/slideLayout" Target="../slideLayouts/slideLayout2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36" Type="http://schemas.openxmlformats.org/officeDocument/2006/relationships/tags" Target="../tags/tag452.xml"/><Relationship Id="rId49" Type="http://schemas.openxmlformats.org/officeDocument/2006/relationships/tags" Target="../tags/tag465.xml"/><Relationship Id="rId57" Type="http://schemas.openxmlformats.org/officeDocument/2006/relationships/tags" Target="../tags/tag473.xml"/><Relationship Id="rId106" Type="http://schemas.openxmlformats.org/officeDocument/2006/relationships/tags" Target="../tags/tag522.xml"/><Relationship Id="rId114" Type="http://schemas.openxmlformats.org/officeDocument/2006/relationships/tags" Target="../tags/tag530.xml"/><Relationship Id="rId119" Type="http://schemas.openxmlformats.org/officeDocument/2006/relationships/tags" Target="../tags/tag535.xml"/><Relationship Id="rId127" Type="http://schemas.openxmlformats.org/officeDocument/2006/relationships/tags" Target="../tags/tag543.xml"/><Relationship Id="rId10" Type="http://schemas.openxmlformats.org/officeDocument/2006/relationships/tags" Target="../tags/tag426.xml"/><Relationship Id="rId31" Type="http://schemas.openxmlformats.org/officeDocument/2006/relationships/tags" Target="../tags/tag447.xml"/><Relationship Id="rId44" Type="http://schemas.openxmlformats.org/officeDocument/2006/relationships/tags" Target="../tags/tag460.xml"/><Relationship Id="rId52" Type="http://schemas.openxmlformats.org/officeDocument/2006/relationships/tags" Target="../tags/tag468.xml"/><Relationship Id="rId60" Type="http://schemas.openxmlformats.org/officeDocument/2006/relationships/tags" Target="../tags/tag476.xml"/><Relationship Id="rId65" Type="http://schemas.openxmlformats.org/officeDocument/2006/relationships/tags" Target="../tags/tag481.xml"/><Relationship Id="rId73" Type="http://schemas.openxmlformats.org/officeDocument/2006/relationships/tags" Target="../tags/tag489.xml"/><Relationship Id="rId78" Type="http://schemas.openxmlformats.org/officeDocument/2006/relationships/tags" Target="../tags/tag494.xml"/><Relationship Id="rId81" Type="http://schemas.openxmlformats.org/officeDocument/2006/relationships/tags" Target="../tags/tag497.xml"/><Relationship Id="rId86" Type="http://schemas.openxmlformats.org/officeDocument/2006/relationships/tags" Target="../tags/tag502.xml"/><Relationship Id="rId94" Type="http://schemas.openxmlformats.org/officeDocument/2006/relationships/tags" Target="../tags/tag510.xml"/><Relationship Id="rId99" Type="http://schemas.openxmlformats.org/officeDocument/2006/relationships/tags" Target="../tags/tag515.xml"/><Relationship Id="rId101" Type="http://schemas.openxmlformats.org/officeDocument/2006/relationships/tags" Target="../tags/tag517.xml"/><Relationship Id="rId122" Type="http://schemas.openxmlformats.org/officeDocument/2006/relationships/tags" Target="../tags/tag538.xml"/><Relationship Id="rId130" Type="http://schemas.openxmlformats.org/officeDocument/2006/relationships/tags" Target="../tags/tag546.xml"/><Relationship Id="rId135" Type="http://schemas.openxmlformats.org/officeDocument/2006/relationships/tags" Target="../tags/tag551.xml"/><Relationship Id="rId143" Type="http://schemas.openxmlformats.org/officeDocument/2006/relationships/tags" Target="../tags/tag559.xml"/><Relationship Id="rId148" Type="http://schemas.openxmlformats.org/officeDocument/2006/relationships/tags" Target="../tags/tag564.xml"/><Relationship Id="rId151" Type="http://schemas.openxmlformats.org/officeDocument/2006/relationships/tags" Target="../tags/tag567.xml"/><Relationship Id="rId156" Type="http://schemas.openxmlformats.org/officeDocument/2006/relationships/tags" Target="../tags/tag572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39" Type="http://schemas.openxmlformats.org/officeDocument/2006/relationships/tags" Target="../tags/tag455.xml"/><Relationship Id="rId109" Type="http://schemas.openxmlformats.org/officeDocument/2006/relationships/tags" Target="../tags/tag525.xml"/><Relationship Id="rId34" Type="http://schemas.openxmlformats.org/officeDocument/2006/relationships/tags" Target="../tags/tag450.xml"/><Relationship Id="rId50" Type="http://schemas.openxmlformats.org/officeDocument/2006/relationships/tags" Target="../tags/tag466.xml"/><Relationship Id="rId55" Type="http://schemas.openxmlformats.org/officeDocument/2006/relationships/tags" Target="../tags/tag471.xml"/><Relationship Id="rId76" Type="http://schemas.openxmlformats.org/officeDocument/2006/relationships/tags" Target="../tags/tag492.xml"/><Relationship Id="rId97" Type="http://schemas.openxmlformats.org/officeDocument/2006/relationships/tags" Target="../tags/tag513.xml"/><Relationship Id="rId104" Type="http://schemas.openxmlformats.org/officeDocument/2006/relationships/tags" Target="../tags/tag520.xml"/><Relationship Id="rId120" Type="http://schemas.openxmlformats.org/officeDocument/2006/relationships/tags" Target="../tags/tag536.xml"/><Relationship Id="rId125" Type="http://schemas.openxmlformats.org/officeDocument/2006/relationships/tags" Target="../tags/tag541.xml"/><Relationship Id="rId141" Type="http://schemas.openxmlformats.org/officeDocument/2006/relationships/tags" Target="../tags/tag557.xml"/><Relationship Id="rId146" Type="http://schemas.openxmlformats.org/officeDocument/2006/relationships/tags" Target="../tags/tag562.xml"/><Relationship Id="rId7" Type="http://schemas.openxmlformats.org/officeDocument/2006/relationships/tags" Target="../tags/tag423.xml"/><Relationship Id="rId71" Type="http://schemas.openxmlformats.org/officeDocument/2006/relationships/tags" Target="../tags/tag487.xml"/><Relationship Id="rId92" Type="http://schemas.openxmlformats.org/officeDocument/2006/relationships/tags" Target="../tags/tag508.xml"/><Relationship Id="rId2" Type="http://schemas.openxmlformats.org/officeDocument/2006/relationships/tags" Target="../tags/tag418.xml"/><Relationship Id="rId29" Type="http://schemas.openxmlformats.org/officeDocument/2006/relationships/tags" Target="../tags/tag445.xml"/><Relationship Id="rId24" Type="http://schemas.openxmlformats.org/officeDocument/2006/relationships/tags" Target="../tags/tag440.xml"/><Relationship Id="rId40" Type="http://schemas.openxmlformats.org/officeDocument/2006/relationships/tags" Target="../tags/tag456.xml"/><Relationship Id="rId45" Type="http://schemas.openxmlformats.org/officeDocument/2006/relationships/tags" Target="../tags/tag461.xml"/><Relationship Id="rId66" Type="http://schemas.openxmlformats.org/officeDocument/2006/relationships/tags" Target="../tags/tag482.xml"/><Relationship Id="rId87" Type="http://schemas.openxmlformats.org/officeDocument/2006/relationships/tags" Target="../tags/tag503.xml"/><Relationship Id="rId110" Type="http://schemas.openxmlformats.org/officeDocument/2006/relationships/tags" Target="../tags/tag526.xml"/><Relationship Id="rId115" Type="http://schemas.openxmlformats.org/officeDocument/2006/relationships/tags" Target="../tags/tag531.xml"/><Relationship Id="rId131" Type="http://schemas.openxmlformats.org/officeDocument/2006/relationships/tags" Target="../tags/tag547.xml"/><Relationship Id="rId136" Type="http://schemas.openxmlformats.org/officeDocument/2006/relationships/tags" Target="../tags/tag552.xml"/><Relationship Id="rId157" Type="http://schemas.openxmlformats.org/officeDocument/2006/relationships/tags" Target="../tags/tag573.xml"/><Relationship Id="rId61" Type="http://schemas.openxmlformats.org/officeDocument/2006/relationships/tags" Target="../tags/tag477.xml"/><Relationship Id="rId82" Type="http://schemas.openxmlformats.org/officeDocument/2006/relationships/tags" Target="../tags/tag498.xml"/><Relationship Id="rId152" Type="http://schemas.openxmlformats.org/officeDocument/2006/relationships/tags" Target="../tags/tag568.xml"/><Relationship Id="rId19" Type="http://schemas.openxmlformats.org/officeDocument/2006/relationships/tags" Target="../tags/tag435.xml"/><Relationship Id="rId14" Type="http://schemas.openxmlformats.org/officeDocument/2006/relationships/tags" Target="../tags/tag430.xml"/><Relationship Id="rId30" Type="http://schemas.openxmlformats.org/officeDocument/2006/relationships/tags" Target="../tags/tag446.xml"/><Relationship Id="rId35" Type="http://schemas.openxmlformats.org/officeDocument/2006/relationships/tags" Target="../tags/tag451.xml"/><Relationship Id="rId56" Type="http://schemas.openxmlformats.org/officeDocument/2006/relationships/tags" Target="../tags/tag472.xml"/><Relationship Id="rId77" Type="http://schemas.openxmlformats.org/officeDocument/2006/relationships/tags" Target="../tags/tag493.xml"/><Relationship Id="rId100" Type="http://schemas.openxmlformats.org/officeDocument/2006/relationships/tags" Target="../tags/tag516.xml"/><Relationship Id="rId105" Type="http://schemas.openxmlformats.org/officeDocument/2006/relationships/tags" Target="../tags/tag521.xml"/><Relationship Id="rId126" Type="http://schemas.openxmlformats.org/officeDocument/2006/relationships/tags" Target="../tags/tag542.xml"/><Relationship Id="rId147" Type="http://schemas.openxmlformats.org/officeDocument/2006/relationships/tags" Target="../tags/tag563.xml"/><Relationship Id="rId8" Type="http://schemas.openxmlformats.org/officeDocument/2006/relationships/tags" Target="../tags/tag424.xml"/><Relationship Id="rId51" Type="http://schemas.openxmlformats.org/officeDocument/2006/relationships/tags" Target="../tags/tag467.xml"/><Relationship Id="rId72" Type="http://schemas.openxmlformats.org/officeDocument/2006/relationships/tags" Target="../tags/tag488.xml"/><Relationship Id="rId93" Type="http://schemas.openxmlformats.org/officeDocument/2006/relationships/tags" Target="../tags/tag509.xml"/><Relationship Id="rId98" Type="http://schemas.openxmlformats.org/officeDocument/2006/relationships/tags" Target="../tags/tag514.xml"/><Relationship Id="rId121" Type="http://schemas.openxmlformats.org/officeDocument/2006/relationships/tags" Target="../tags/tag537.xml"/><Relationship Id="rId142" Type="http://schemas.openxmlformats.org/officeDocument/2006/relationships/tags" Target="../tags/tag558.xml"/><Relationship Id="rId3" Type="http://schemas.openxmlformats.org/officeDocument/2006/relationships/tags" Target="../tags/tag419.xml"/><Relationship Id="rId25" Type="http://schemas.openxmlformats.org/officeDocument/2006/relationships/tags" Target="../tags/tag441.xml"/><Relationship Id="rId46" Type="http://schemas.openxmlformats.org/officeDocument/2006/relationships/tags" Target="../tags/tag462.xml"/><Relationship Id="rId67" Type="http://schemas.openxmlformats.org/officeDocument/2006/relationships/tags" Target="../tags/tag483.xml"/><Relationship Id="rId116" Type="http://schemas.openxmlformats.org/officeDocument/2006/relationships/tags" Target="../tags/tag532.xml"/><Relationship Id="rId137" Type="http://schemas.openxmlformats.org/officeDocument/2006/relationships/tags" Target="../tags/tag553.xml"/><Relationship Id="rId158" Type="http://schemas.openxmlformats.org/officeDocument/2006/relationships/tags" Target="../tags/tag57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93.xml"/><Relationship Id="rId21" Type="http://schemas.openxmlformats.org/officeDocument/2006/relationships/tags" Target="../tags/tag597.xml"/><Relationship Id="rId42" Type="http://schemas.openxmlformats.org/officeDocument/2006/relationships/tags" Target="../tags/tag618.xml"/><Relationship Id="rId63" Type="http://schemas.openxmlformats.org/officeDocument/2006/relationships/tags" Target="../tags/tag639.xml"/><Relationship Id="rId84" Type="http://schemas.openxmlformats.org/officeDocument/2006/relationships/tags" Target="../tags/tag660.xml"/><Relationship Id="rId138" Type="http://schemas.openxmlformats.org/officeDocument/2006/relationships/tags" Target="../tags/tag714.xml"/><Relationship Id="rId159" Type="http://schemas.openxmlformats.org/officeDocument/2006/relationships/tags" Target="../tags/tag735.xml"/><Relationship Id="rId170" Type="http://schemas.openxmlformats.org/officeDocument/2006/relationships/tags" Target="../tags/tag746.xml"/><Relationship Id="rId191" Type="http://schemas.openxmlformats.org/officeDocument/2006/relationships/tags" Target="../tags/tag767.xml"/><Relationship Id="rId205" Type="http://schemas.openxmlformats.org/officeDocument/2006/relationships/tags" Target="../tags/tag781.xml"/><Relationship Id="rId226" Type="http://schemas.openxmlformats.org/officeDocument/2006/relationships/tags" Target="../tags/tag802.xml"/><Relationship Id="rId107" Type="http://schemas.openxmlformats.org/officeDocument/2006/relationships/tags" Target="../tags/tag683.xml"/><Relationship Id="rId11" Type="http://schemas.openxmlformats.org/officeDocument/2006/relationships/tags" Target="../tags/tag587.xml"/><Relationship Id="rId32" Type="http://schemas.openxmlformats.org/officeDocument/2006/relationships/tags" Target="../tags/tag608.xml"/><Relationship Id="rId53" Type="http://schemas.openxmlformats.org/officeDocument/2006/relationships/tags" Target="../tags/tag629.xml"/><Relationship Id="rId74" Type="http://schemas.openxmlformats.org/officeDocument/2006/relationships/tags" Target="../tags/tag650.xml"/><Relationship Id="rId128" Type="http://schemas.openxmlformats.org/officeDocument/2006/relationships/tags" Target="../tags/tag704.xml"/><Relationship Id="rId149" Type="http://schemas.openxmlformats.org/officeDocument/2006/relationships/tags" Target="../tags/tag725.xml"/><Relationship Id="rId5" Type="http://schemas.openxmlformats.org/officeDocument/2006/relationships/tags" Target="../tags/tag581.xml"/><Relationship Id="rId95" Type="http://schemas.openxmlformats.org/officeDocument/2006/relationships/tags" Target="../tags/tag671.xml"/><Relationship Id="rId160" Type="http://schemas.openxmlformats.org/officeDocument/2006/relationships/tags" Target="../tags/tag736.xml"/><Relationship Id="rId181" Type="http://schemas.openxmlformats.org/officeDocument/2006/relationships/tags" Target="../tags/tag757.xml"/><Relationship Id="rId216" Type="http://schemas.openxmlformats.org/officeDocument/2006/relationships/tags" Target="../tags/tag792.xml"/><Relationship Id="rId237" Type="http://schemas.openxmlformats.org/officeDocument/2006/relationships/tags" Target="../tags/tag813.xml"/><Relationship Id="rId22" Type="http://schemas.openxmlformats.org/officeDocument/2006/relationships/tags" Target="../tags/tag598.xml"/><Relationship Id="rId43" Type="http://schemas.openxmlformats.org/officeDocument/2006/relationships/tags" Target="../tags/tag619.xml"/><Relationship Id="rId64" Type="http://schemas.openxmlformats.org/officeDocument/2006/relationships/tags" Target="../tags/tag640.xml"/><Relationship Id="rId118" Type="http://schemas.openxmlformats.org/officeDocument/2006/relationships/tags" Target="../tags/tag694.xml"/><Relationship Id="rId139" Type="http://schemas.openxmlformats.org/officeDocument/2006/relationships/tags" Target="../tags/tag715.xml"/><Relationship Id="rId85" Type="http://schemas.openxmlformats.org/officeDocument/2006/relationships/tags" Target="../tags/tag661.xml"/><Relationship Id="rId150" Type="http://schemas.openxmlformats.org/officeDocument/2006/relationships/tags" Target="../tags/tag726.xml"/><Relationship Id="rId171" Type="http://schemas.openxmlformats.org/officeDocument/2006/relationships/tags" Target="../tags/tag747.xml"/><Relationship Id="rId192" Type="http://schemas.openxmlformats.org/officeDocument/2006/relationships/tags" Target="../tags/tag768.xml"/><Relationship Id="rId206" Type="http://schemas.openxmlformats.org/officeDocument/2006/relationships/tags" Target="../tags/tag782.xml"/><Relationship Id="rId227" Type="http://schemas.openxmlformats.org/officeDocument/2006/relationships/tags" Target="../tags/tag803.xml"/><Relationship Id="rId201" Type="http://schemas.openxmlformats.org/officeDocument/2006/relationships/tags" Target="../tags/tag777.xml"/><Relationship Id="rId222" Type="http://schemas.openxmlformats.org/officeDocument/2006/relationships/tags" Target="../tags/tag798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33" Type="http://schemas.openxmlformats.org/officeDocument/2006/relationships/tags" Target="../tags/tag609.xml"/><Relationship Id="rId38" Type="http://schemas.openxmlformats.org/officeDocument/2006/relationships/tags" Target="../tags/tag614.xml"/><Relationship Id="rId59" Type="http://schemas.openxmlformats.org/officeDocument/2006/relationships/tags" Target="../tags/tag635.xml"/><Relationship Id="rId103" Type="http://schemas.openxmlformats.org/officeDocument/2006/relationships/tags" Target="../tags/tag679.xml"/><Relationship Id="rId108" Type="http://schemas.openxmlformats.org/officeDocument/2006/relationships/tags" Target="../tags/tag684.xml"/><Relationship Id="rId124" Type="http://schemas.openxmlformats.org/officeDocument/2006/relationships/tags" Target="../tags/tag700.xml"/><Relationship Id="rId129" Type="http://schemas.openxmlformats.org/officeDocument/2006/relationships/tags" Target="../tags/tag705.xml"/><Relationship Id="rId54" Type="http://schemas.openxmlformats.org/officeDocument/2006/relationships/tags" Target="../tags/tag630.xml"/><Relationship Id="rId70" Type="http://schemas.openxmlformats.org/officeDocument/2006/relationships/tags" Target="../tags/tag646.xml"/><Relationship Id="rId75" Type="http://schemas.openxmlformats.org/officeDocument/2006/relationships/tags" Target="../tags/tag651.xml"/><Relationship Id="rId91" Type="http://schemas.openxmlformats.org/officeDocument/2006/relationships/tags" Target="../tags/tag667.xml"/><Relationship Id="rId96" Type="http://schemas.openxmlformats.org/officeDocument/2006/relationships/tags" Target="../tags/tag672.xml"/><Relationship Id="rId140" Type="http://schemas.openxmlformats.org/officeDocument/2006/relationships/tags" Target="../tags/tag716.xml"/><Relationship Id="rId145" Type="http://schemas.openxmlformats.org/officeDocument/2006/relationships/tags" Target="../tags/tag721.xml"/><Relationship Id="rId161" Type="http://schemas.openxmlformats.org/officeDocument/2006/relationships/tags" Target="../tags/tag737.xml"/><Relationship Id="rId166" Type="http://schemas.openxmlformats.org/officeDocument/2006/relationships/tags" Target="../tags/tag742.xml"/><Relationship Id="rId182" Type="http://schemas.openxmlformats.org/officeDocument/2006/relationships/tags" Target="../tags/tag758.xml"/><Relationship Id="rId187" Type="http://schemas.openxmlformats.org/officeDocument/2006/relationships/tags" Target="../tags/tag763.xml"/><Relationship Id="rId217" Type="http://schemas.openxmlformats.org/officeDocument/2006/relationships/tags" Target="../tags/tag793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212" Type="http://schemas.openxmlformats.org/officeDocument/2006/relationships/tags" Target="../tags/tag788.xml"/><Relationship Id="rId233" Type="http://schemas.openxmlformats.org/officeDocument/2006/relationships/tags" Target="../tags/tag809.xml"/><Relationship Id="rId238" Type="http://schemas.openxmlformats.org/officeDocument/2006/relationships/tags" Target="../tags/tag814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49" Type="http://schemas.openxmlformats.org/officeDocument/2006/relationships/tags" Target="../tags/tag625.xml"/><Relationship Id="rId114" Type="http://schemas.openxmlformats.org/officeDocument/2006/relationships/tags" Target="../tags/tag690.xml"/><Relationship Id="rId119" Type="http://schemas.openxmlformats.org/officeDocument/2006/relationships/tags" Target="../tags/tag695.xml"/><Relationship Id="rId44" Type="http://schemas.openxmlformats.org/officeDocument/2006/relationships/tags" Target="../tags/tag620.xml"/><Relationship Id="rId60" Type="http://schemas.openxmlformats.org/officeDocument/2006/relationships/tags" Target="../tags/tag636.xml"/><Relationship Id="rId65" Type="http://schemas.openxmlformats.org/officeDocument/2006/relationships/tags" Target="../tags/tag641.xml"/><Relationship Id="rId81" Type="http://schemas.openxmlformats.org/officeDocument/2006/relationships/tags" Target="../tags/tag657.xml"/><Relationship Id="rId86" Type="http://schemas.openxmlformats.org/officeDocument/2006/relationships/tags" Target="../tags/tag662.xml"/><Relationship Id="rId130" Type="http://schemas.openxmlformats.org/officeDocument/2006/relationships/tags" Target="../tags/tag706.xml"/><Relationship Id="rId135" Type="http://schemas.openxmlformats.org/officeDocument/2006/relationships/tags" Target="../tags/tag711.xml"/><Relationship Id="rId151" Type="http://schemas.openxmlformats.org/officeDocument/2006/relationships/tags" Target="../tags/tag727.xml"/><Relationship Id="rId156" Type="http://schemas.openxmlformats.org/officeDocument/2006/relationships/tags" Target="../tags/tag732.xml"/><Relationship Id="rId177" Type="http://schemas.openxmlformats.org/officeDocument/2006/relationships/tags" Target="../tags/tag753.xml"/><Relationship Id="rId198" Type="http://schemas.openxmlformats.org/officeDocument/2006/relationships/tags" Target="../tags/tag774.xml"/><Relationship Id="rId172" Type="http://schemas.openxmlformats.org/officeDocument/2006/relationships/tags" Target="../tags/tag748.xml"/><Relationship Id="rId193" Type="http://schemas.openxmlformats.org/officeDocument/2006/relationships/tags" Target="../tags/tag769.xml"/><Relationship Id="rId202" Type="http://schemas.openxmlformats.org/officeDocument/2006/relationships/tags" Target="../tags/tag778.xml"/><Relationship Id="rId207" Type="http://schemas.openxmlformats.org/officeDocument/2006/relationships/tags" Target="../tags/tag783.xml"/><Relationship Id="rId223" Type="http://schemas.openxmlformats.org/officeDocument/2006/relationships/tags" Target="../tags/tag799.xml"/><Relationship Id="rId228" Type="http://schemas.openxmlformats.org/officeDocument/2006/relationships/tags" Target="../tags/tag80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39" Type="http://schemas.openxmlformats.org/officeDocument/2006/relationships/tags" Target="../tags/tag615.xml"/><Relationship Id="rId109" Type="http://schemas.openxmlformats.org/officeDocument/2006/relationships/tags" Target="../tags/tag685.xml"/><Relationship Id="rId34" Type="http://schemas.openxmlformats.org/officeDocument/2006/relationships/tags" Target="../tags/tag610.xml"/><Relationship Id="rId50" Type="http://schemas.openxmlformats.org/officeDocument/2006/relationships/tags" Target="../tags/tag626.xml"/><Relationship Id="rId55" Type="http://schemas.openxmlformats.org/officeDocument/2006/relationships/tags" Target="../tags/tag631.xml"/><Relationship Id="rId76" Type="http://schemas.openxmlformats.org/officeDocument/2006/relationships/tags" Target="../tags/tag652.xml"/><Relationship Id="rId97" Type="http://schemas.openxmlformats.org/officeDocument/2006/relationships/tags" Target="../tags/tag673.xml"/><Relationship Id="rId104" Type="http://schemas.openxmlformats.org/officeDocument/2006/relationships/tags" Target="../tags/tag680.xml"/><Relationship Id="rId120" Type="http://schemas.openxmlformats.org/officeDocument/2006/relationships/tags" Target="../tags/tag696.xml"/><Relationship Id="rId125" Type="http://schemas.openxmlformats.org/officeDocument/2006/relationships/tags" Target="../tags/tag701.xml"/><Relationship Id="rId141" Type="http://schemas.openxmlformats.org/officeDocument/2006/relationships/tags" Target="../tags/tag717.xml"/><Relationship Id="rId146" Type="http://schemas.openxmlformats.org/officeDocument/2006/relationships/tags" Target="../tags/tag722.xml"/><Relationship Id="rId167" Type="http://schemas.openxmlformats.org/officeDocument/2006/relationships/tags" Target="../tags/tag743.xml"/><Relationship Id="rId188" Type="http://schemas.openxmlformats.org/officeDocument/2006/relationships/tags" Target="../tags/tag764.xml"/><Relationship Id="rId7" Type="http://schemas.openxmlformats.org/officeDocument/2006/relationships/tags" Target="../tags/tag583.xml"/><Relationship Id="rId71" Type="http://schemas.openxmlformats.org/officeDocument/2006/relationships/tags" Target="../tags/tag647.xml"/><Relationship Id="rId92" Type="http://schemas.openxmlformats.org/officeDocument/2006/relationships/tags" Target="../tags/tag668.xml"/><Relationship Id="rId162" Type="http://schemas.openxmlformats.org/officeDocument/2006/relationships/tags" Target="../tags/tag738.xml"/><Relationship Id="rId183" Type="http://schemas.openxmlformats.org/officeDocument/2006/relationships/tags" Target="../tags/tag759.xml"/><Relationship Id="rId213" Type="http://schemas.openxmlformats.org/officeDocument/2006/relationships/tags" Target="../tags/tag789.xml"/><Relationship Id="rId218" Type="http://schemas.openxmlformats.org/officeDocument/2006/relationships/tags" Target="../tags/tag794.xml"/><Relationship Id="rId234" Type="http://schemas.openxmlformats.org/officeDocument/2006/relationships/tags" Target="../tags/tag810.xml"/><Relationship Id="rId239" Type="http://schemas.openxmlformats.org/officeDocument/2006/relationships/tags" Target="../tags/tag815.xml"/><Relationship Id="rId2" Type="http://schemas.openxmlformats.org/officeDocument/2006/relationships/tags" Target="../tags/tag578.xml"/><Relationship Id="rId29" Type="http://schemas.openxmlformats.org/officeDocument/2006/relationships/tags" Target="../tags/tag605.xml"/><Relationship Id="rId24" Type="http://schemas.openxmlformats.org/officeDocument/2006/relationships/tags" Target="../tags/tag600.xml"/><Relationship Id="rId40" Type="http://schemas.openxmlformats.org/officeDocument/2006/relationships/tags" Target="../tags/tag616.xml"/><Relationship Id="rId45" Type="http://schemas.openxmlformats.org/officeDocument/2006/relationships/tags" Target="../tags/tag621.xml"/><Relationship Id="rId66" Type="http://schemas.openxmlformats.org/officeDocument/2006/relationships/tags" Target="../tags/tag642.xml"/><Relationship Id="rId87" Type="http://schemas.openxmlformats.org/officeDocument/2006/relationships/tags" Target="../tags/tag663.xml"/><Relationship Id="rId110" Type="http://schemas.openxmlformats.org/officeDocument/2006/relationships/tags" Target="../tags/tag686.xml"/><Relationship Id="rId115" Type="http://schemas.openxmlformats.org/officeDocument/2006/relationships/tags" Target="../tags/tag691.xml"/><Relationship Id="rId131" Type="http://schemas.openxmlformats.org/officeDocument/2006/relationships/tags" Target="../tags/tag707.xml"/><Relationship Id="rId136" Type="http://schemas.openxmlformats.org/officeDocument/2006/relationships/tags" Target="../tags/tag712.xml"/><Relationship Id="rId157" Type="http://schemas.openxmlformats.org/officeDocument/2006/relationships/tags" Target="../tags/tag733.xml"/><Relationship Id="rId178" Type="http://schemas.openxmlformats.org/officeDocument/2006/relationships/tags" Target="../tags/tag754.xml"/><Relationship Id="rId61" Type="http://schemas.openxmlformats.org/officeDocument/2006/relationships/tags" Target="../tags/tag637.xml"/><Relationship Id="rId82" Type="http://schemas.openxmlformats.org/officeDocument/2006/relationships/tags" Target="../tags/tag658.xml"/><Relationship Id="rId152" Type="http://schemas.openxmlformats.org/officeDocument/2006/relationships/tags" Target="../tags/tag728.xml"/><Relationship Id="rId173" Type="http://schemas.openxmlformats.org/officeDocument/2006/relationships/tags" Target="../tags/tag749.xml"/><Relationship Id="rId194" Type="http://schemas.openxmlformats.org/officeDocument/2006/relationships/tags" Target="../tags/tag770.xml"/><Relationship Id="rId199" Type="http://schemas.openxmlformats.org/officeDocument/2006/relationships/tags" Target="../tags/tag775.xml"/><Relationship Id="rId203" Type="http://schemas.openxmlformats.org/officeDocument/2006/relationships/tags" Target="../tags/tag779.xml"/><Relationship Id="rId208" Type="http://schemas.openxmlformats.org/officeDocument/2006/relationships/tags" Target="../tags/tag784.xml"/><Relationship Id="rId229" Type="http://schemas.openxmlformats.org/officeDocument/2006/relationships/tags" Target="../tags/tag805.xml"/><Relationship Id="rId19" Type="http://schemas.openxmlformats.org/officeDocument/2006/relationships/tags" Target="../tags/tag595.xml"/><Relationship Id="rId224" Type="http://schemas.openxmlformats.org/officeDocument/2006/relationships/tags" Target="../tags/tag800.xml"/><Relationship Id="rId240" Type="http://schemas.openxmlformats.org/officeDocument/2006/relationships/tags" Target="../tags/tag816.xml"/><Relationship Id="rId14" Type="http://schemas.openxmlformats.org/officeDocument/2006/relationships/tags" Target="../tags/tag590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56" Type="http://schemas.openxmlformats.org/officeDocument/2006/relationships/tags" Target="../tags/tag632.xml"/><Relationship Id="rId77" Type="http://schemas.openxmlformats.org/officeDocument/2006/relationships/tags" Target="../tags/tag653.xml"/><Relationship Id="rId100" Type="http://schemas.openxmlformats.org/officeDocument/2006/relationships/tags" Target="../tags/tag676.xml"/><Relationship Id="rId105" Type="http://schemas.openxmlformats.org/officeDocument/2006/relationships/tags" Target="../tags/tag681.xml"/><Relationship Id="rId126" Type="http://schemas.openxmlformats.org/officeDocument/2006/relationships/tags" Target="../tags/tag702.xml"/><Relationship Id="rId147" Type="http://schemas.openxmlformats.org/officeDocument/2006/relationships/tags" Target="../tags/tag723.xml"/><Relationship Id="rId168" Type="http://schemas.openxmlformats.org/officeDocument/2006/relationships/tags" Target="../tags/tag744.xml"/><Relationship Id="rId8" Type="http://schemas.openxmlformats.org/officeDocument/2006/relationships/tags" Target="../tags/tag584.xml"/><Relationship Id="rId51" Type="http://schemas.openxmlformats.org/officeDocument/2006/relationships/tags" Target="../tags/tag627.xml"/><Relationship Id="rId72" Type="http://schemas.openxmlformats.org/officeDocument/2006/relationships/tags" Target="../tags/tag648.xml"/><Relationship Id="rId93" Type="http://schemas.openxmlformats.org/officeDocument/2006/relationships/tags" Target="../tags/tag669.xml"/><Relationship Id="rId98" Type="http://schemas.openxmlformats.org/officeDocument/2006/relationships/tags" Target="../tags/tag674.xml"/><Relationship Id="rId121" Type="http://schemas.openxmlformats.org/officeDocument/2006/relationships/tags" Target="../tags/tag697.xml"/><Relationship Id="rId142" Type="http://schemas.openxmlformats.org/officeDocument/2006/relationships/tags" Target="../tags/tag718.xml"/><Relationship Id="rId163" Type="http://schemas.openxmlformats.org/officeDocument/2006/relationships/tags" Target="../tags/tag739.xml"/><Relationship Id="rId184" Type="http://schemas.openxmlformats.org/officeDocument/2006/relationships/tags" Target="../tags/tag760.xml"/><Relationship Id="rId189" Type="http://schemas.openxmlformats.org/officeDocument/2006/relationships/tags" Target="../tags/tag765.xml"/><Relationship Id="rId219" Type="http://schemas.openxmlformats.org/officeDocument/2006/relationships/tags" Target="../tags/tag795.xml"/><Relationship Id="rId3" Type="http://schemas.openxmlformats.org/officeDocument/2006/relationships/tags" Target="../tags/tag579.xml"/><Relationship Id="rId214" Type="http://schemas.openxmlformats.org/officeDocument/2006/relationships/tags" Target="../tags/tag790.xml"/><Relationship Id="rId230" Type="http://schemas.openxmlformats.org/officeDocument/2006/relationships/tags" Target="../tags/tag806.xml"/><Relationship Id="rId235" Type="http://schemas.openxmlformats.org/officeDocument/2006/relationships/tags" Target="../tags/tag811.xml"/><Relationship Id="rId25" Type="http://schemas.openxmlformats.org/officeDocument/2006/relationships/tags" Target="../tags/tag601.xml"/><Relationship Id="rId46" Type="http://schemas.openxmlformats.org/officeDocument/2006/relationships/tags" Target="../tags/tag622.xml"/><Relationship Id="rId67" Type="http://schemas.openxmlformats.org/officeDocument/2006/relationships/tags" Target="../tags/tag643.xml"/><Relationship Id="rId116" Type="http://schemas.openxmlformats.org/officeDocument/2006/relationships/tags" Target="../tags/tag692.xml"/><Relationship Id="rId137" Type="http://schemas.openxmlformats.org/officeDocument/2006/relationships/tags" Target="../tags/tag713.xml"/><Relationship Id="rId158" Type="http://schemas.openxmlformats.org/officeDocument/2006/relationships/tags" Target="../tags/tag734.xml"/><Relationship Id="rId20" Type="http://schemas.openxmlformats.org/officeDocument/2006/relationships/tags" Target="../tags/tag596.xml"/><Relationship Id="rId41" Type="http://schemas.openxmlformats.org/officeDocument/2006/relationships/tags" Target="../tags/tag617.xml"/><Relationship Id="rId62" Type="http://schemas.openxmlformats.org/officeDocument/2006/relationships/tags" Target="../tags/tag638.xml"/><Relationship Id="rId83" Type="http://schemas.openxmlformats.org/officeDocument/2006/relationships/tags" Target="../tags/tag659.xml"/><Relationship Id="rId88" Type="http://schemas.openxmlformats.org/officeDocument/2006/relationships/tags" Target="../tags/tag664.xml"/><Relationship Id="rId111" Type="http://schemas.openxmlformats.org/officeDocument/2006/relationships/tags" Target="../tags/tag687.xml"/><Relationship Id="rId132" Type="http://schemas.openxmlformats.org/officeDocument/2006/relationships/tags" Target="../tags/tag708.xml"/><Relationship Id="rId153" Type="http://schemas.openxmlformats.org/officeDocument/2006/relationships/tags" Target="../tags/tag729.xml"/><Relationship Id="rId174" Type="http://schemas.openxmlformats.org/officeDocument/2006/relationships/tags" Target="../tags/tag750.xml"/><Relationship Id="rId179" Type="http://schemas.openxmlformats.org/officeDocument/2006/relationships/tags" Target="../tags/tag755.xml"/><Relationship Id="rId195" Type="http://schemas.openxmlformats.org/officeDocument/2006/relationships/tags" Target="../tags/tag771.xml"/><Relationship Id="rId209" Type="http://schemas.openxmlformats.org/officeDocument/2006/relationships/tags" Target="../tags/tag785.xml"/><Relationship Id="rId190" Type="http://schemas.openxmlformats.org/officeDocument/2006/relationships/tags" Target="../tags/tag766.xml"/><Relationship Id="rId204" Type="http://schemas.openxmlformats.org/officeDocument/2006/relationships/tags" Target="../tags/tag780.xml"/><Relationship Id="rId220" Type="http://schemas.openxmlformats.org/officeDocument/2006/relationships/tags" Target="../tags/tag796.xml"/><Relationship Id="rId225" Type="http://schemas.openxmlformats.org/officeDocument/2006/relationships/tags" Target="../tags/tag801.xml"/><Relationship Id="rId241" Type="http://schemas.openxmlformats.org/officeDocument/2006/relationships/tags" Target="../tags/tag817.xml"/><Relationship Id="rId15" Type="http://schemas.openxmlformats.org/officeDocument/2006/relationships/tags" Target="../tags/tag591.xml"/><Relationship Id="rId36" Type="http://schemas.openxmlformats.org/officeDocument/2006/relationships/tags" Target="../tags/tag612.xml"/><Relationship Id="rId57" Type="http://schemas.openxmlformats.org/officeDocument/2006/relationships/tags" Target="../tags/tag633.xml"/><Relationship Id="rId106" Type="http://schemas.openxmlformats.org/officeDocument/2006/relationships/tags" Target="../tags/tag682.xml"/><Relationship Id="rId127" Type="http://schemas.openxmlformats.org/officeDocument/2006/relationships/tags" Target="../tags/tag703.xml"/><Relationship Id="rId10" Type="http://schemas.openxmlformats.org/officeDocument/2006/relationships/tags" Target="../tags/tag586.xml"/><Relationship Id="rId31" Type="http://schemas.openxmlformats.org/officeDocument/2006/relationships/tags" Target="../tags/tag607.xml"/><Relationship Id="rId52" Type="http://schemas.openxmlformats.org/officeDocument/2006/relationships/tags" Target="../tags/tag628.xml"/><Relationship Id="rId73" Type="http://schemas.openxmlformats.org/officeDocument/2006/relationships/tags" Target="../tags/tag649.xml"/><Relationship Id="rId78" Type="http://schemas.openxmlformats.org/officeDocument/2006/relationships/tags" Target="../tags/tag654.xml"/><Relationship Id="rId94" Type="http://schemas.openxmlformats.org/officeDocument/2006/relationships/tags" Target="../tags/tag670.xml"/><Relationship Id="rId99" Type="http://schemas.openxmlformats.org/officeDocument/2006/relationships/tags" Target="../tags/tag675.xml"/><Relationship Id="rId101" Type="http://schemas.openxmlformats.org/officeDocument/2006/relationships/tags" Target="../tags/tag677.xml"/><Relationship Id="rId122" Type="http://schemas.openxmlformats.org/officeDocument/2006/relationships/tags" Target="../tags/tag698.xml"/><Relationship Id="rId143" Type="http://schemas.openxmlformats.org/officeDocument/2006/relationships/tags" Target="../tags/tag719.xml"/><Relationship Id="rId148" Type="http://schemas.openxmlformats.org/officeDocument/2006/relationships/tags" Target="../tags/tag724.xml"/><Relationship Id="rId164" Type="http://schemas.openxmlformats.org/officeDocument/2006/relationships/tags" Target="../tags/tag740.xml"/><Relationship Id="rId169" Type="http://schemas.openxmlformats.org/officeDocument/2006/relationships/tags" Target="../tags/tag745.xml"/><Relationship Id="rId185" Type="http://schemas.openxmlformats.org/officeDocument/2006/relationships/tags" Target="../tags/tag761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80" Type="http://schemas.openxmlformats.org/officeDocument/2006/relationships/tags" Target="../tags/tag756.xml"/><Relationship Id="rId210" Type="http://schemas.openxmlformats.org/officeDocument/2006/relationships/tags" Target="../tags/tag786.xml"/><Relationship Id="rId215" Type="http://schemas.openxmlformats.org/officeDocument/2006/relationships/tags" Target="../tags/tag791.xml"/><Relationship Id="rId236" Type="http://schemas.openxmlformats.org/officeDocument/2006/relationships/tags" Target="../tags/tag812.xml"/><Relationship Id="rId26" Type="http://schemas.openxmlformats.org/officeDocument/2006/relationships/tags" Target="../tags/tag602.xml"/><Relationship Id="rId231" Type="http://schemas.openxmlformats.org/officeDocument/2006/relationships/tags" Target="../tags/tag807.xml"/><Relationship Id="rId47" Type="http://schemas.openxmlformats.org/officeDocument/2006/relationships/tags" Target="../tags/tag623.xml"/><Relationship Id="rId68" Type="http://schemas.openxmlformats.org/officeDocument/2006/relationships/tags" Target="../tags/tag644.xml"/><Relationship Id="rId89" Type="http://schemas.openxmlformats.org/officeDocument/2006/relationships/tags" Target="../tags/tag665.xml"/><Relationship Id="rId112" Type="http://schemas.openxmlformats.org/officeDocument/2006/relationships/tags" Target="../tags/tag688.xml"/><Relationship Id="rId133" Type="http://schemas.openxmlformats.org/officeDocument/2006/relationships/tags" Target="../tags/tag709.xml"/><Relationship Id="rId154" Type="http://schemas.openxmlformats.org/officeDocument/2006/relationships/tags" Target="../tags/tag730.xml"/><Relationship Id="rId175" Type="http://schemas.openxmlformats.org/officeDocument/2006/relationships/tags" Target="../tags/tag751.xml"/><Relationship Id="rId196" Type="http://schemas.openxmlformats.org/officeDocument/2006/relationships/tags" Target="../tags/tag772.xml"/><Relationship Id="rId200" Type="http://schemas.openxmlformats.org/officeDocument/2006/relationships/tags" Target="../tags/tag776.xml"/><Relationship Id="rId16" Type="http://schemas.openxmlformats.org/officeDocument/2006/relationships/tags" Target="../tags/tag592.xml"/><Relationship Id="rId221" Type="http://schemas.openxmlformats.org/officeDocument/2006/relationships/tags" Target="../tags/tag797.xml"/><Relationship Id="rId242" Type="http://schemas.openxmlformats.org/officeDocument/2006/relationships/slideLayout" Target="../slideLayouts/slideLayout2.xml"/><Relationship Id="rId37" Type="http://schemas.openxmlformats.org/officeDocument/2006/relationships/tags" Target="../tags/tag613.xml"/><Relationship Id="rId58" Type="http://schemas.openxmlformats.org/officeDocument/2006/relationships/tags" Target="../tags/tag634.xml"/><Relationship Id="rId79" Type="http://schemas.openxmlformats.org/officeDocument/2006/relationships/tags" Target="../tags/tag655.xml"/><Relationship Id="rId102" Type="http://schemas.openxmlformats.org/officeDocument/2006/relationships/tags" Target="../tags/tag678.xml"/><Relationship Id="rId123" Type="http://schemas.openxmlformats.org/officeDocument/2006/relationships/tags" Target="../tags/tag699.xml"/><Relationship Id="rId144" Type="http://schemas.openxmlformats.org/officeDocument/2006/relationships/tags" Target="../tags/tag720.xml"/><Relationship Id="rId90" Type="http://schemas.openxmlformats.org/officeDocument/2006/relationships/tags" Target="../tags/tag666.xml"/><Relationship Id="rId165" Type="http://schemas.openxmlformats.org/officeDocument/2006/relationships/tags" Target="../tags/tag741.xml"/><Relationship Id="rId186" Type="http://schemas.openxmlformats.org/officeDocument/2006/relationships/tags" Target="../tags/tag762.xml"/><Relationship Id="rId211" Type="http://schemas.openxmlformats.org/officeDocument/2006/relationships/tags" Target="../tags/tag787.xml"/><Relationship Id="rId232" Type="http://schemas.openxmlformats.org/officeDocument/2006/relationships/tags" Target="../tags/tag808.xml"/><Relationship Id="rId27" Type="http://schemas.openxmlformats.org/officeDocument/2006/relationships/tags" Target="../tags/tag603.xml"/><Relationship Id="rId48" Type="http://schemas.openxmlformats.org/officeDocument/2006/relationships/tags" Target="../tags/tag624.xml"/><Relationship Id="rId69" Type="http://schemas.openxmlformats.org/officeDocument/2006/relationships/tags" Target="../tags/tag645.xml"/><Relationship Id="rId113" Type="http://schemas.openxmlformats.org/officeDocument/2006/relationships/tags" Target="../tags/tag689.xml"/><Relationship Id="rId134" Type="http://schemas.openxmlformats.org/officeDocument/2006/relationships/tags" Target="../tags/tag710.xml"/><Relationship Id="rId80" Type="http://schemas.openxmlformats.org/officeDocument/2006/relationships/tags" Target="../tags/tag656.xml"/><Relationship Id="rId155" Type="http://schemas.openxmlformats.org/officeDocument/2006/relationships/tags" Target="../tags/tag731.xml"/><Relationship Id="rId176" Type="http://schemas.openxmlformats.org/officeDocument/2006/relationships/tags" Target="../tags/tag752.xml"/><Relationship Id="rId197" Type="http://schemas.openxmlformats.org/officeDocument/2006/relationships/tags" Target="../tags/tag77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34.xml"/><Relationship Id="rId21" Type="http://schemas.openxmlformats.org/officeDocument/2006/relationships/tags" Target="../tags/tag838.xml"/><Relationship Id="rId42" Type="http://schemas.openxmlformats.org/officeDocument/2006/relationships/tags" Target="../tags/tag859.xml"/><Relationship Id="rId63" Type="http://schemas.openxmlformats.org/officeDocument/2006/relationships/tags" Target="../tags/tag880.xml"/><Relationship Id="rId84" Type="http://schemas.openxmlformats.org/officeDocument/2006/relationships/tags" Target="../tags/tag901.xml"/><Relationship Id="rId138" Type="http://schemas.openxmlformats.org/officeDocument/2006/relationships/tags" Target="../tags/tag955.xml"/><Relationship Id="rId159" Type="http://schemas.openxmlformats.org/officeDocument/2006/relationships/tags" Target="../tags/tag976.xml"/><Relationship Id="rId170" Type="http://schemas.openxmlformats.org/officeDocument/2006/relationships/tags" Target="../tags/tag987.xml"/><Relationship Id="rId191" Type="http://schemas.openxmlformats.org/officeDocument/2006/relationships/tags" Target="../tags/tag1008.xml"/><Relationship Id="rId205" Type="http://schemas.openxmlformats.org/officeDocument/2006/relationships/tags" Target="../tags/tag1022.xml"/><Relationship Id="rId226" Type="http://schemas.openxmlformats.org/officeDocument/2006/relationships/tags" Target="../tags/tag1043.xml"/><Relationship Id="rId247" Type="http://schemas.openxmlformats.org/officeDocument/2006/relationships/tags" Target="../tags/tag1064.xml"/><Relationship Id="rId107" Type="http://schemas.openxmlformats.org/officeDocument/2006/relationships/tags" Target="../tags/tag924.xml"/><Relationship Id="rId11" Type="http://schemas.openxmlformats.org/officeDocument/2006/relationships/tags" Target="../tags/tag828.xml"/><Relationship Id="rId32" Type="http://schemas.openxmlformats.org/officeDocument/2006/relationships/tags" Target="../tags/tag849.xml"/><Relationship Id="rId53" Type="http://schemas.openxmlformats.org/officeDocument/2006/relationships/tags" Target="../tags/tag870.xml"/><Relationship Id="rId74" Type="http://schemas.openxmlformats.org/officeDocument/2006/relationships/tags" Target="../tags/tag891.xml"/><Relationship Id="rId128" Type="http://schemas.openxmlformats.org/officeDocument/2006/relationships/tags" Target="../tags/tag945.xml"/><Relationship Id="rId149" Type="http://schemas.openxmlformats.org/officeDocument/2006/relationships/tags" Target="../tags/tag966.xml"/><Relationship Id="rId5" Type="http://schemas.openxmlformats.org/officeDocument/2006/relationships/tags" Target="../tags/tag822.xml"/><Relationship Id="rId95" Type="http://schemas.openxmlformats.org/officeDocument/2006/relationships/tags" Target="../tags/tag912.xml"/><Relationship Id="rId160" Type="http://schemas.openxmlformats.org/officeDocument/2006/relationships/tags" Target="../tags/tag977.xml"/><Relationship Id="rId181" Type="http://schemas.openxmlformats.org/officeDocument/2006/relationships/tags" Target="../tags/tag998.xml"/><Relationship Id="rId216" Type="http://schemas.openxmlformats.org/officeDocument/2006/relationships/tags" Target="../tags/tag1033.xml"/><Relationship Id="rId237" Type="http://schemas.openxmlformats.org/officeDocument/2006/relationships/tags" Target="../tags/tag1054.xml"/><Relationship Id="rId22" Type="http://schemas.openxmlformats.org/officeDocument/2006/relationships/tags" Target="../tags/tag839.xml"/><Relationship Id="rId43" Type="http://schemas.openxmlformats.org/officeDocument/2006/relationships/tags" Target="../tags/tag860.xml"/><Relationship Id="rId64" Type="http://schemas.openxmlformats.org/officeDocument/2006/relationships/tags" Target="../tags/tag881.xml"/><Relationship Id="rId118" Type="http://schemas.openxmlformats.org/officeDocument/2006/relationships/tags" Target="../tags/tag935.xml"/><Relationship Id="rId139" Type="http://schemas.openxmlformats.org/officeDocument/2006/relationships/tags" Target="../tags/tag956.xml"/><Relationship Id="rId85" Type="http://schemas.openxmlformats.org/officeDocument/2006/relationships/tags" Target="../tags/tag902.xml"/><Relationship Id="rId150" Type="http://schemas.openxmlformats.org/officeDocument/2006/relationships/tags" Target="../tags/tag967.xml"/><Relationship Id="rId171" Type="http://schemas.openxmlformats.org/officeDocument/2006/relationships/tags" Target="../tags/tag988.xml"/><Relationship Id="rId192" Type="http://schemas.openxmlformats.org/officeDocument/2006/relationships/tags" Target="../tags/tag1009.xml"/><Relationship Id="rId206" Type="http://schemas.openxmlformats.org/officeDocument/2006/relationships/tags" Target="../tags/tag1023.xml"/><Relationship Id="rId227" Type="http://schemas.openxmlformats.org/officeDocument/2006/relationships/tags" Target="../tags/tag1044.xml"/><Relationship Id="rId248" Type="http://schemas.openxmlformats.org/officeDocument/2006/relationships/tags" Target="../tags/tag1065.xml"/><Relationship Id="rId12" Type="http://schemas.openxmlformats.org/officeDocument/2006/relationships/tags" Target="../tags/tag829.xml"/><Relationship Id="rId17" Type="http://schemas.openxmlformats.org/officeDocument/2006/relationships/tags" Target="../tags/tag834.xml"/><Relationship Id="rId33" Type="http://schemas.openxmlformats.org/officeDocument/2006/relationships/tags" Target="../tags/tag850.xml"/><Relationship Id="rId38" Type="http://schemas.openxmlformats.org/officeDocument/2006/relationships/tags" Target="../tags/tag855.xml"/><Relationship Id="rId59" Type="http://schemas.openxmlformats.org/officeDocument/2006/relationships/tags" Target="../tags/tag876.xml"/><Relationship Id="rId103" Type="http://schemas.openxmlformats.org/officeDocument/2006/relationships/tags" Target="../tags/tag920.xml"/><Relationship Id="rId108" Type="http://schemas.openxmlformats.org/officeDocument/2006/relationships/tags" Target="../tags/tag925.xml"/><Relationship Id="rId124" Type="http://schemas.openxmlformats.org/officeDocument/2006/relationships/tags" Target="../tags/tag941.xml"/><Relationship Id="rId129" Type="http://schemas.openxmlformats.org/officeDocument/2006/relationships/tags" Target="../tags/tag946.xml"/><Relationship Id="rId54" Type="http://schemas.openxmlformats.org/officeDocument/2006/relationships/tags" Target="../tags/tag871.xml"/><Relationship Id="rId70" Type="http://schemas.openxmlformats.org/officeDocument/2006/relationships/tags" Target="../tags/tag887.xml"/><Relationship Id="rId75" Type="http://schemas.openxmlformats.org/officeDocument/2006/relationships/tags" Target="../tags/tag892.xml"/><Relationship Id="rId91" Type="http://schemas.openxmlformats.org/officeDocument/2006/relationships/tags" Target="../tags/tag908.xml"/><Relationship Id="rId96" Type="http://schemas.openxmlformats.org/officeDocument/2006/relationships/tags" Target="../tags/tag913.xml"/><Relationship Id="rId140" Type="http://schemas.openxmlformats.org/officeDocument/2006/relationships/tags" Target="../tags/tag957.xml"/><Relationship Id="rId145" Type="http://schemas.openxmlformats.org/officeDocument/2006/relationships/tags" Target="../tags/tag962.xml"/><Relationship Id="rId161" Type="http://schemas.openxmlformats.org/officeDocument/2006/relationships/tags" Target="../tags/tag978.xml"/><Relationship Id="rId166" Type="http://schemas.openxmlformats.org/officeDocument/2006/relationships/tags" Target="../tags/tag983.xml"/><Relationship Id="rId182" Type="http://schemas.openxmlformats.org/officeDocument/2006/relationships/tags" Target="../tags/tag999.xml"/><Relationship Id="rId187" Type="http://schemas.openxmlformats.org/officeDocument/2006/relationships/tags" Target="../tags/tag1004.xml"/><Relationship Id="rId217" Type="http://schemas.openxmlformats.org/officeDocument/2006/relationships/tags" Target="../tags/tag1034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212" Type="http://schemas.openxmlformats.org/officeDocument/2006/relationships/tags" Target="../tags/tag1029.xml"/><Relationship Id="rId233" Type="http://schemas.openxmlformats.org/officeDocument/2006/relationships/tags" Target="../tags/tag1050.xml"/><Relationship Id="rId238" Type="http://schemas.openxmlformats.org/officeDocument/2006/relationships/tags" Target="../tags/tag1055.xml"/><Relationship Id="rId23" Type="http://schemas.openxmlformats.org/officeDocument/2006/relationships/tags" Target="../tags/tag840.xml"/><Relationship Id="rId28" Type="http://schemas.openxmlformats.org/officeDocument/2006/relationships/tags" Target="../tags/tag845.xml"/><Relationship Id="rId49" Type="http://schemas.openxmlformats.org/officeDocument/2006/relationships/tags" Target="../tags/tag866.xml"/><Relationship Id="rId114" Type="http://schemas.openxmlformats.org/officeDocument/2006/relationships/tags" Target="../tags/tag931.xml"/><Relationship Id="rId119" Type="http://schemas.openxmlformats.org/officeDocument/2006/relationships/tags" Target="../tags/tag936.xml"/><Relationship Id="rId44" Type="http://schemas.openxmlformats.org/officeDocument/2006/relationships/tags" Target="../tags/tag861.xml"/><Relationship Id="rId60" Type="http://schemas.openxmlformats.org/officeDocument/2006/relationships/tags" Target="../tags/tag877.xml"/><Relationship Id="rId65" Type="http://schemas.openxmlformats.org/officeDocument/2006/relationships/tags" Target="../tags/tag882.xml"/><Relationship Id="rId81" Type="http://schemas.openxmlformats.org/officeDocument/2006/relationships/tags" Target="../tags/tag898.xml"/><Relationship Id="rId86" Type="http://schemas.openxmlformats.org/officeDocument/2006/relationships/tags" Target="../tags/tag903.xml"/><Relationship Id="rId130" Type="http://schemas.openxmlformats.org/officeDocument/2006/relationships/tags" Target="../tags/tag947.xml"/><Relationship Id="rId135" Type="http://schemas.openxmlformats.org/officeDocument/2006/relationships/tags" Target="../tags/tag952.xml"/><Relationship Id="rId151" Type="http://schemas.openxmlformats.org/officeDocument/2006/relationships/tags" Target="../tags/tag968.xml"/><Relationship Id="rId156" Type="http://schemas.openxmlformats.org/officeDocument/2006/relationships/tags" Target="../tags/tag973.xml"/><Relationship Id="rId177" Type="http://schemas.openxmlformats.org/officeDocument/2006/relationships/tags" Target="../tags/tag994.xml"/><Relationship Id="rId198" Type="http://schemas.openxmlformats.org/officeDocument/2006/relationships/tags" Target="../tags/tag1015.xml"/><Relationship Id="rId172" Type="http://schemas.openxmlformats.org/officeDocument/2006/relationships/tags" Target="../tags/tag989.xml"/><Relationship Id="rId193" Type="http://schemas.openxmlformats.org/officeDocument/2006/relationships/tags" Target="../tags/tag1010.xml"/><Relationship Id="rId202" Type="http://schemas.openxmlformats.org/officeDocument/2006/relationships/tags" Target="../tags/tag1019.xml"/><Relationship Id="rId207" Type="http://schemas.openxmlformats.org/officeDocument/2006/relationships/tags" Target="../tags/tag1024.xml"/><Relationship Id="rId223" Type="http://schemas.openxmlformats.org/officeDocument/2006/relationships/tags" Target="../tags/tag1040.xml"/><Relationship Id="rId228" Type="http://schemas.openxmlformats.org/officeDocument/2006/relationships/tags" Target="../tags/tag1045.xml"/><Relationship Id="rId244" Type="http://schemas.openxmlformats.org/officeDocument/2006/relationships/tags" Target="../tags/tag1061.xml"/><Relationship Id="rId249" Type="http://schemas.openxmlformats.org/officeDocument/2006/relationships/slideLayout" Target="../slideLayouts/slideLayout2.xml"/><Relationship Id="rId13" Type="http://schemas.openxmlformats.org/officeDocument/2006/relationships/tags" Target="../tags/tag830.xml"/><Relationship Id="rId18" Type="http://schemas.openxmlformats.org/officeDocument/2006/relationships/tags" Target="../tags/tag835.xml"/><Relationship Id="rId39" Type="http://schemas.openxmlformats.org/officeDocument/2006/relationships/tags" Target="../tags/tag856.xml"/><Relationship Id="rId109" Type="http://schemas.openxmlformats.org/officeDocument/2006/relationships/tags" Target="../tags/tag926.xml"/><Relationship Id="rId34" Type="http://schemas.openxmlformats.org/officeDocument/2006/relationships/tags" Target="../tags/tag851.xml"/><Relationship Id="rId50" Type="http://schemas.openxmlformats.org/officeDocument/2006/relationships/tags" Target="../tags/tag867.xml"/><Relationship Id="rId55" Type="http://schemas.openxmlformats.org/officeDocument/2006/relationships/tags" Target="../tags/tag872.xml"/><Relationship Id="rId76" Type="http://schemas.openxmlformats.org/officeDocument/2006/relationships/tags" Target="../tags/tag893.xml"/><Relationship Id="rId97" Type="http://schemas.openxmlformats.org/officeDocument/2006/relationships/tags" Target="../tags/tag914.xml"/><Relationship Id="rId104" Type="http://schemas.openxmlformats.org/officeDocument/2006/relationships/tags" Target="../tags/tag921.xml"/><Relationship Id="rId120" Type="http://schemas.openxmlformats.org/officeDocument/2006/relationships/tags" Target="../tags/tag937.xml"/><Relationship Id="rId125" Type="http://schemas.openxmlformats.org/officeDocument/2006/relationships/tags" Target="../tags/tag942.xml"/><Relationship Id="rId141" Type="http://schemas.openxmlformats.org/officeDocument/2006/relationships/tags" Target="../tags/tag958.xml"/><Relationship Id="rId146" Type="http://schemas.openxmlformats.org/officeDocument/2006/relationships/tags" Target="../tags/tag963.xml"/><Relationship Id="rId167" Type="http://schemas.openxmlformats.org/officeDocument/2006/relationships/tags" Target="../tags/tag984.xml"/><Relationship Id="rId188" Type="http://schemas.openxmlformats.org/officeDocument/2006/relationships/tags" Target="../tags/tag1005.xml"/><Relationship Id="rId7" Type="http://schemas.openxmlformats.org/officeDocument/2006/relationships/tags" Target="../tags/tag824.xml"/><Relationship Id="rId71" Type="http://schemas.openxmlformats.org/officeDocument/2006/relationships/tags" Target="../tags/tag888.xml"/><Relationship Id="rId92" Type="http://schemas.openxmlformats.org/officeDocument/2006/relationships/tags" Target="../tags/tag909.xml"/><Relationship Id="rId162" Type="http://schemas.openxmlformats.org/officeDocument/2006/relationships/tags" Target="../tags/tag979.xml"/><Relationship Id="rId183" Type="http://schemas.openxmlformats.org/officeDocument/2006/relationships/tags" Target="../tags/tag1000.xml"/><Relationship Id="rId213" Type="http://schemas.openxmlformats.org/officeDocument/2006/relationships/tags" Target="../tags/tag1030.xml"/><Relationship Id="rId218" Type="http://schemas.openxmlformats.org/officeDocument/2006/relationships/tags" Target="../tags/tag1035.xml"/><Relationship Id="rId234" Type="http://schemas.openxmlformats.org/officeDocument/2006/relationships/tags" Target="../tags/tag1051.xml"/><Relationship Id="rId239" Type="http://schemas.openxmlformats.org/officeDocument/2006/relationships/tags" Target="../tags/tag1056.xml"/><Relationship Id="rId2" Type="http://schemas.openxmlformats.org/officeDocument/2006/relationships/tags" Target="../tags/tag819.xml"/><Relationship Id="rId29" Type="http://schemas.openxmlformats.org/officeDocument/2006/relationships/tags" Target="../tags/tag846.xml"/><Relationship Id="rId24" Type="http://schemas.openxmlformats.org/officeDocument/2006/relationships/tags" Target="../tags/tag841.xml"/><Relationship Id="rId40" Type="http://schemas.openxmlformats.org/officeDocument/2006/relationships/tags" Target="../tags/tag857.xml"/><Relationship Id="rId45" Type="http://schemas.openxmlformats.org/officeDocument/2006/relationships/tags" Target="../tags/tag862.xml"/><Relationship Id="rId66" Type="http://schemas.openxmlformats.org/officeDocument/2006/relationships/tags" Target="../tags/tag883.xml"/><Relationship Id="rId87" Type="http://schemas.openxmlformats.org/officeDocument/2006/relationships/tags" Target="../tags/tag904.xml"/><Relationship Id="rId110" Type="http://schemas.openxmlformats.org/officeDocument/2006/relationships/tags" Target="../tags/tag927.xml"/><Relationship Id="rId115" Type="http://schemas.openxmlformats.org/officeDocument/2006/relationships/tags" Target="../tags/tag932.xml"/><Relationship Id="rId131" Type="http://schemas.openxmlformats.org/officeDocument/2006/relationships/tags" Target="../tags/tag948.xml"/><Relationship Id="rId136" Type="http://schemas.openxmlformats.org/officeDocument/2006/relationships/tags" Target="../tags/tag953.xml"/><Relationship Id="rId157" Type="http://schemas.openxmlformats.org/officeDocument/2006/relationships/tags" Target="../tags/tag974.xml"/><Relationship Id="rId178" Type="http://schemas.openxmlformats.org/officeDocument/2006/relationships/tags" Target="../tags/tag995.xml"/><Relationship Id="rId61" Type="http://schemas.openxmlformats.org/officeDocument/2006/relationships/tags" Target="../tags/tag878.xml"/><Relationship Id="rId82" Type="http://schemas.openxmlformats.org/officeDocument/2006/relationships/tags" Target="../tags/tag899.xml"/><Relationship Id="rId152" Type="http://schemas.openxmlformats.org/officeDocument/2006/relationships/tags" Target="../tags/tag969.xml"/><Relationship Id="rId173" Type="http://schemas.openxmlformats.org/officeDocument/2006/relationships/tags" Target="../tags/tag990.xml"/><Relationship Id="rId194" Type="http://schemas.openxmlformats.org/officeDocument/2006/relationships/tags" Target="../tags/tag1011.xml"/><Relationship Id="rId199" Type="http://schemas.openxmlformats.org/officeDocument/2006/relationships/tags" Target="../tags/tag1016.xml"/><Relationship Id="rId203" Type="http://schemas.openxmlformats.org/officeDocument/2006/relationships/tags" Target="../tags/tag1020.xml"/><Relationship Id="rId208" Type="http://schemas.openxmlformats.org/officeDocument/2006/relationships/tags" Target="../tags/tag1025.xml"/><Relationship Id="rId229" Type="http://schemas.openxmlformats.org/officeDocument/2006/relationships/tags" Target="../tags/tag1046.xml"/><Relationship Id="rId19" Type="http://schemas.openxmlformats.org/officeDocument/2006/relationships/tags" Target="../tags/tag836.xml"/><Relationship Id="rId224" Type="http://schemas.openxmlformats.org/officeDocument/2006/relationships/tags" Target="../tags/tag1041.xml"/><Relationship Id="rId240" Type="http://schemas.openxmlformats.org/officeDocument/2006/relationships/tags" Target="../tags/tag1057.xml"/><Relationship Id="rId245" Type="http://schemas.openxmlformats.org/officeDocument/2006/relationships/tags" Target="../tags/tag1062.xml"/><Relationship Id="rId14" Type="http://schemas.openxmlformats.org/officeDocument/2006/relationships/tags" Target="../tags/tag831.xml"/><Relationship Id="rId30" Type="http://schemas.openxmlformats.org/officeDocument/2006/relationships/tags" Target="../tags/tag847.xml"/><Relationship Id="rId35" Type="http://schemas.openxmlformats.org/officeDocument/2006/relationships/tags" Target="../tags/tag852.xml"/><Relationship Id="rId56" Type="http://schemas.openxmlformats.org/officeDocument/2006/relationships/tags" Target="../tags/tag873.xml"/><Relationship Id="rId77" Type="http://schemas.openxmlformats.org/officeDocument/2006/relationships/tags" Target="../tags/tag894.xml"/><Relationship Id="rId100" Type="http://schemas.openxmlformats.org/officeDocument/2006/relationships/tags" Target="../tags/tag917.xml"/><Relationship Id="rId105" Type="http://schemas.openxmlformats.org/officeDocument/2006/relationships/tags" Target="../tags/tag922.xml"/><Relationship Id="rId126" Type="http://schemas.openxmlformats.org/officeDocument/2006/relationships/tags" Target="../tags/tag943.xml"/><Relationship Id="rId147" Type="http://schemas.openxmlformats.org/officeDocument/2006/relationships/tags" Target="../tags/tag964.xml"/><Relationship Id="rId168" Type="http://schemas.openxmlformats.org/officeDocument/2006/relationships/tags" Target="../tags/tag985.xml"/><Relationship Id="rId8" Type="http://schemas.openxmlformats.org/officeDocument/2006/relationships/tags" Target="../tags/tag825.xml"/><Relationship Id="rId51" Type="http://schemas.openxmlformats.org/officeDocument/2006/relationships/tags" Target="../tags/tag868.xml"/><Relationship Id="rId72" Type="http://schemas.openxmlformats.org/officeDocument/2006/relationships/tags" Target="../tags/tag889.xml"/><Relationship Id="rId93" Type="http://schemas.openxmlformats.org/officeDocument/2006/relationships/tags" Target="../tags/tag910.xml"/><Relationship Id="rId98" Type="http://schemas.openxmlformats.org/officeDocument/2006/relationships/tags" Target="../tags/tag915.xml"/><Relationship Id="rId121" Type="http://schemas.openxmlformats.org/officeDocument/2006/relationships/tags" Target="../tags/tag938.xml"/><Relationship Id="rId142" Type="http://schemas.openxmlformats.org/officeDocument/2006/relationships/tags" Target="../tags/tag959.xml"/><Relationship Id="rId163" Type="http://schemas.openxmlformats.org/officeDocument/2006/relationships/tags" Target="../tags/tag980.xml"/><Relationship Id="rId184" Type="http://schemas.openxmlformats.org/officeDocument/2006/relationships/tags" Target="../tags/tag1001.xml"/><Relationship Id="rId189" Type="http://schemas.openxmlformats.org/officeDocument/2006/relationships/tags" Target="../tags/tag1006.xml"/><Relationship Id="rId219" Type="http://schemas.openxmlformats.org/officeDocument/2006/relationships/tags" Target="../tags/tag1036.xml"/><Relationship Id="rId3" Type="http://schemas.openxmlformats.org/officeDocument/2006/relationships/tags" Target="../tags/tag820.xml"/><Relationship Id="rId214" Type="http://schemas.openxmlformats.org/officeDocument/2006/relationships/tags" Target="../tags/tag1031.xml"/><Relationship Id="rId230" Type="http://schemas.openxmlformats.org/officeDocument/2006/relationships/tags" Target="../tags/tag1047.xml"/><Relationship Id="rId235" Type="http://schemas.openxmlformats.org/officeDocument/2006/relationships/tags" Target="../tags/tag1052.xml"/><Relationship Id="rId25" Type="http://schemas.openxmlformats.org/officeDocument/2006/relationships/tags" Target="../tags/tag842.xml"/><Relationship Id="rId46" Type="http://schemas.openxmlformats.org/officeDocument/2006/relationships/tags" Target="../tags/tag863.xml"/><Relationship Id="rId67" Type="http://schemas.openxmlformats.org/officeDocument/2006/relationships/tags" Target="../tags/tag884.xml"/><Relationship Id="rId116" Type="http://schemas.openxmlformats.org/officeDocument/2006/relationships/tags" Target="../tags/tag933.xml"/><Relationship Id="rId137" Type="http://schemas.openxmlformats.org/officeDocument/2006/relationships/tags" Target="../tags/tag954.xml"/><Relationship Id="rId158" Type="http://schemas.openxmlformats.org/officeDocument/2006/relationships/tags" Target="../tags/tag975.xml"/><Relationship Id="rId20" Type="http://schemas.openxmlformats.org/officeDocument/2006/relationships/tags" Target="../tags/tag837.xml"/><Relationship Id="rId41" Type="http://schemas.openxmlformats.org/officeDocument/2006/relationships/tags" Target="../tags/tag858.xml"/><Relationship Id="rId62" Type="http://schemas.openxmlformats.org/officeDocument/2006/relationships/tags" Target="../tags/tag879.xml"/><Relationship Id="rId83" Type="http://schemas.openxmlformats.org/officeDocument/2006/relationships/tags" Target="../tags/tag900.xml"/><Relationship Id="rId88" Type="http://schemas.openxmlformats.org/officeDocument/2006/relationships/tags" Target="../tags/tag905.xml"/><Relationship Id="rId111" Type="http://schemas.openxmlformats.org/officeDocument/2006/relationships/tags" Target="../tags/tag928.xml"/><Relationship Id="rId132" Type="http://schemas.openxmlformats.org/officeDocument/2006/relationships/tags" Target="../tags/tag949.xml"/><Relationship Id="rId153" Type="http://schemas.openxmlformats.org/officeDocument/2006/relationships/tags" Target="../tags/tag970.xml"/><Relationship Id="rId174" Type="http://schemas.openxmlformats.org/officeDocument/2006/relationships/tags" Target="../tags/tag991.xml"/><Relationship Id="rId179" Type="http://schemas.openxmlformats.org/officeDocument/2006/relationships/tags" Target="../tags/tag996.xml"/><Relationship Id="rId195" Type="http://schemas.openxmlformats.org/officeDocument/2006/relationships/tags" Target="../tags/tag1012.xml"/><Relationship Id="rId209" Type="http://schemas.openxmlformats.org/officeDocument/2006/relationships/tags" Target="../tags/tag1026.xml"/><Relationship Id="rId190" Type="http://schemas.openxmlformats.org/officeDocument/2006/relationships/tags" Target="../tags/tag1007.xml"/><Relationship Id="rId204" Type="http://schemas.openxmlformats.org/officeDocument/2006/relationships/tags" Target="../tags/tag1021.xml"/><Relationship Id="rId220" Type="http://schemas.openxmlformats.org/officeDocument/2006/relationships/tags" Target="../tags/tag1037.xml"/><Relationship Id="rId225" Type="http://schemas.openxmlformats.org/officeDocument/2006/relationships/tags" Target="../tags/tag1042.xml"/><Relationship Id="rId241" Type="http://schemas.openxmlformats.org/officeDocument/2006/relationships/tags" Target="../tags/tag1058.xml"/><Relationship Id="rId246" Type="http://schemas.openxmlformats.org/officeDocument/2006/relationships/tags" Target="../tags/tag1063.xml"/><Relationship Id="rId15" Type="http://schemas.openxmlformats.org/officeDocument/2006/relationships/tags" Target="../tags/tag832.xml"/><Relationship Id="rId36" Type="http://schemas.openxmlformats.org/officeDocument/2006/relationships/tags" Target="../tags/tag853.xml"/><Relationship Id="rId57" Type="http://schemas.openxmlformats.org/officeDocument/2006/relationships/tags" Target="../tags/tag874.xml"/><Relationship Id="rId106" Type="http://schemas.openxmlformats.org/officeDocument/2006/relationships/tags" Target="../tags/tag923.xml"/><Relationship Id="rId127" Type="http://schemas.openxmlformats.org/officeDocument/2006/relationships/tags" Target="../tags/tag944.xml"/><Relationship Id="rId10" Type="http://schemas.openxmlformats.org/officeDocument/2006/relationships/tags" Target="../tags/tag827.xml"/><Relationship Id="rId31" Type="http://schemas.openxmlformats.org/officeDocument/2006/relationships/tags" Target="../tags/tag848.xml"/><Relationship Id="rId52" Type="http://schemas.openxmlformats.org/officeDocument/2006/relationships/tags" Target="../tags/tag869.xml"/><Relationship Id="rId73" Type="http://schemas.openxmlformats.org/officeDocument/2006/relationships/tags" Target="../tags/tag890.xml"/><Relationship Id="rId78" Type="http://schemas.openxmlformats.org/officeDocument/2006/relationships/tags" Target="../tags/tag895.xml"/><Relationship Id="rId94" Type="http://schemas.openxmlformats.org/officeDocument/2006/relationships/tags" Target="../tags/tag911.xml"/><Relationship Id="rId99" Type="http://schemas.openxmlformats.org/officeDocument/2006/relationships/tags" Target="../tags/tag916.xml"/><Relationship Id="rId101" Type="http://schemas.openxmlformats.org/officeDocument/2006/relationships/tags" Target="../tags/tag918.xml"/><Relationship Id="rId122" Type="http://schemas.openxmlformats.org/officeDocument/2006/relationships/tags" Target="../tags/tag939.xml"/><Relationship Id="rId143" Type="http://schemas.openxmlformats.org/officeDocument/2006/relationships/tags" Target="../tags/tag960.xml"/><Relationship Id="rId148" Type="http://schemas.openxmlformats.org/officeDocument/2006/relationships/tags" Target="../tags/tag965.xml"/><Relationship Id="rId164" Type="http://schemas.openxmlformats.org/officeDocument/2006/relationships/tags" Target="../tags/tag981.xml"/><Relationship Id="rId169" Type="http://schemas.openxmlformats.org/officeDocument/2006/relationships/tags" Target="../tags/tag986.xml"/><Relationship Id="rId185" Type="http://schemas.openxmlformats.org/officeDocument/2006/relationships/tags" Target="../tags/tag1002.xml"/><Relationship Id="rId4" Type="http://schemas.openxmlformats.org/officeDocument/2006/relationships/tags" Target="../tags/tag821.xml"/><Relationship Id="rId9" Type="http://schemas.openxmlformats.org/officeDocument/2006/relationships/tags" Target="../tags/tag826.xml"/><Relationship Id="rId180" Type="http://schemas.openxmlformats.org/officeDocument/2006/relationships/tags" Target="../tags/tag997.xml"/><Relationship Id="rId210" Type="http://schemas.openxmlformats.org/officeDocument/2006/relationships/tags" Target="../tags/tag1027.xml"/><Relationship Id="rId215" Type="http://schemas.openxmlformats.org/officeDocument/2006/relationships/tags" Target="../tags/tag1032.xml"/><Relationship Id="rId236" Type="http://schemas.openxmlformats.org/officeDocument/2006/relationships/tags" Target="../tags/tag1053.xml"/><Relationship Id="rId26" Type="http://schemas.openxmlformats.org/officeDocument/2006/relationships/tags" Target="../tags/tag843.xml"/><Relationship Id="rId231" Type="http://schemas.openxmlformats.org/officeDocument/2006/relationships/tags" Target="../tags/tag1048.xml"/><Relationship Id="rId47" Type="http://schemas.openxmlformats.org/officeDocument/2006/relationships/tags" Target="../tags/tag864.xml"/><Relationship Id="rId68" Type="http://schemas.openxmlformats.org/officeDocument/2006/relationships/tags" Target="../tags/tag885.xml"/><Relationship Id="rId89" Type="http://schemas.openxmlformats.org/officeDocument/2006/relationships/tags" Target="../tags/tag906.xml"/><Relationship Id="rId112" Type="http://schemas.openxmlformats.org/officeDocument/2006/relationships/tags" Target="../tags/tag929.xml"/><Relationship Id="rId133" Type="http://schemas.openxmlformats.org/officeDocument/2006/relationships/tags" Target="../tags/tag950.xml"/><Relationship Id="rId154" Type="http://schemas.openxmlformats.org/officeDocument/2006/relationships/tags" Target="../tags/tag971.xml"/><Relationship Id="rId175" Type="http://schemas.openxmlformats.org/officeDocument/2006/relationships/tags" Target="../tags/tag992.xml"/><Relationship Id="rId196" Type="http://schemas.openxmlformats.org/officeDocument/2006/relationships/tags" Target="../tags/tag1013.xml"/><Relationship Id="rId200" Type="http://schemas.openxmlformats.org/officeDocument/2006/relationships/tags" Target="../tags/tag1017.xml"/><Relationship Id="rId16" Type="http://schemas.openxmlformats.org/officeDocument/2006/relationships/tags" Target="../tags/tag833.xml"/><Relationship Id="rId221" Type="http://schemas.openxmlformats.org/officeDocument/2006/relationships/tags" Target="../tags/tag1038.xml"/><Relationship Id="rId242" Type="http://schemas.openxmlformats.org/officeDocument/2006/relationships/tags" Target="../tags/tag1059.xml"/><Relationship Id="rId37" Type="http://schemas.openxmlformats.org/officeDocument/2006/relationships/tags" Target="../tags/tag854.xml"/><Relationship Id="rId58" Type="http://schemas.openxmlformats.org/officeDocument/2006/relationships/tags" Target="../tags/tag875.xml"/><Relationship Id="rId79" Type="http://schemas.openxmlformats.org/officeDocument/2006/relationships/tags" Target="../tags/tag896.xml"/><Relationship Id="rId102" Type="http://schemas.openxmlformats.org/officeDocument/2006/relationships/tags" Target="../tags/tag919.xml"/><Relationship Id="rId123" Type="http://schemas.openxmlformats.org/officeDocument/2006/relationships/tags" Target="../tags/tag940.xml"/><Relationship Id="rId144" Type="http://schemas.openxmlformats.org/officeDocument/2006/relationships/tags" Target="../tags/tag961.xml"/><Relationship Id="rId90" Type="http://schemas.openxmlformats.org/officeDocument/2006/relationships/tags" Target="../tags/tag907.xml"/><Relationship Id="rId165" Type="http://schemas.openxmlformats.org/officeDocument/2006/relationships/tags" Target="../tags/tag982.xml"/><Relationship Id="rId186" Type="http://schemas.openxmlformats.org/officeDocument/2006/relationships/tags" Target="../tags/tag1003.xml"/><Relationship Id="rId211" Type="http://schemas.openxmlformats.org/officeDocument/2006/relationships/tags" Target="../tags/tag1028.xml"/><Relationship Id="rId232" Type="http://schemas.openxmlformats.org/officeDocument/2006/relationships/tags" Target="../tags/tag1049.xml"/><Relationship Id="rId27" Type="http://schemas.openxmlformats.org/officeDocument/2006/relationships/tags" Target="../tags/tag844.xml"/><Relationship Id="rId48" Type="http://schemas.openxmlformats.org/officeDocument/2006/relationships/tags" Target="../tags/tag865.xml"/><Relationship Id="rId69" Type="http://schemas.openxmlformats.org/officeDocument/2006/relationships/tags" Target="../tags/tag886.xml"/><Relationship Id="rId113" Type="http://schemas.openxmlformats.org/officeDocument/2006/relationships/tags" Target="../tags/tag930.xml"/><Relationship Id="rId134" Type="http://schemas.openxmlformats.org/officeDocument/2006/relationships/tags" Target="../tags/tag951.xml"/><Relationship Id="rId80" Type="http://schemas.openxmlformats.org/officeDocument/2006/relationships/tags" Target="../tags/tag897.xml"/><Relationship Id="rId155" Type="http://schemas.openxmlformats.org/officeDocument/2006/relationships/tags" Target="../tags/tag972.xml"/><Relationship Id="rId176" Type="http://schemas.openxmlformats.org/officeDocument/2006/relationships/tags" Target="../tags/tag993.xml"/><Relationship Id="rId197" Type="http://schemas.openxmlformats.org/officeDocument/2006/relationships/tags" Target="../tags/tag1014.xml"/><Relationship Id="rId201" Type="http://schemas.openxmlformats.org/officeDocument/2006/relationships/tags" Target="../tags/tag1018.xml"/><Relationship Id="rId222" Type="http://schemas.openxmlformats.org/officeDocument/2006/relationships/tags" Target="../tags/tag1039.xml"/><Relationship Id="rId243" Type="http://schemas.openxmlformats.org/officeDocument/2006/relationships/tags" Target="../tags/tag106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26" Type="http://schemas.openxmlformats.org/officeDocument/2006/relationships/tags" Target="../tags/tag1091.xml"/><Relationship Id="rId39" Type="http://schemas.openxmlformats.org/officeDocument/2006/relationships/tags" Target="../tags/tag1104.xml"/><Relationship Id="rId21" Type="http://schemas.openxmlformats.org/officeDocument/2006/relationships/tags" Target="../tags/tag1086.xml"/><Relationship Id="rId34" Type="http://schemas.openxmlformats.org/officeDocument/2006/relationships/tags" Target="../tags/tag1099.xml"/><Relationship Id="rId42" Type="http://schemas.openxmlformats.org/officeDocument/2006/relationships/tags" Target="../tags/tag1107.xml"/><Relationship Id="rId47" Type="http://schemas.openxmlformats.org/officeDocument/2006/relationships/tags" Target="../tags/tag1112.xml"/><Relationship Id="rId50" Type="http://schemas.openxmlformats.org/officeDocument/2006/relationships/tags" Target="../tags/tag1115.xml"/><Relationship Id="rId55" Type="http://schemas.openxmlformats.org/officeDocument/2006/relationships/tags" Target="../tags/tag1120.xml"/><Relationship Id="rId63" Type="http://schemas.openxmlformats.org/officeDocument/2006/relationships/tags" Target="../tags/tag1128.xml"/><Relationship Id="rId68" Type="http://schemas.openxmlformats.org/officeDocument/2006/relationships/tags" Target="../tags/tag1133.xml"/><Relationship Id="rId76" Type="http://schemas.openxmlformats.org/officeDocument/2006/relationships/tags" Target="../tags/tag1141.xml"/><Relationship Id="rId7" Type="http://schemas.openxmlformats.org/officeDocument/2006/relationships/tags" Target="../tags/tag1072.xml"/><Relationship Id="rId71" Type="http://schemas.openxmlformats.org/officeDocument/2006/relationships/tags" Target="../tags/tag1136.xml"/><Relationship Id="rId2" Type="http://schemas.openxmlformats.org/officeDocument/2006/relationships/tags" Target="../tags/tag1067.xml"/><Relationship Id="rId16" Type="http://schemas.openxmlformats.org/officeDocument/2006/relationships/tags" Target="../tags/tag1081.xml"/><Relationship Id="rId29" Type="http://schemas.openxmlformats.org/officeDocument/2006/relationships/tags" Target="../tags/tag1094.xml"/><Relationship Id="rId11" Type="http://schemas.openxmlformats.org/officeDocument/2006/relationships/tags" Target="../tags/tag1076.xml"/><Relationship Id="rId24" Type="http://schemas.openxmlformats.org/officeDocument/2006/relationships/tags" Target="../tags/tag1089.xml"/><Relationship Id="rId32" Type="http://schemas.openxmlformats.org/officeDocument/2006/relationships/tags" Target="../tags/tag1097.xml"/><Relationship Id="rId37" Type="http://schemas.openxmlformats.org/officeDocument/2006/relationships/tags" Target="../tags/tag1102.xml"/><Relationship Id="rId40" Type="http://schemas.openxmlformats.org/officeDocument/2006/relationships/tags" Target="../tags/tag1105.xml"/><Relationship Id="rId45" Type="http://schemas.openxmlformats.org/officeDocument/2006/relationships/tags" Target="../tags/tag1110.xml"/><Relationship Id="rId53" Type="http://schemas.openxmlformats.org/officeDocument/2006/relationships/tags" Target="../tags/tag1118.xml"/><Relationship Id="rId58" Type="http://schemas.openxmlformats.org/officeDocument/2006/relationships/tags" Target="../tags/tag1123.xml"/><Relationship Id="rId66" Type="http://schemas.openxmlformats.org/officeDocument/2006/relationships/tags" Target="../tags/tag1131.xml"/><Relationship Id="rId74" Type="http://schemas.openxmlformats.org/officeDocument/2006/relationships/tags" Target="../tags/tag1139.xml"/><Relationship Id="rId79" Type="http://schemas.openxmlformats.org/officeDocument/2006/relationships/tags" Target="../tags/tag1144.xml"/><Relationship Id="rId5" Type="http://schemas.openxmlformats.org/officeDocument/2006/relationships/tags" Target="../tags/tag1070.xml"/><Relationship Id="rId61" Type="http://schemas.openxmlformats.org/officeDocument/2006/relationships/tags" Target="../tags/tag1126.xml"/><Relationship Id="rId82" Type="http://schemas.openxmlformats.org/officeDocument/2006/relationships/tags" Target="../tags/tag1147.xml"/><Relationship Id="rId10" Type="http://schemas.openxmlformats.org/officeDocument/2006/relationships/tags" Target="../tags/tag1075.xml"/><Relationship Id="rId19" Type="http://schemas.openxmlformats.org/officeDocument/2006/relationships/tags" Target="../tags/tag1084.xml"/><Relationship Id="rId31" Type="http://schemas.openxmlformats.org/officeDocument/2006/relationships/tags" Target="../tags/tag1096.xml"/><Relationship Id="rId44" Type="http://schemas.openxmlformats.org/officeDocument/2006/relationships/tags" Target="../tags/tag1109.xml"/><Relationship Id="rId52" Type="http://schemas.openxmlformats.org/officeDocument/2006/relationships/tags" Target="../tags/tag1117.xml"/><Relationship Id="rId60" Type="http://schemas.openxmlformats.org/officeDocument/2006/relationships/tags" Target="../tags/tag1125.xml"/><Relationship Id="rId65" Type="http://schemas.openxmlformats.org/officeDocument/2006/relationships/tags" Target="../tags/tag1130.xml"/><Relationship Id="rId73" Type="http://schemas.openxmlformats.org/officeDocument/2006/relationships/tags" Target="../tags/tag1138.xml"/><Relationship Id="rId78" Type="http://schemas.openxmlformats.org/officeDocument/2006/relationships/tags" Target="../tags/tag1143.xml"/><Relationship Id="rId81" Type="http://schemas.openxmlformats.org/officeDocument/2006/relationships/tags" Target="../tags/tag1146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4" Type="http://schemas.openxmlformats.org/officeDocument/2006/relationships/tags" Target="../tags/tag1079.xml"/><Relationship Id="rId22" Type="http://schemas.openxmlformats.org/officeDocument/2006/relationships/tags" Target="../tags/tag1087.xml"/><Relationship Id="rId27" Type="http://schemas.openxmlformats.org/officeDocument/2006/relationships/tags" Target="../tags/tag1092.xml"/><Relationship Id="rId30" Type="http://schemas.openxmlformats.org/officeDocument/2006/relationships/tags" Target="../tags/tag1095.xml"/><Relationship Id="rId35" Type="http://schemas.openxmlformats.org/officeDocument/2006/relationships/tags" Target="../tags/tag1100.xml"/><Relationship Id="rId43" Type="http://schemas.openxmlformats.org/officeDocument/2006/relationships/tags" Target="../tags/tag1108.xml"/><Relationship Id="rId48" Type="http://schemas.openxmlformats.org/officeDocument/2006/relationships/tags" Target="../tags/tag1113.xml"/><Relationship Id="rId56" Type="http://schemas.openxmlformats.org/officeDocument/2006/relationships/tags" Target="../tags/tag1121.xml"/><Relationship Id="rId64" Type="http://schemas.openxmlformats.org/officeDocument/2006/relationships/tags" Target="../tags/tag1129.xml"/><Relationship Id="rId69" Type="http://schemas.openxmlformats.org/officeDocument/2006/relationships/tags" Target="../tags/tag1134.xml"/><Relationship Id="rId77" Type="http://schemas.openxmlformats.org/officeDocument/2006/relationships/tags" Target="../tags/tag1142.xml"/><Relationship Id="rId8" Type="http://schemas.openxmlformats.org/officeDocument/2006/relationships/tags" Target="../tags/tag1073.xml"/><Relationship Id="rId51" Type="http://schemas.openxmlformats.org/officeDocument/2006/relationships/tags" Target="../tags/tag1116.xml"/><Relationship Id="rId72" Type="http://schemas.openxmlformats.org/officeDocument/2006/relationships/tags" Target="../tags/tag1137.xml"/><Relationship Id="rId80" Type="http://schemas.openxmlformats.org/officeDocument/2006/relationships/tags" Target="../tags/tag1145.xml"/><Relationship Id="rId3" Type="http://schemas.openxmlformats.org/officeDocument/2006/relationships/tags" Target="../tags/tag1068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25" Type="http://schemas.openxmlformats.org/officeDocument/2006/relationships/tags" Target="../tags/tag1090.xml"/><Relationship Id="rId33" Type="http://schemas.openxmlformats.org/officeDocument/2006/relationships/tags" Target="../tags/tag1098.xml"/><Relationship Id="rId38" Type="http://schemas.openxmlformats.org/officeDocument/2006/relationships/tags" Target="../tags/tag1103.xml"/><Relationship Id="rId46" Type="http://schemas.openxmlformats.org/officeDocument/2006/relationships/tags" Target="../tags/tag1111.xml"/><Relationship Id="rId59" Type="http://schemas.openxmlformats.org/officeDocument/2006/relationships/tags" Target="../tags/tag1124.xml"/><Relationship Id="rId67" Type="http://schemas.openxmlformats.org/officeDocument/2006/relationships/tags" Target="../tags/tag1132.xml"/><Relationship Id="rId20" Type="http://schemas.openxmlformats.org/officeDocument/2006/relationships/tags" Target="../tags/tag1085.xml"/><Relationship Id="rId41" Type="http://schemas.openxmlformats.org/officeDocument/2006/relationships/tags" Target="../tags/tag1106.xml"/><Relationship Id="rId54" Type="http://schemas.openxmlformats.org/officeDocument/2006/relationships/tags" Target="../tags/tag1119.xml"/><Relationship Id="rId62" Type="http://schemas.openxmlformats.org/officeDocument/2006/relationships/tags" Target="../tags/tag1127.xml"/><Relationship Id="rId70" Type="http://schemas.openxmlformats.org/officeDocument/2006/relationships/tags" Target="../tags/tag1135.xml"/><Relationship Id="rId75" Type="http://schemas.openxmlformats.org/officeDocument/2006/relationships/tags" Target="../tags/tag1140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5" Type="http://schemas.openxmlformats.org/officeDocument/2006/relationships/tags" Target="../tags/tag1080.xml"/><Relationship Id="rId23" Type="http://schemas.openxmlformats.org/officeDocument/2006/relationships/tags" Target="../tags/tag1088.xml"/><Relationship Id="rId28" Type="http://schemas.openxmlformats.org/officeDocument/2006/relationships/tags" Target="../tags/tag1093.xml"/><Relationship Id="rId36" Type="http://schemas.openxmlformats.org/officeDocument/2006/relationships/tags" Target="../tags/tag1101.xml"/><Relationship Id="rId49" Type="http://schemas.openxmlformats.org/officeDocument/2006/relationships/tags" Target="../tags/tag1114.xml"/><Relationship Id="rId57" Type="http://schemas.openxmlformats.org/officeDocument/2006/relationships/tags" Target="../tags/tag112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264.xml"/><Relationship Id="rId299" Type="http://schemas.openxmlformats.org/officeDocument/2006/relationships/tags" Target="../tags/tag1446.xml"/><Relationship Id="rId303" Type="http://schemas.openxmlformats.org/officeDocument/2006/relationships/tags" Target="../tags/tag1450.xml"/><Relationship Id="rId21" Type="http://schemas.openxmlformats.org/officeDocument/2006/relationships/tags" Target="../tags/tag1168.xml"/><Relationship Id="rId42" Type="http://schemas.openxmlformats.org/officeDocument/2006/relationships/tags" Target="../tags/tag1189.xml"/><Relationship Id="rId63" Type="http://schemas.openxmlformats.org/officeDocument/2006/relationships/tags" Target="../tags/tag1210.xml"/><Relationship Id="rId84" Type="http://schemas.openxmlformats.org/officeDocument/2006/relationships/tags" Target="../tags/tag1231.xml"/><Relationship Id="rId138" Type="http://schemas.openxmlformats.org/officeDocument/2006/relationships/tags" Target="../tags/tag1285.xml"/><Relationship Id="rId159" Type="http://schemas.openxmlformats.org/officeDocument/2006/relationships/tags" Target="../tags/tag1306.xml"/><Relationship Id="rId170" Type="http://schemas.openxmlformats.org/officeDocument/2006/relationships/tags" Target="../tags/tag1317.xml"/><Relationship Id="rId191" Type="http://schemas.openxmlformats.org/officeDocument/2006/relationships/tags" Target="../tags/tag1338.xml"/><Relationship Id="rId205" Type="http://schemas.openxmlformats.org/officeDocument/2006/relationships/tags" Target="../tags/tag1352.xml"/><Relationship Id="rId226" Type="http://schemas.openxmlformats.org/officeDocument/2006/relationships/tags" Target="../tags/tag1373.xml"/><Relationship Id="rId247" Type="http://schemas.openxmlformats.org/officeDocument/2006/relationships/tags" Target="../tags/tag1394.xml"/><Relationship Id="rId107" Type="http://schemas.openxmlformats.org/officeDocument/2006/relationships/tags" Target="../tags/tag1254.xml"/><Relationship Id="rId268" Type="http://schemas.openxmlformats.org/officeDocument/2006/relationships/tags" Target="../tags/tag1415.xml"/><Relationship Id="rId289" Type="http://schemas.openxmlformats.org/officeDocument/2006/relationships/tags" Target="../tags/tag1436.xml"/><Relationship Id="rId11" Type="http://schemas.openxmlformats.org/officeDocument/2006/relationships/tags" Target="../tags/tag1158.xml"/><Relationship Id="rId32" Type="http://schemas.openxmlformats.org/officeDocument/2006/relationships/tags" Target="../tags/tag1179.xml"/><Relationship Id="rId53" Type="http://schemas.openxmlformats.org/officeDocument/2006/relationships/tags" Target="../tags/tag1200.xml"/><Relationship Id="rId74" Type="http://schemas.openxmlformats.org/officeDocument/2006/relationships/tags" Target="../tags/tag1221.xml"/><Relationship Id="rId128" Type="http://schemas.openxmlformats.org/officeDocument/2006/relationships/tags" Target="../tags/tag1275.xml"/><Relationship Id="rId149" Type="http://schemas.openxmlformats.org/officeDocument/2006/relationships/tags" Target="../tags/tag1296.xml"/><Relationship Id="rId314" Type="http://schemas.openxmlformats.org/officeDocument/2006/relationships/tags" Target="../tags/tag1461.xml"/><Relationship Id="rId5" Type="http://schemas.openxmlformats.org/officeDocument/2006/relationships/tags" Target="../tags/tag1152.xml"/><Relationship Id="rId95" Type="http://schemas.openxmlformats.org/officeDocument/2006/relationships/tags" Target="../tags/tag1242.xml"/><Relationship Id="rId160" Type="http://schemas.openxmlformats.org/officeDocument/2006/relationships/tags" Target="../tags/tag1307.xml"/><Relationship Id="rId181" Type="http://schemas.openxmlformats.org/officeDocument/2006/relationships/tags" Target="../tags/tag1328.xml"/><Relationship Id="rId216" Type="http://schemas.openxmlformats.org/officeDocument/2006/relationships/tags" Target="../tags/tag1363.xml"/><Relationship Id="rId237" Type="http://schemas.openxmlformats.org/officeDocument/2006/relationships/tags" Target="../tags/tag1384.xml"/><Relationship Id="rId258" Type="http://schemas.openxmlformats.org/officeDocument/2006/relationships/tags" Target="../tags/tag1405.xml"/><Relationship Id="rId279" Type="http://schemas.openxmlformats.org/officeDocument/2006/relationships/tags" Target="../tags/tag1426.xml"/><Relationship Id="rId22" Type="http://schemas.openxmlformats.org/officeDocument/2006/relationships/tags" Target="../tags/tag1169.xml"/><Relationship Id="rId43" Type="http://schemas.openxmlformats.org/officeDocument/2006/relationships/tags" Target="../tags/tag1190.xml"/><Relationship Id="rId64" Type="http://schemas.openxmlformats.org/officeDocument/2006/relationships/tags" Target="../tags/tag1211.xml"/><Relationship Id="rId118" Type="http://schemas.openxmlformats.org/officeDocument/2006/relationships/tags" Target="../tags/tag1265.xml"/><Relationship Id="rId139" Type="http://schemas.openxmlformats.org/officeDocument/2006/relationships/tags" Target="../tags/tag1286.xml"/><Relationship Id="rId290" Type="http://schemas.openxmlformats.org/officeDocument/2006/relationships/tags" Target="../tags/tag1437.xml"/><Relationship Id="rId304" Type="http://schemas.openxmlformats.org/officeDocument/2006/relationships/tags" Target="../tags/tag1451.xml"/><Relationship Id="rId85" Type="http://schemas.openxmlformats.org/officeDocument/2006/relationships/tags" Target="../tags/tag1232.xml"/><Relationship Id="rId150" Type="http://schemas.openxmlformats.org/officeDocument/2006/relationships/tags" Target="../tags/tag1297.xml"/><Relationship Id="rId171" Type="http://schemas.openxmlformats.org/officeDocument/2006/relationships/tags" Target="../tags/tag1318.xml"/><Relationship Id="rId192" Type="http://schemas.openxmlformats.org/officeDocument/2006/relationships/tags" Target="../tags/tag1339.xml"/><Relationship Id="rId206" Type="http://schemas.openxmlformats.org/officeDocument/2006/relationships/tags" Target="../tags/tag1353.xml"/><Relationship Id="rId227" Type="http://schemas.openxmlformats.org/officeDocument/2006/relationships/tags" Target="../tags/tag1374.xml"/><Relationship Id="rId248" Type="http://schemas.openxmlformats.org/officeDocument/2006/relationships/tags" Target="../tags/tag1395.xml"/><Relationship Id="rId269" Type="http://schemas.openxmlformats.org/officeDocument/2006/relationships/tags" Target="../tags/tag1416.xml"/><Relationship Id="rId12" Type="http://schemas.openxmlformats.org/officeDocument/2006/relationships/tags" Target="../tags/tag1159.xml"/><Relationship Id="rId33" Type="http://schemas.openxmlformats.org/officeDocument/2006/relationships/tags" Target="../tags/tag1180.xml"/><Relationship Id="rId108" Type="http://schemas.openxmlformats.org/officeDocument/2006/relationships/tags" Target="../tags/tag1255.xml"/><Relationship Id="rId129" Type="http://schemas.openxmlformats.org/officeDocument/2006/relationships/tags" Target="../tags/tag1276.xml"/><Relationship Id="rId280" Type="http://schemas.openxmlformats.org/officeDocument/2006/relationships/tags" Target="../tags/tag1427.xml"/><Relationship Id="rId315" Type="http://schemas.openxmlformats.org/officeDocument/2006/relationships/tags" Target="../tags/tag1462.xml"/><Relationship Id="rId54" Type="http://schemas.openxmlformats.org/officeDocument/2006/relationships/tags" Target="../tags/tag1201.xml"/><Relationship Id="rId75" Type="http://schemas.openxmlformats.org/officeDocument/2006/relationships/tags" Target="../tags/tag1222.xml"/><Relationship Id="rId96" Type="http://schemas.openxmlformats.org/officeDocument/2006/relationships/tags" Target="../tags/tag1243.xml"/><Relationship Id="rId140" Type="http://schemas.openxmlformats.org/officeDocument/2006/relationships/tags" Target="../tags/tag1287.xml"/><Relationship Id="rId161" Type="http://schemas.openxmlformats.org/officeDocument/2006/relationships/tags" Target="../tags/tag1308.xml"/><Relationship Id="rId182" Type="http://schemas.openxmlformats.org/officeDocument/2006/relationships/tags" Target="../tags/tag1329.xml"/><Relationship Id="rId217" Type="http://schemas.openxmlformats.org/officeDocument/2006/relationships/tags" Target="../tags/tag1364.xml"/><Relationship Id="rId6" Type="http://schemas.openxmlformats.org/officeDocument/2006/relationships/tags" Target="../tags/tag1153.xml"/><Relationship Id="rId238" Type="http://schemas.openxmlformats.org/officeDocument/2006/relationships/tags" Target="../tags/tag1385.xml"/><Relationship Id="rId259" Type="http://schemas.openxmlformats.org/officeDocument/2006/relationships/tags" Target="../tags/tag1406.xml"/><Relationship Id="rId23" Type="http://schemas.openxmlformats.org/officeDocument/2006/relationships/tags" Target="../tags/tag1170.xml"/><Relationship Id="rId119" Type="http://schemas.openxmlformats.org/officeDocument/2006/relationships/tags" Target="../tags/tag1266.xml"/><Relationship Id="rId270" Type="http://schemas.openxmlformats.org/officeDocument/2006/relationships/tags" Target="../tags/tag1417.xml"/><Relationship Id="rId291" Type="http://schemas.openxmlformats.org/officeDocument/2006/relationships/tags" Target="../tags/tag1438.xml"/><Relationship Id="rId305" Type="http://schemas.openxmlformats.org/officeDocument/2006/relationships/tags" Target="../tags/tag1452.xml"/><Relationship Id="rId44" Type="http://schemas.openxmlformats.org/officeDocument/2006/relationships/tags" Target="../tags/tag1191.xml"/><Relationship Id="rId65" Type="http://schemas.openxmlformats.org/officeDocument/2006/relationships/tags" Target="../tags/tag1212.xml"/><Relationship Id="rId86" Type="http://schemas.openxmlformats.org/officeDocument/2006/relationships/tags" Target="../tags/tag1233.xml"/><Relationship Id="rId130" Type="http://schemas.openxmlformats.org/officeDocument/2006/relationships/tags" Target="../tags/tag1277.xml"/><Relationship Id="rId151" Type="http://schemas.openxmlformats.org/officeDocument/2006/relationships/tags" Target="../tags/tag1298.xml"/><Relationship Id="rId172" Type="http://schemas.openxmlformats.org/officeDocument/2006/relationships/tags" Target="../tags/tag1319.xml"/><Relationship Id="rId193" Type="http://schemas.openxmlformats.org/officeDocument/2006/relationships/tags" Target="../tags/tag1340.xml"/><Relationship Id="rId207" Type="http://schemas.openxmlformats.org/officeDocument/2006/relationships/tags" Target="../tags/tag1354.xml"/><Relationship Id="rId228" Type="http://schemas.openxmlformats.org/officeDocument/2006/relationships/tags" Target="../tags/tag1375.xml"/><Relationship Id="rId249" Type="http://schemas.openxmlformats.org/officeDocument/2006/relationships/tags" Target="../tags/tag1396.xml"/><Relationship Id="rId13" Type="http://schemas.openxmlformats.org/officeDocument/2006/relationships/tags" Target="../tags/tag1160.xml"/><Relationship Id="rId109" Type="http://schemas.openxmlformats.org/officeDocument/2006/relationships/tags" Target="../tags/tag1256.xml"/><Relationship Id="rId260" Type="http://schemas.openxmlformats.org/officeDocument/2006/relationships/tags" Target="../tags/tag1407.xml"/><Relationship Id="rId281" Type="http://schemas.openxmlformats.org/officeDocument/2006/relationships/tags" Target="../tags/tag1428.xml"/><Relationship Id="rId316" Type="http://schemas.openxmlformats.org/officeDocument/2006/relationships/tags" Target="../tags/tag1463.xml"/><Relationship Id="rId34" Type="http://schemas.openxmlformats.org/officeDocument/2006/relationships/tags" Target="../tags/tag1181.xml"/><Relationship Id="rId55" Type="http://schemas.openxmlformats.org/officeDocument/2006/relationships/tags" Target="../tags/tag1202.xml"/><Relationship Id="rId76" Type="http://schemas.openxmlformats.org/officeDocument/2006/relationships/tags" Target="../tags/tag1223.xml"/><Relationship Id="rId97" Type="http://schemas.openxmlformats.org/officeDocument/2006/relationships/tags" Target="../tags/tag1244.xml"/><Relationship Id="rId120" Type="http://schemas.openxmlformats.org/officeDocument/2006/relationships/tags" Target="../tags/tag1267.xml"/><Relationship Id="rId141" Type="http://schemas.openxmlformats.org/officeDocument/2006/relationships/tags" Target="../tags/tag1288.xml"/><Relationship Id="rId7" Type="http://schemas.openxmlformats.org/officeDocument/2006/relationships/tags" Target="../tags/tag1154.xml"/><Relationship Id="rId162" Type="http://schemas.openxmlformats.org/officeDocument/2006/relationships/tags" Target="../tags/tag1309.xml"/><Relationship Id="rId183" Type="http://schemas.openxmlformats.org/officeDocument/2006/relationships/tags" Target="../tags/tag1330.xml"/><Relationship Id="rId218" Type="http://schemas.openxmlformats.org/officeDocument/2006/relationships/tags" Target="../tags/tag1365.xml"/><Relationship Id="rId239" Type="http://schemas.openxmlformats.org/officeDocument/2006/relationships/tags" Target="../tags/tag1386.xml"/><Relationship Id="rId250" Type="http://schemas.openxmlformats.org/officeDocument/2006/relationships/tags" Target="../tags/tag1397.xml"/><Relationship Id="rId271" Type="http://schemas.openxmlformats.org/officeDocument/2006/relationships/tags" Target="../tags/tag1418.xml"/><Relationship Id="rId292" Type="http://schemas.openxmlformats.org/officeDocument/2006/relationships/tags" Target="../tags/tag1439.xml"/><Relationship Id="rId306" Type="http://schemas.openxmlformats.org/officeDocument/2006/relationships/tags" Target="../tags/tag1453.xml"/><Relationship Id="rId24" Type="http://schemas.openxmlformats.org/officeDocument/2006/relationships/tags" Target="../tags/tag1171.xml"/><Relationship Id="rId45" Type="http://schemas.openxmlformats.org/officeDocument/2006/relationships/tags" Target="../tags/tag1192.xml"/><Relationship Id="rId66" Type="http://schemas.openxmlformats.org/officeDocument/2006/relationships/tags" Target="../tags/tag1213.xml"/><Relationship Id="rId87" Type="http://schemas.openxmlformats.org/officeDocument/2006/relationships/tags" Target="../tags/tag1234.xml"/><Relationship Id="rId110" Type="http://schemas.openxmlformats.org/officeDocument/2006/relationships/tags" Target="../tags/tag1257.xml"/><Relationship Id="rId131" Type="http://schemas.openxmlformats.org/officeDocument/2006/relationships/tags" Target="../tags/tag1278.xml"/><Relationship Id="rId152" Type="http://schemas.openxmlformats.org/officeDocument/2006/relationships/tags" Target="../tags/tag1299.xml"/><Relationship Id="rId173" Type="http://schemas.openxmlformats.org/officeDocument/2006/relationships/tags" Target="../tags/tag1320.xml"/><Relationship Id="rId194" Type="http://schemas.openxmlformats.org/officeDocument/2006/relationships/tags" Target="../tags/tag1341.xml"/><Relationship Id="rId208" Type="http://schemas.openxmlformats.org/officeDocument/2006/relationships/tags" Target="../tags/tag1355.xml"/><Relationship Id="rId229" Type="http://schemas.openxmlformats.org/officeDocument/2006/relationships/tags" Target="../tags/tag1376.xml"/><Relationship Id="rId19" Type="http://schemas.openxmlformats.org/officeDocument/2006/relationships/tags" Target="../tags/tag1166.xml"/><Relationship Id="rId224" Type="http://schemas.openxmlformats.org/officeDocument/2006/relationships/tags" Target="../tags/tag1371.xml"/><Relationship Id="rId240" Type="http://schemas.openxmlformats.org/officeDocument/2006/relationships/tags" Target="../tags/tag1387.xml"/><Relationship Id="rId245" Type="http://schemas.openxmlformats.org/officeDocument/2006/relationships/tags" Target="../tags/tag1392.xml"/><Relationship Id="rId261" Type="http://schemas.openxmlformats.org/officeDocument/2006/relationships/tags" Target="../tags/tag1408.xml"/><Relationship Id="rId266" Type="http://schemas.openxmlformats.org/officeDocument/2006/relationships/tags" Target="../tags/tag1413.xml"/><Relationship Id="rId287" Type="http://schemas.openxmlformats.org/officeDocument/2006/relationships/tags" Target="../tags/tag1434.xml"/><Relationship Id="rId14" Type="http://schemas.openxmlformats.org/officeDocument/2006/relationships/tags" Target="../tags/tag1161.xml"/><Relationship Id="rId30" Type="http://schemas.openxmlformats.org/officeDocument/2006/relationships/tags" Target="../tags/tag1177.xml"/><Relationship Id="rId35" Type="http://schemas.openxmlformats.org/officeDocument/2006/relationships/tags" Target="../tags/tag1182.xml"/><Relationship Id="rId56" Type="http://schemas.openxmlformats.org/officeDocument/2006/relationships/tags" Target="../tags/tag1203.xml"/><Relationship Id="rId77" Type="http://schemas.openxmlformats.org/officeDocument/2006/relationships/tags" Target="../tags/tag1224.xml"/><Relationship Id="rId100" Type="http://schemas.openxmlformats.org/officeDocument/2006/relationships/tags" Target="../tags/tag1247.xml"/><Relationship Id="rId105" Type="http://schemas.openxmlformats.org/officeDocument/2006/relationships/tags" Target="../tags/tag1252.xml"/><Relationship Id="rId126" Type="http://schemas.openxmlformats.org/officeDocument/2006/relationships/tags" Target="../tags/tag1273.xml"/><Relationship Id="rId147" Type="http://schemas.openxmlformats.org/officeDocument/2006/relationships/tags" Target="../tags/tag1294.xml"/><Relationship Id="rId168" Type="http://schemas.openxmlformats.org/officeDocument/2006/relationships/tags" Target="../tags/tag1315.xml"/><Relationship Id="rId282" Type="http://schemas.openxmlformats.org/officeDocument/2006/relationships/tags" Target="../tags/tag1429.xml"/><Relationship Id="rId312" Type="http://schemas.openxmlformats.org/officeDocument/2006/relationships/tags" Target="../tags/tag1459.xml"/><Relationship Id="rId317" Type="http://schemas.openxmlformats.org/officeDocument/2006/relationships/tags" Target="../tags/tag1464.xml"/><Relationship Id="rId8" Type="http://schemas.openxmlformats.org/officeDocument/2006/relationships/tags" Target="../tags/tag1155.xml"/><Relationship Id="rId51" Type="http://schemas.openxmlformats.org/officeDocument/2006/relationships/tags" Target="../tags/tag1198.xml"/><Relationship Id="rId72" Type="http://schemas.openxmlformats.org/officeDocument/2006/relationships/tags" Target="../tags/tag1219.xml"/><Relationship Id="rId93" Type="http://schemas.openxmlformats.org/officeDocument/2006/relationships/tags" Target="../tags/tag1240.xml"/><Relationship Id="rId98" Type="http://schemas.openxmlformats.org/officeDocument/2006/relationships/tags" Target="../tags/tag1245.xml"/><Relationship Id="rId121" Type="http://schemas.openxmlformats.org/officeDocument/2006/relationships/tags" Target="../tags/tag1268.xml"/><Relationship Id="rId142" Type="http://schemas.openxmlformats.org/officeDocument/2006/relationships/tags" Target="../tags/tag1289.xml"/><Relationship Id="rId163" Type="http://schemas.openxmlformats.org/officeDocument/2006/relationships/tags" Target="../tags/tag1310.xml"/><Relationship Id="rId184" Type="http://schemas.openxmlformats.org/officeDocument/2006/relationships/tags" Target="../tags/tag1331.xml"/><Relationship Id="rId189" Type="http://schemas.openxmlformats.org/officeDocument/2006/relationships/tags" Target="../tags/tag1336.xml"/><Relationship Id="rId219" Type="http://schemas.openxmlformats.org/officeDocument/2006/relationships/tags" Target="../tags/tag1366.xml"/><Relationship Id="rId3" Type="http://schemas.openxmlformats.org/officeDocument/2006/relationships/tags" Target="../tags/tag1150.xml"/><Relationship Id="rId214" Type="http://schemas.openxmlformats.org/officeDocument/2006/relationships/tags" Target="../tags/tag1361.xml"/><Relationship Id="rId230" Type="http://schemas.openxmlformats.org/officeDocument/2006/relationships/tags" Target="../tags/tag1377.xml"/><Relationship Id="rId235" Type="http://schemas.openxmlformats.org/officeDocument/2006/relationships/tags" Target="../tags/tag1382.xml"/><Relationship Id="rId251" Type="http://schemas.openxmlformats.org/officeDocument/2006/relationships/tags" Target="../tags/tag1398.xml"/><Relationship Id="rId256" Type="http://schemas.openxmlformats.org/officeDocument/2006/relationships/tags" Target="../tags/tag1403.xml"/><Relationship Id="rId277" Type="http://schemas.openxmlformats.org/officeDocument/2006/relationships/tags" Target="../tags/tag1424.xml"/><Relationship Id="rId298" Type="http://schemas.openxmlformats.org/officeDocument/2006/relationships/tags" Target="../tags/tag1445.xml"/><Relationship Id="rId25" Type="http://schemas.openxmlformats.org/officeDocument/2006/relationships/tags" Target="../tags/tag1172.xml"/><Relationship Id="rId46" Type="http://schemas.openxmlformats.org/officeDocument/2006/relationships/tags" Target="../tags/tag1193.xml"/><Relationship Id="rId67" Type="http://schemas.openxmlformats.org/officeDocument/2006/relationships/tags" Target="../tags/tag1214.xml"/><Relationship Id="rId116" Type="http://schemas.openxmlformats.org/officeDocument/2006/relationships/tags" Target="../tags/tag1263.xml"/><Relationship Id="rId137" Type="http://schemas.openxmlformats.org/officeDocument/2006/relationships/tags" Target="../tags/tag1284.xml"/><Relationship Id="rId158" Type="http://schemas.openxmlformats.org/officeDocument/2006/relationships/tags" Target="../tags/tag1305.xml"/><Relationship Id="rId272" Type="http://schemas.openxmlformats.org/officeDocument/2006/relationships/tags" Target="../tags/tag1419.xml"/><Relationship Id="rId293" Type="http://schemas.openxmlformats.org/officeDocument/2006/relationships/tags" Target="../tags/tag1440.xml"/><Relationship Id="rId302" Type="http://schemas.openxmlformats.org/officeDocument/2006/relationships/tags" Target="../tags/tag1449.xml"/><Relationship Id="rId307" Type="http://schemas.openxmlformats.org/officeDocument/2006/relationships/tags" Target="../tags/tag1454.xml"/><Relationship Id="rId20" Type="http://schemas.openxmlformats.org/officeDocument/2006/relationships/tags" Target="../tags/tag1167.xml"/><Relationship Id="rId41" Type="http://schemas.openxmlformats.org/officeDocument/2006/relationships/tags" Target="../tags/tag1188.xml"/><Relationship Id="rId62" Type="http://schemas.openxmlformats.org/officeDocument/2006/relationships/tags" Target="../tags/tag1209.xml"/><Relationship Id="rId83" Type="http://schemas.openxmlformats.org/officeDocument/2006/relationships/tags" Target="../tags/tag1230.xml"/><Relationship Id="rId88" Type="http://schemas.openxmlformats.org/officeDocument/2006/relationships/tags" Target="../tags/tag1235.xml"/><Relationship Id="rId111" Type="http://schemas.openxmlformats.org/officeDocument/2006/relationships/tags" Target="../tags/tag1258.xml"/><Relationship Id="rId132" Type="http://schemas.openxmlformats.org/officeDocument/2006/relationships/tags" Target="../tags/tag1279.xml"/><Relationship Id="rId153" Type="http://schemas.openxmlformats.org/officeDocument/2006/relationships/tags" Target="../tags/tag1300.xml"/><Relationship Id="rId174" Type="http://schemas.openxmlformats.org/officeDocument/2006/relationships/tags" Target="../tags/tag1321.xml"/><Relationship Id="rId179" Type="http://schemas.openxmlformats.org/officeDocument/2006/relationships/tags" Target="../tags/tag1326.xml"/><Relationship Id="rId195" Type="http://schemas.openxmlformats.org/officeDocument/2006/relationships/tags" Target="../tags/tag1342.xml"/><Relationship Id="rId209" Type="http://schemas.openxmlformats.org/officeDocument/2006/relationships/tags" Target="../tags/tag1356.xml"/><Relationship Id="rId190" Type="http://schemas.openxmlformats.org/officeDocument/2006/relationships/tags" Target="../tags/tag1337.xml"/><Relationship Id="rId204" Type="http://schemas.openxmlformats.org/officeDocument/2006/relationships/tags" Target="../tags/tag1351.xml"/><Relationship Id="rId220" Type="http://schemas.openxmlformats.org/officeDocument/2006/relationships/tags" Target="../tags/tag1367.xml"/><Relationship Id="rId225" Type="http://schemas.openxmlformats.org/officeDocument/2006/relationships/tags" Target="../tags/tag1372.xml"/><Relationship Id="rId241" Type="http://schemas.openxmlformats.org/officeDocument/2006/relationships/tags" Target="../tags/tag1388.xml"/><Relationship Id="rId246" Type="http://schemas.openxmlformats.org/officeDocument/2006/relationships/tags" Target="../tags/tag1393.xml"/><Relationship Id="rId267" Type="http://schemas.openxmlformats.org/officeDocument/2006/relationships/tags" Target="../tags/tag1414.xml"/><Relationship Id="rId288" Type="http://schemas.openxmlformats.org/officeDocument/2006/relationships/tags" Target="../tags/tag1435.xml"/><Relationship Id="rId15" Type="http://schemas.openxmlformats.org/officeDocument/2006/relationships/tags" Target="../tags/tag1162.xml"/><Relationship Id="rId36" Type="http://schemas.openxmlformats.org/officeDocument/2006/relationships/tags" Target="../tags/tag1183.xml"/><Relationship Id="rId57" Type="http://schemas.openxmlformats.org/officeDocument/2006/relationships/tags" Target="../tags/tag1204.xml"/><Relationship Id="rId106" Type="http://schemas.openxmlformats.org/officeDocument/2006/relationships/tags" Target="../tags/tag1253.xml"/><Relationship Id="rId127" Type="http://schemas.openxmlformats.org/officeDocument/2006/relationships/tags" Target="../tags/tag1274.xml"/><Relationship Id="rId262" Type="http://schemas.openxmlformats.org/officeDocument/2006/relationships/tags" Target="../tags/tag1409.xml"/><Relationship Id="rId283" Type="http://schemas.openxmlformats.org/officeDocument/2006/relationships/tags" Target="../tags/tag1430.xml"/><Relationship Id="rId313" Type="http://schemas.openxmlformats.org/officeDocument/2006/relationships/tags" Target="../tags/tag1460.xml"/><Relationship Id="rId318" Type="http://schemas.openxmlformats.org/officeDocument/2006/relationships/tags" Target="../tags/tag1465.xml"/><Relationship Id="rId10" Type="http://schemas.openxmlformats.org/officeDocument/2006/relationships/tags" Target="../tags/tag1157.xml"/><Relationship Id="rId31" Type="http://schemas.openxmlformats.org/officeDocument/2006/relationships/tags" Target="../tags/tag1178.xml"/><Relationship Id="rId52" Type="http://schemas.openxmlformats.org/officeDocument/2006/relationships/tags" Target="../tags/tag1199.xml"/><Relationship Id="rId73" Type="http://schemas.openxmlformats.org/officeDocument/2006/relationships/tags" Target="../tags/tag1220.xml"/><Relationship Id="rId78" Type="http://schemas.openxmlformats.org/officeDocument/2006/relationships/tags" Target="../tags/tag1225.xml"/><Relationship Id="rId94" Type="http://schemas.openxmlformats.org/officeDocument/2006/relationships/tags" Target="../tags/tag1241.xml"/><Relationship Id="rId99" Type="http://schemas.openxmlformats.org/officeDocument/2006/relationships/tags" Target="../tags/tag1246.xml"/><Relationship Id="rId101" Type="http://schemas.openxmlformats.org/officeDocument/2006/relationships/tags" Target="../tags/tag1248.xml"/><Relationship Id="rId122" Type="http://schemas.openxmlformats.org/officeDocument/2006/relationships/tags" Target="../tags/tag1269.xml"/><Relationship Id="rId143" Type="http://schemas.openxmlformats.org/officeDocument/2006/relationships/tags" Target="../tags/tag1290.xml"/><Relationship Id="rId148" Type="http://schemas.openxmlformats.org/officeDocument/2006/relationships/tags" Target="../tags/tag1295.xml"/><Relationship Id="rId164" Type="http://schemas.openxmlformats.org/officeDocument/2006/relationships/tags" Target="../tags/tag1311.xml"/><Relationship Id="rId169" Type="http://schemas.openxmlformats.org/officeDocument/2006/relationships/tags" Target="../tags/tag1316.xml"/><Relationship Id="rId185" Type="http://schemas.openxmlformats.org/officeDocument/2006/relationships/tags" Target="../tags/tag1332.xml"/><Relationship Id="rId4" Type="http://schemas.openxmlformats.org/officeDocument/2006/relationships/tags" Target="../tags/tag1151.xml"/><Relationship Id="rId9" Type="http://schemas.openxmlformats.org/officeDocument/2006/relationships/tags" Target="../tags/tag1156.xml"/><Relationship Id="rId180" Type="http://schemas.openxmlformats.org/officeDocument/2006/relationships/tags" Target="../tags/tag1327.xml"/><Relationship Id="rId210" Type="http://schemas.openxmlformats.org/officeDocument/2006/relationships/tags" Target="../tags/tag1357.xml"/><Relationship Id="rId215" Type="http://schemas.openxmlformats.org/officeDocument/2006/relationships/tags" Target="../tags/tag1362.xml"/><Relationship Id="rId236" Type="http://schemas.openxmlformats.org/officeDocument/2006/relationships/tags" Target="../tags/tag1383.xml"/><Relationship Id="rId257" Type="http://schemas.openxmlformats.org/officeDocument/2006/relationships/tags" Target="../tags/tag1404.xml"/><Relationship Id="rId278" Type="http://schemas.openxmlformats.org/officeDocument/2006/relationships/tags" Target="../tags/tag1425.xml"/><Relationship Id="rId26" Type="http://schemas.openxmlformats.org/officeDocument/2006/relationships/tags" Target="../tags/tag1173.xml"/><Relationship Id="rId231" Type="http://schemas.openxmlformats.org/officeDocument/2006/relationships/tags" Target="../tags/tag1378.xml"/><Relationship Id="rId252" Type="http://schemas.openxmlformats.org/officeDocument/2006/relationships/tags" Target="../tags/tag1399.xml"/><Relationship Id="rId273" Type="http://schemas.openxmlformats.org/officeDocument/2006/relationships/tags" Target="../tags/tag1420.xml"/><Relationship Id="rId294" Type="http://schemas.openxmlformats.org/officeDocument/2006/relationships/tags" Target="../tags/tag1441.xml"/><Relationship Id="rId308" Type="http://schemas.openxmlformats.org/officeDocument/2006/relationships/tags" Target="../tags/tag1455.xml"/><Relationship Id="rId47" Type="http://schemas.openxmlformats.org/officeDocument/2006/relationships/tags" Target="../tags/tag1194.xml"/><Relationship Id="rId68" Type="http://schemas.openxmlformats.org/officeDocument/2006/relationships/tags" Target="../tags/tag1215.xml"/><Relationship Id="rId89" Type="http://schemas.openxmlformats.org/officeDocument/2006/relationships/tags" Target="../tags/tag1236.xml"/><Relationship Id="rId112" Type="http://schemas.openxmlformats.org/officeDocument/2006/relationships/tags" Target="../tags/tag1259.xml"/><Relationship Id="rId133" Type="http://schemas.openxmlformats.org/officeDocument/2006/relationships/tags" Target="../tags/tag1280.xml"/><Relationship Id="rId154" Type="http://schemas.openxmlformats.org/officeDocument/2006/relationships/tags" Target="../tags/tag1301.xml"/><Relationship Id="rId175" Type="http://schemas.openxmlformats.org/officeDocument/2006/relationships/tags" Target="../tags/tag1322.xml"/><Relationship Id="rId196" Type="http://schemas.openxmlformats.org/officeDocument/2006/relationships/tags" Target="../tags/tag1343.xml"/><Relationship Id="rId200" Type="http://schemas.openxmlformats.org/officeDocument/2006/relationships/tags" Target="../tags/tag1347.xml"/><Relationship Id="rId16" Type="http://schemas.openxmlformats.org/officeDocument/2006/relationships/tags" Target="../tags/tag1163.xml"/><Relationship Id="rId221" Type="http://schemas.openxmlformats.org/officeDocument/2006/relationships/tags" Target="../tags/tag1368.xml"/><Relationship Id="rId242" Type="http://schemas.openxmlformats.org/officeDocument/2006/relationships/tags" Target="../tags/tag1389.xml"/><Relationship Id="rId263" Type="http://schemas.openxmlformats.org/officeDocument/2006/relationships/tags" Target="../tags/tag1410.xml"/><Relationship Id="rId284" Type="http://schemas.openxmlformats.org/officeDocument/2006/relationships/tags" Target="../tags/tag1431.xml"/><Relationship Id="rId319" Type="http://schemas.openxmlformats.org/officeDocument/2006/relationships/tags" Target="../tags/tag1466.xml"/><Relationship Id="rId37" Type="http://schemas.openxmlformats.org/officeDocument/2006/relationships/tags" Target="../tags/tag1184.xml"/><Relationship Id="rId58" Type="http://schemas.openxmlformats.org/officeDocument/2006/relationships/tags" Target="../tags/tag1205.xml"/><Relationship Id="rId79" Type="http://schemas.openxmlformats.org/officeDocument/2006/relationships/tags" Target="../tags/tag1226.xml"/><Relationship Id="rId102" Type="http://schemas.openxmlformats.org/officeDocument/2006/relationships/tags" Target="../tags/tag1249.xml"/><Relationship Id="rId123" Type="http://schemas.openxmlformats.org/officeDocument/2006/relationships/tags" Target="../tags/tag1270.xml"/><Relationship Id="rId144" Type="http://schemas.openxmlformats.org/officeDocument/2006/relationships/tags" Target="../tags/tag1291.xml"/><Relationship Id="rId90" Type="http://schemas.openxmlformats.org/officeDocument/2006/relationships/tags" Target="../tags/tag1237.xml"/><Relationship Id="rId165" Type="http://schemas.openxmlformats.org/officeDocument/2006/relationships/tags" Target="../tags/tag1312.xml"/><Relationship Id="rId186" Type="http://schemas.openxmlformats.org/officeDocument/2006/relationships/tags" Target="../tags/tag1333.xml"/><Relationship Id="rId211" Type="http://schemas.openxmlformats.org/officeDocument/2006/relationships/tags" Target="../tags/tag1358.xml"/><Relationship Id="rId232" Type="http://schemas.openxmlformats.org/officeDocument/2006/relationships/tags" Target="../tags/tag1379.xml"/><Relationship Id="rId253" Type="http://schemas.openxmlformats.org/officeDocument/2006/relationships/tags" Target="../tags/tag1400.xml"/><Relationship Id="rId274" Type="http://schemas.openxmlformats.org/officeDocument/2006/relationships/tags" Target="../tags/tag1421.xml"/><Relationship Id="rId295" Type="http://schemas.openxmlformats.org/officeDocument/2006/relationships/tags" Target="../tags/tag1442.xml"/><Relationship Id="rId309" Type="http://schemas.openxmlformats.org/officeDocument/2006/relationships/tags" Target="../tags/tag1456.xml"/><Relationship Id="rId27" Type="http://schemas.openxmlformats.org/officeDocument/2006/relationships/tags" Target="../tags/tag1174.xml"/><Relationship Id="rId48" Type="http://schemas.openxmlformats.org/officeDocument/2006/relationships/tags" Target="../tags/tag1195.xml"/><Relationship Id="rId69" Type="http://schemas.openxmlformats.org/officeDocument/2006/relationships/tags" Target="../tags/tag1216.xml"/><Relationship Id="rId113" Type="http://schemas.openxmlformats.org/officeDocument/2006/relationships/tags" Target="../tags/tag1260.xml"/><Relationship Id="rId134" Type="http://schemas.openxmlformats.org/officeDocument/2006/relationships/tags" Target="../tags/tag1281.xml"/><Relationship Id="rId320" Type="http://schemas.openxmlformats.org/officeDocument/2006/relationships/slideLayout" Target="../slideLayouts/slideLayout2.xml"/><Relationship Id="rId80" Type="http://schemas.openxmlformats.org/officeDocument/2006/relationships/tags" Target="../tags/tag1227.xml"/><Relationship Id="rId155" Type="http://schemas.openxmlformats.org/officeDocument/2006/relationships/tags" Target="../tags/tag1302.xml"/><Relationship Id="rId176" Type="http://schemas.openxmlformats.org/officeDocument/2006/relationships/tags" Target="../tags/tag1323.xml"/><Relationship Id="rId197" Type="http://schemas.openxmlformats.org/officeDocument/2006/relationships/tags" Target="../tags/tag1344.xml"/><Relationship Id="rId201" Type="http://schemas.openxmlformats.org/officeDocument/2006/relationships/tags" Target="../tags/tag1348.xml"/><Relationship Id="rId222" Type="http://schemas.openxmlformats.org/officeDocument/2006/relationships/tags" Target="../tags/tag1369.xml"/><Relationship Id="rId243" Type="http://schemas.openxmlformats.org/officeDocument/2006/relationships/tags" Target="../tags/tag1390.xml"/><Relationship Id="rId264" Type="http://schemas.openxmlformats.org/officeDocument/2006/relationships/tags" Target="../tags/tag1411.xml"/><Relationship Id="rId285" Type="http://schemas.openxmlformats.org/officeDocument/2006/relationships/tags" Target="../tags/tag1432.xml"/><Relationship Id="rId17" Type="http://schemas.openxmlformats.org/officeDocument/2006/relationships/tags" Target="../tags/tag1164.xml"/><Relationship Id="rId38" Type="http://schemas.openxmlformats.org/officeDocument/2006/relationships/tags" Target="../tags/tag1185.xml"/><Relationship Id="rId59" Type="http://schemas.openxmlformats.org/officeDocument/2006/relationships/tags" Target="../tags/tag1206.xml"/><Relationship Id="rId103" Type="http://schemas.openxmlformats.org/officeDocument/2006/relationships/tags" Target="../tags/tag1250.xml"/><Relationship Id="rId124" Type="http://schemas.openxmlformats.org/officeDocument/2006/relationships/tags" Target="../tags/tag1271.xml"/><Relationship Id="rId310" Type="http://schemas.openxmlformats.org/officeDocument/2006/relationships/tags" Target="../tags/tag1457.xml"/><Relationship Id="rId70" Type="http://schemas.openxmlformats.org/officeDocument/2006/relationships/tags" Target="../tags/tag1217.xml"/><Relationship Id="rId91" Type="http://schemas.openxmlformats.org/officeDocument/2006/relationships/tags" Target="../tags/tag1238.xml"/><Relationship Id="rId145" Type="http://schemas.openxmlformats.org/officeDocument/2006/relationships/tags" Target="../tags/tag1292.xml"/><Relationship Id="rId166" Type="http://schemas.openxmlformats.org/officeDocument/2006/relationships/tags" Target="../tags/tag1313.xml"/><Relationship Id="rId187" Type="http://schemas.openxmlformats.org/officeDocument/2006/relationships/tags" Target="../tags/tag1334.xml"/><Relationship Id="rId1" Type="http://schemas.openxmlformats.org/officeDocument/2006/relationships/tags" Target="../tags/tag1148.xml"/><Relationship Id="rId212" Type="http://schemas.openxmlformats.org/officeDocument/2006/relationships/tags" Target="../tags/tag1359.xml"/><Relationship Id="rId233" Type="http://schemas.openxmlformats.org/officeDocument/2006/relationships/tags" Target="../tags/tag1380.xml"/><Relationship Id="rId254" Type="http://schemas.openxmlformats.org/officeDocument/2006/relationships/tags" Target="../tags/tag1401.xml"/><Relationship Id="rId28" Type="http://schemas.openxmlformats.org/officeDocument/2006/relationships/tags" Target="../tags/tag1175.xml"/><Relationship Id="rId49" Type="http://schemas.openxmlformats.org/officeDocument/2006/relationships/tags" Target="../tags/tag1196.xml"/><Relationship Id="rId114" Type="http://schemas.openxmlformats.org/officeDocument/2006/relationships/tags" Target="../tags/tag1261.xml"/><Relationship Id="rId275" Type="http://schemas.openxmlformats.org/officeDocument/2006/relationships/tags" Target="../tags/tag1422.xml"/><Relationship Id="rId296" Type="http://schemas.openxmlformats.org/officeDocument/2006/relationships/tags" Target="../tags/tag1443.xml"/><Relationship Id="rId300" Type="http://schemas.openxmlformats.org/officeDocument/2006/relationships/tags" Target="../tags/tag1447.xml"/><Relationship Id="rId60" Type="http://schemas.openxmlformats.org/officeDocument/2006/relationships/tags" Target="../tags/tag1207.xml"/><Relationship Id="rId81" Type="http://schemas.openxmlformats.org/officeDocument/2006/relationships/tags" Target="../tags/tag1228.xml"/><Relationship Id="rId135" Type="http://schemas.openxmlformats.org/officeDocument/2006/relationships/tags" Target="../tags/tag1282.xml"/><Relationship Id="rId156" Type="http://schemas.openxmlformats.org/officeDocument/2006/relationships/tags" Target="../tags/tag1303.xml"/><Relationship Id="rId177" Type="http://schemas.openxmlformats.org/officeDocument/2006/relationships/tags" Target="../tags/tag1324.xml"/><Relationship Id="rId198" Type="http://schemas.openxmlformats.org/officeDocument/2006/relationships/tags" Target="../tags/tag1345.xml"/><Relationship Id="rId202" Type="http://schemas.openxmlformats.org/officeDocument/2006/relationships/tags" Target="../tags/tag1349.xml"/><Relationship Id="rId223" Type="http://schemas.openxmlformats.org/officeDocument/2006/relationships/tags" Target="../tags/tag1370.xml"/><Relationship Id="rId244" Type="http://schemas.openxmlformats.org/officeDocument/2006/relationships/tags" Target="../tags/tag1391.xml"/><Relationship Id="rId18" Type="http://schemas.openxmlformats.org/officeDocument/2006/relationships/tags" Target="../tags/tag1165.xml"/><Relationship Id="rId39" Type="http://schemas.openxmlformats.org/officeDocument/2006/relationships/tags" Target="../tags/tag1186.xml"/><Relationship Id="rId265" Type="http://schemas.openxmlformats.org/officeDocument/2006/relationships/tags" Target="../tags/tag1412.xml"/><Relationship Id="rId286" Type="http://schemas.openxmlformats.org/officeDocument/2006/relationships/tags" Target="../tags/tag1433.xml"/><Relationship Id="rId50" Type="http://schemas.openxmlformats.org/officeDocument/2006/relationships/tags" Target="../tags/tag1197.xml"/><Relationship Id="rId104" Type="http://schemas.openxmlformats.org/officeDocument/2006/relationships/tags" Target="../tags/tag1251.xml"/><Relationship Id="rId125" Type="http://schemas.openxmlformats.org/officeDocument/2006/relationships/tags" Target="../tags/tag1272.xml"/><Relationship Id="rId146" Type="http://schemas.openxmlformats.org/officeDocument/2006/relationships/tags" Target="../tags/tag1293.xml"/><Relationship Id="rId167" Type="http://schemas.openxmlformats.org/officeDocument/2006/relationships/tags" Target="../tags/tag1314.xml"/><Relationship Id="rId188" Type="http://schemas.openxmlformats.org/officeDocument/2006/relationships/tags" Target="../tags/tag1335.xml"/><Relationship Id="rId311" Type="http://schemas.openxmlformats.org/officeDocument/2006/relationships/tags" Target="../tags/tag1458.xml"/><Relationship Id="rId71" Type="http://schemas.openxmlformats.org/officeDocument/2006/relationships/tags" Target="../tags/tag1218.xml"/><Relationship Id="rId92" Type="http://schemas.openxmlformats.org/officeDocument/2006/relationships/tags" Target="../tags/tag1239.xml"/><Relationship Id="rId213" Type="http://schemas.openxmlformats.org/officeDocument/2006/relationships/tags" Target="../tags/tag1360.xml"/><Relationship Id="rId234" Type="http://schemas.openxmlformats.org/officeDocument/2006/relationships/tags" Target="../tags/tag1381.xml"/><Relationship Id="rId2" Type="http://schemas.openxmlformats.org/officeDocument/2006/relationships/tags" Target="../tags/tag1149.xml"/><Relationship Id="rId29" Type="http://schemas.openxmlformats.org/officeDocument/2006/relationships/tags" Target="../tags/tag1176.xml"/><Relationship Id="rId255" Type="http://schemas.openxmlformats.org/officeDocument/2006/relationships/tags" Target="../tags/tag1402.xml"/><Relationship Id="rId276" Type="http://schemas.openxmlformats.org/officeDocument/2006/relationships/tags" Target="../tags/tag1423.xml"/><Relationship Id="rId297" Type="http://schemas.openxmlformats.org/officeDocument/2006/relationships/tags" Target="../tags/tag1444.xml"/><Relationship Id="rId40" Type="http://schemas.openxmlformats.org/officeDocument/2006/relationships/tags" Target="../tags/tag1187.xml"/><Relationship Id="rId115" Type="http://schemas.openxmlformats.org/officeDocument/2006/relationships/tags" Target="../tags/tag1262.xml"/><Relationship Id="rId136" Type="http://schemas.openxmlformats.org/officeDocument/2006/relationships/tags" Target="../tags/tag1283.xml"/><Relationship Id="rId157" Type="http://schemas.openxmlformats.org/officeDocument/2006/relationships/tags" Target="../tags/tag1304.xml"/><Relationship Id="rId178" Type="http://schemas.openxmlformats.org/officeDocument/2006/relationships/tags" Target="../tags/tag1325.xml"/><Relationship Id="rId301" Type="http://schemas.openxmlformats.org/officeDocument/2006/relationships/tags" Target="../tags/tag1448.xml"/><Relationship Id="rId61" Type="http://schemas.openxmlformats.org/officeDocument/2006/relationships/tags" Target="../tags/tag1208.xml"/><Relationship Id="rId82" Type="http://schemas.openxmlformats.org/officeDocument/2006/relationships/tags" Target="../tags/tag1229.xml"/><Relationship Id="rId199" Type="http://schemas.openxmlformats.org/officeDocument/2006/relationships/tags" Target="../tags/tag1346.xml"/><Relationship Id="rId203" Type="http://schemas.openxmlformats.org/officeDocument/2006/relationships/tags" Target="../tags/tag135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92.xml"/><Relationship Id="rId117" Type="http://schemas.openxmlformats.org/officeDocument/2006/relationships/tags" Target="../tags/tag1583.xml"/><Relationship Id="rId21" Type="http://schemas.openxmlformats.org/officeDocument/2006/relationships/tags" Target="../tags/tag1487.xml"/><Relationship Id="rId42" Type="http://schemas.openxmlformats.org/officeDocument/2006/relationships/tags" Target="../tags/tag1508.xml"/><Relationship Id="rId47" Type="http://schemas.openxmlformats.org/officeDocument/2006/relationships/tags" Target="../tags/tag1513.xml"/><Relationship Id="rId63" Type="http://schemas.openxmlformats.org/officeDocument/2006/relationships/tags" Target="../tags/tag1529.xml"/><Relationship Id="rId68" Type="http://schemas.openxmlformats.org/officeDocument/2006/relationships/tags" Target="../tags/tag1534.xml"/><Relationship Id="rId84" Type="http://schemas.openxmlformats.org/officeDocument/2006/relationships/tags" Target="../tags/tag1550.xml"/><Relationship Id="rId89" Type="http://schemas.openxmlformats.org/officeDocument/2006/relationships/tags" Target="../tags/tag1555.xml"/><Relationship Id="rId112" Type="http://schemas.openxmlformats.org/officeDocument/2006/relationships/tags" Target="../tags/tag1578.xml"/><Relationship Id="rId133" Type="http://schemas.openxmlformats.org/officeDocument/2006/relationships/tags" Target="../tags/tag1599.xml"/><Relationship Id="rId138" Type="http://schemas.openxmlformats.org/officeDocument/2006/relationships/tags" Target="../tags/tag1604.xml"/><Relationship Id="rId154" Type="http://schemas.openxmlformats.org/officeDocument/2006/relationships/tags" Target="../tags/tag1620.xml"/><Relationship Id="rId159" Type="http://schemas.openxmlformats.org/officeDocument/2006/relationships/tags" Target="../tags/tag1625.xml"/><Relationship Id="rId175" Type="http://schemas.openxmlformats.org/officeDocument/2006/relationships/tags" Target="../tags/tag1641.xml"/><Relationship Id="rId170" Type="http://schemas.openxmlformats.org/officeDocument/2006/relationships/tags" Target="../tags/tag1636.xml"/><Relationship Id="rId16" Type="http://schemas.openxmlformats.org/officeDocument/2006/relationships/tags" Target="../tags/tag1482.xml"/><Relationship Id="rId107" Type="http://schemas.openxmlformats.org/officeDocument/2006/relationships/tags" Target="../tags/tag1573.xml"/><Relationship Id="rId11" Type="http://schemas.openxmlformats.org/officeDocument/2006/relationships/tags" Target="../tags/tag1477.xml"/><Relationship Id="rId32" Type="http://schemas.openxmlformats.org/officeDocument/2006/relationships/tags" Target="../tags/tag1498.xml"/><Relationship Id="rId37" Type="http://schemas.openxmlformats.org/officeDocument/2006/relationships/tags" Target="../tags/tag1503.xml"/><Relationship Id="rId53" Type="http://schemas.openxmlformats.org/officeDocument/2006/relationships/tags" Target="../tags/tag1519.xml"/><Relationship Id="rId58" Type="http://schemas.openxmlformats.org/officeDocument/2006/relationships/tags" Target="../tags/tag1524.xml"/><Relationship Id="rId74" Type="http://schemas.openxmlformats.org/officeDocument/2006/relationships/tags" Target="../tags/tag1540.xml"/><Relationship Id="rId79" Type="http://schemas.openxmlformats.org/officeDocument/2006/relationships/tags" Target="../tags/tag1545.xml"/><Relationship Id="rId102" Type="http://schemas.openxmlformats.org/officeDocument/2006/relationships/tags" Target="../tags/tag1568.xml"/><Relationship Id="rId123" Type="http://schemas.openxmlformats.org/officeDocument/2006/relationships/tags" Target="../tags/tag1589.xml"/><Relationship Id="rId128" Type="http://schemas.openxmlformats.org/officeDocument/2006/relationships/tags" Target="../tags/tag1594.xml"/><Relationship Id="rId144" Type="http://schemas.openxmlformats.org/officeDocument/2006/relationships/tags" Target="../tags/tag1610.xml"/><Relationship Id="rId149" Type="http://schemas.openxmlformats.org/officeDocument/2006/relationships/tags" Target="../tags/tag1615.xml"/><Relationship Id="rId5" Type="http://schemas.openxmlformats.org/officeDocument/2006/relationships/tags" Target="../tags/tag1471.xml"/><Relationship Id="rId90" Type="http://schemas.openxmlformats.org/officeDocument/2006/relationships/tags" Target="../tags/tag1556.xml"/><Relationship Id="rId95" Type="http://schemas.openxmlformats.org/officeDocument/2006/relationships/tags" Target="../tags/tag1561.xml"/><Relationship Id="rId160" Type="http://schemas.openxmlformats.org/officeDocument/2006/relationships/tags" Target="../tags/tag1626.xml"/><Relationship Id="rId165" Type="http://schemas.openxmlformats.org/officeDocument/2006/relationships/tags" Target="../tags/tag1631.xml"/><Relationship Id="rId181" Type="http://schemas.openxmlformats.org/officeDocument/2006/relationships/tags" Target="../tags/tag1647.xml"/><Relationship Id="rId22" Type="http://schemas.openxmlformats.org/officeDocument/2006/relationships/tags" Target="../tags/tag1488.xml"/><Relationship Id="rId27" Type="http://schemas.openxmlformats.org/officeDocument/2006/relationships/tags" Target="../tags/tag1493.xml"/><Relationship Id="rId43" Type="http://schemas.openxmlformats.org/officeDocument/2006/relationships/tags" Target="../tags/tag1509.xml"/><Relationship Id="rId48" Type="http://schemas.openxmlformats.org/officeDocument/2006/relationships/tags" Target="../tags/tag1514.xml"/><Relationship Id="rId64" Type="http://schemas.openxmlformats.org/officeDocument/2006/relationships/tags" Target="../tags/tag1530.xml"/><Relationship Id="rId69" Type="http://schemas.openxmlformats.org/officeDocument/2006/relationships/tags" Target="../tags/tag1535.xml"/><Relationship Id="rId113" Type="http://schemas.openxmlformats.org/officeDocument/2006/relationships/tags" Target="../tags/tag1579.xml"/><Relationship Id="rId118" Type="http://schemas.openxmlformats.org/officeDocument/2006/relationships/tags" Target="../tags/tag1584.xml"/><Relationship Id="rId134" Type="http://schemas.openxmlformats.org/officeDocument/2006/relationships/tags" Target="../tags/tag1600.xml"/><Relationship Id="rId139" Type="http://schemas.openxmlformats.org/officeDocument/2006/relationships/tags" Target="../tags/tag1605.xml"/><Relationship Id="rId80" Type="http://schemas.openxmlformats.org/officeDocument/2006/relationships/tags" Target="../tags/tag1546.xml"/><Relationship Id="rId85" Type="http://schemas.openxmlformats.org/officeDocument/2006/relationships/tags" Target="../tags/tag1551.xml"/><Relationship Id="rId150" Type="http://schemas.openxmlformats.org/officeDocument/2006/relationships/tags" Target="../tags/tag1616.xml"/><Relationship Id="rId155" Type="http://schemas.openxmlformats.org/officeDocument/2006/relationships/tags" Target="../tags/tag1621.xml"/><Relationship Id="rId171" Type="http://schemas.openxmlformats.org/officeDocument/2006/relationships/tags" Target="../tags/tag1637.xml"/><Relationship Id="rId176" Type="http://schemas.openxmlformats.org/officeDocument/2006/relationships/tags" Target="../tags/tag1642.xml"/><Relationship Id="rId12" Type="http://schemas.openxmlformats.org/officeDocument/2006/relationships/tags" Target="../tags/tag1478.xml"/><Relationship Id="rId17" Type="http://schemas.openxmlformats.org/officeDocument/2006/relationships/tags" Target="../tags/tag1483.xml"/><Relationship Id="rId33" Type="http://schemas.openxmlformats.org/officeDocument/2006/relationships/tags" Target="../tags/tag1499.xml"/><Relationship Id="rId38" Type="http://schemas.openxmlformats.org/officeDocument/2006/relationships/tags" Target="../tags/tag1504.xml"/><Relationship Id="rId59" Type="http://schemas.openxmlformats.org/officeDocument/2006/relationships/tags" Target="../tags/tag1525.xml"/><Relationship Id="rId103" Type="http://schemas.openxmlformats.org/officeDocument/2006/relationships/tags" Target="../tags/tag1569.xml"/><Relationship Id="rId108" Type="http://schemas.openxmlformats.org/officeDocument/2006/relationships/tags" Target="../tags/tag1574.xml"/><Relationship Id="rId124" Type="http://schemas.openxmlformats.org/officeDocument/2006/relationships/tags" Target="../tags/tag1590.xml"/><Relationship Id="rId129" Type="http://schemas.openxmlformats.org/officeDocument/2006/relationships/tags" Target="../tags/tag1595.xml"/><Relationship Id="rId54" Type="http://schemas.openxmlformats.org/officeDocument/2006/relationships/tags" Target="../tags/tag1520.xml"/><Relationship Id="rId70" Type="http://schemas.openxmlformats.org/officeDocument/2006/relationships/tags" Target="../tags/tag1536.xml"/><Relationship Id="rId75" Type="http://schemas.openxmlformats.org/officeDocument/2006/relationships/tags" Target="../tags/tag1541.xml"/><Relationship Id="rId91" Type="http://schemas.openxmlformats.org/officeDocument/2006/relationships/tags" Target="../tags/tag1557.xml"/><Relationship Id="rId96" Type="http://schemas.openxmlformats.org/officeDocument/2006/relationships/tags" Target="../tags/tag1562.xml"/><Relationship Id="rId140" Type="http://schemas.openxmlformats.org/officeDocument/2006/relationships/tags" Target="../tags/tag1606.xml"/><Relationship Id="rId145" Type="http://schemas.openxmlformats.org/officeDocument/2006/relationships/tags" Target="../tags/tag1611.xml"/><Relationship Id="rId161" Type="http://schemas.openxmlformats.org/officeDocument/2006/relationships/tags" Target="../tags/tag1627.xml"/><Relationship Id="rId166" Type="http://schemas.openxmlformats.org/officeDocument/2006/relationships/tags" Target="../tags/tag1632.xml"/><Relationship Id="rId182" Type="http://schemas.openxmlformats.org/officeDocument/2006/relationships/tags" Target="../tags/tag1648.xml"/><Relationship Id="rId1" Type="http://schemas.openxmlformats.org/officeDocument/2006/relationships/tags" Target="../tags/tag1467.xml"/><Relationship Id="rId6" Type="http://schemas.openxmlformats.org/officeDocument/2006/relationships/tags" Target="../tags/tag1472.xml"/><Relationship Id="rId23" Type="http://schemas.openxmlformats.org/officeDocument/2006/relationships/tags" Target="../tags/tag1489.xml"/><Relationship Id="rId28" Type="http://schemas.openxmlformats.org/officeDocument/2006/relationships/tags" Target="../tags/tag1494.xml"/><Relationship Id="rId49" Type="http://schemas.openxmlformats.org/officeDocument/2006/relationships/tags" Target="../tags/tag1515.xml"/><Relationship Id="rId114" Type="http://schemas.openxmlformats.org/officeDocument/2006/relationships/tags" Target="../tags/tag1580.xml"/><Relationship Id="rId119" Type="http://schemas.openxmlformats.org/officeDocument/2006/relationships/tags" Target="../tags/tag1585.xml"/><Relationship Id="rId44" Type="http://schemas.openxmlformats.org/officeDocument/2006/relationships/tags" Target="../tags/tag1510.xml"/><Relationship Id="rId60" Type="http://schemas.openxmlformats.org/officeDocument/2006/relationships/tags" Target="../tags/tag1526.xml"/><Relationship Id="rId65" Type="http://schemas.openxmlformats.org/officeDocument/2006/relationships/tags" Target="../tags/tag1531.xml"/><Relationship Id="rId81" Type="http://schemas.openxmlformats.org/officeDocument/2006/relationships/tags" Target="../tags/tag1547.xml"/><Relationship Id="rId86" Type="http://schemas.openxmlformats.org/officeDocument/2006/relationships/tags" Target="../tags/tag1552.xml"/><Relationship Id="rId130" Type="http://schemas.openxmlformats.org/officeDocument/2006/relationships/tags" Target="../tags/tag1596.xml"/><Relationship Id="rId135" Type="http://schemas.openxmlformats.org/officeDocument/2006/relationships/tags" Target="../tags/tag1601.xml"/><Relationship Id="rId151" Type="http://schemas.openxmlformats.org/officeDocument/2006/relationships/tags" Target="../tags/tag1617.xml"/><Relationship Id="rId156" Type="http://schemas.openxmlformats.org/officeDocument/2006/relationships/tags" Target="../tags/tag1622.xml"/><Relationship Id="rId177" Type="http://schemas.openxmlformats.org/officeDocument/2006/relationships/tags" Target="../tags/tag1643.xml"/><Relationship Id="rId4" Type="http://schemas.openxmlformats.org/officeDocument/2006/relationships/tags" Target="../tags/tag1470.xml"/><Relationship Id="rId9" Type="http://schemas.openxmlformats.org/officeDocument/2006/relationships/tags" Target="../tags/tag1475.xml"/><Relationship Id="rId172" Type="http://schemas.openxmlformats.org/officeDocument/2006/relationships/tags" Target="../tags/tag1638.xml"/><Relationship Id="rId180" Type="http://schemas.openxmlformats.org/officeDocument/2006/relationships/tags" Target="../tags/tag1646.xml"/><Relationship Id="rId13" Type="http://schemas.openxmlformats.org/officeDocument/2006/relationships/tags" Target="../tags/tag1479.xml"/><Relationship Id="rId18" Type="http://schemas.openxmlformats.org/officeDocument/2006/relationships/tags" Target="../tags/tag1484.xml"/><Relationship Id="rId39" Type="http://schemas.openxmlformats.org/officeDocument/2006/relationships/tags" Target="../tags/tag1505.xml"/><Relationship Id="rId109" Type="http://schemas.openxmlformats.org/officeDocument/2006/relationships/tags" Target="../tags/tag1575.xml"/><Relationship Id="rId34" Type="http://schemas.openxmlformats.org/officeDocument/2006/relationships/tags" Target="../tags/tag1500.xml"/><Relationship Id="rId50" Type="http://schemas.openxmlformats.org/officeDocument/2006/relationships/tags" Target="../tags/tag1516.xml"/><Relationship Id="rId55" Type="http://schemas.openxmlformats.org/officeDocument/2006/relationships/tags" Target="../tags/tag1521.xml"/><Relationship Id="rId76" Type="http://schemas.openxmlformats.org/officeDocument/2006/relationships/tags" Target="../tags/tag1542.xml"/><Relationship Id="rId97" Type="http://schemas.openxmlformats.org/officeDocument/2006/relationships/tags" Target="../tags/tag1563.xml"/><Relationship Id="rId104" Type="http://schemas.openxmlformats.org/officeDocument/2006/relationships/tags" Target="../tags/tag1570.xml"/><Relationship Id="rId120" Type="http://schemas.openxmlformats.org/officeDocument/2006/relationships/tags" Target="../tags/tag1586.xml"/><Relationship Id="rId125" Type="http://schemas.openxmlformats.org/officeDocument/2006/relationships/tags" Target="../tags/tag1591.xml"/><Relationship Id="rId141" Type="http://schemas.openxmlformats.org/officeDocument/2006/relationships/tags" Target="../tags/tag1607.xml"/><Relationship Id="rId146" Type="http://schemas.openxmlformats.org/officeDocument/2006/relationships/tags" Target="../tags/tag1612.xml"/><Relationship Id="rId167" Type="http://schemas.openxmlformats.org/officeDocument/2006/relationships/tags" Target="../tags/tag1633.xml"/><Relationship Id="rId7" Type="http://schemas.openxmlformats.org/officeDocument/2006/relationships/tags" Target="../tags/tag1473.xml"/><Relationship Id="rId71" Type="http://schemas.openxmlformats.org/officeDocument/2006/relationships/tags" Target="../tags/tag1537.xml"/><Relationship Id="rId92" Type="http://schemas.openxmlformats.org/officeDocument/2006/relationships/tags" Target="../tags/tag1558.xml"/><Relationship Id="rId162" Type="http://schemas.openxmlformats.org/officeDocument/2006/relationships/tags" Target="../tags/tag1628.xml"/><Relationship Id="rId183" Type="http://schemas.openxmlformats.org/officeDocument/2006/relationships/slideLayout" Target="../slideLayouts/slideLayout2.xml"/><Relationship Id="rId2" Type="http://schemas.openxmlformats.org/officeDocument/2006/relationships/tags" Target="../tags/tag1468.xml"/><Relationship Id="rId29" Type="http://schemas.openxmlformats.org/officeDocument/2006/relationships/tags" Target="../tags/tag1495.xml"/><Relationship Id="rId24" Type="http://schemas.openxmlformats.org/officeDocument/2006/relationships/tags" Target="../tags/tag1490.xml"/><Relationship Id="rId40" Type="http://schemas.openxmlformats.org/officeDocument/2006/relationships/tags" Target="../tags/tag1506.xml"/><Relationship Id="rId45" Type="http://schemas.openxmlformats.org/officeDocument/2006/relationships/tags" Target="../tags/tag1511.xml"/><Relationship Id="rId66" Type="http://schemas.openxmlformats.org/officeDocument/2006/relationships/tags" Target="../tags/tag1532.xml"/><Relationship Id="rId87" Type="http://schemas.openxmlformats.org/officeDocument/2006/relationships/tags" Target="../tags/tag1553.xml"/><Relationship Id="rId110" Type="http://schemas.openxmlformats.org/officeDocument/2006/relationships/tags" Target="../tags/tag1576.xml"/><Relationship Id="rId115" Type="http://schemas.openxmlformats.org/officeDocument/2006/relationships/tags" Target="../tags/tag1581.xml"/><Relationship Id="rId131" Type="http://schemas.openxmlformats.org/officeDocument/2006/relationships/tags" Target="../tags/tag1597.xml"/><Relationship Id="rId136" Type="http://schemas.openxmlformats.org/officeDocument/2006/relationships/tags" Target="../tags/tag1602.xml"/><Relationship Id="rId157" Type="http://schemas.openxmlformats.org/officeDocument/2006/relationships/tags" Target="../tags/tag1623.xml"/><Relationship Id="rId178" Type="http://schemas.openxmlformats.org/officeDocument/2006/relationships/tags" Target="../tags/tag1644.xml"/><Relationship Id="rId61" Type="http://schemas.openxmlformats.org/officeDocument/2006/relationships/tags" Target="../tags/tag1527.xml"/><Relationship Id="rId82" Type="http://schemas.openxmlformats.org/officeDocument/2006/relationships/tags" Target="../tags/tag1548.xml"/><Relationship Id="rId152" Type="http://schemas.openxmlformats.org/officeDocument/2006/relationships/tags" Target="../tags/tag1618.xml"/><Relationship Id="rId173" Type="http://schemas.openxmlformats.org/officeDocument/2006/relationships/tags" Target="../tags/tag1639.xml"/><Relationship Id="rId19" Type="http://schemas.openxmlformats.org/officeDocument/2006/relationships/tags" Target="../tags/tag1485.xml"/><Relationship Id="rId14" Type="http://schemas.openxmlformats.org/officeDocument/2006/relationships/tags" Target="../tags/tag1480.xml"/><Relationship Id="rId30" Type="http://schemas.openxmlformats.org/officeDocument/2006/relationships/tags" Target="../tags/tag1496.xml"/><Relationship Id="rId35" Type="http://schemas.openxmlformats.org/officeDocument/2006/relationships/tags" Target="../tags/tag1501.xml"/><Relationship Id="rId56" Type="http://schemas.openxmlformats.org/officeDocument/2006/relationships/tags" Target="../tags/tag1522.xml"/><Relationship Id="rId77" Type="http://schemas.openxmlformats.org/officeDocument/2006/relationships/tags" Target="../tags/tag1543.xml"/><Relationship Id="rId100" Type="http://schemas.openxmlformats.org/officeDocument/2006/relationships/tags" Target="../tags/tag1566.xml"/><Relationship Id="rId105" Type="http://schemas.openxmlformats.org/officeDocument/2006/relationships/tags" Target="../tags/tag1571.xml"/><Relationship Id="rId126" Type="http://schemas.openxmlformats.org/officeDocument/2006/relationships/tags" Target="../tags/tag1592.xml"/><Relationship Id="rId147" Type="http://schemas.openxmlformats.org/officeDocument/2006/relationships/tags" Target="../tags/tag1613.xml"/><Relationship Id="rId168" Type="http://schemas.openxmlformats.org/officeDocument/2006/relationships/tags" Target="../tags/tag1634.xml"/><Relationship Id="rId8" Type="http://schemas.openxmlformats.org/officeDocument/2006/relationships/tags" Target="../tags/tag1474.xml"/><Relationship Id="rId51" Type="http://schemas.openxmlformats.org/officeDocument/2006/relationships/tags" Target="../tags/tag1517.xml"/><Relationship Id="rId72" Type="http://schemas.openxmlformats.org/officeDocument/2006/relationships/tags" Target="../tags/tag1538.xml"/><Relationship Id="rId93" Type="http://schemas.openxmlformats.org/officeDocument/2006/relationships/tags" Target="../tags/tag1559.xml"/><Relationship Id="rId98" Type="http://schemas.openxmlformats.org/officeDocument/2006/relationships/tags" Target="../tags/tag1564.xml"/><Relationship Id="rId121" Type="http://schemas.openxmlformats.org/officeDocument/2006/relationships/tags" Target="../tags/tag1587.xml"/><Relationship Id="rId142" Type="http://schemas.openxmlformats.org/officeDocument/2006/relationships/tags" Target="../tags/tag1608.xml"/><Relationship Id="rId163" Type="http://schemas.openxmlformats.org/officeDocument/2006/relationships/tags" Target="../tags/tag1629.xml"/><Relationship Id="rId3" Type="http://schemas.openxmlformats.org/officeDocument/2006/relationships/tags" Target="../tags/tag1469.xml"/><Relationship Id="rId25" Type="http://schemas.openxmlformats.org/officeDocument/2006/relationships/tags" Target="../tags/tag1491.xml"/><Relationship Id="rId46" Type="http://schemas.openxmlformats.org/officeDocument/2006/relationships/tags" Target="../tags/tag1512.xml"/><Relationship Id="rId67" Type="http://schemas.openxmlformats.org/officeDocument/2006/relationships/tags" Target="../tags/tag1533.xml"/><Relationship Id="rId116" Type="http://schemas.openxmlformats.org/officeDocument/2006/relationships/tags" Target="../tags/tag1582.xml"/><Relationship Id="rId137" Type="http://schemas.openxmlformats.org/officeDocument/2006/relationships/tags" Target="../tags/tag1603.xml"/><Relationship Id="rId158" Type="http://schemas.openxmlformats.org/officeDocument/2006/relationships/tags" Target="../tags/tag1624.xml"/><Relationship Id="rId20" Type="http://schemas.openxmlformats.org/officeDocument/2006/relationships/tags" Target="../tags/tag1486.xml"/><Relationship Id="rId41" Type="http://schemas.openxmlformats.org/officeDocument/2006/relationships/tags" Target="../tags/tag1507.xml"/><Relationship Id="rId62" Type="http://schemas.openxmlformats.org/officeDocument/2006/relationships/tags" Target="../tags/tag1528.xml"/><Relationship Id="rId83" Type="http://schemas.openxmlformats.org/officeDocument/2006/relationships/tags" Target="../tags/tag1549.xml"/><Relationship Id="rId88" Type="http://schemas.openxmlformats.org/officeDocument/2006/relationships/tags" Target="../tags/tag1554.xml"/><Relationship Id="rId111" Type="http://schemas.openxmlformats.org/officeDocument/2006/relationships/tags" Target="../tags/tag1577.xml"/><Relationship Id="rId132" Type="http://schemas.openxmlformats.org/officeDocument/2006/relationships/tags" Target="../tags/tag1598.xml"/><Relationship Id="rId153" Type="http://schemas.openxmlformats.org/officeDocument/2006/relationships/tags" Target="../tags/tag1619.xml"/><Relationship Id="rId174" Type="http://schemas.openxmlformats.org/officeDocument/2006/relationships/tags" Target="../tags/tag1640.xml"/><Relationship Id="rId179" Type="http://schemas.openxmlformats.org/officeDocument/2006/relationships/tags" Target="../tags/tag1645.xml"/><Relationship Id="rId15" Type="http://schemas.openxmlformats.org/officeDocument/2006/relationships/tags" Target="../tags/tag1481.xml"/><Relationship Id="rId36" Type="http://schemas.openxmlformats.org/officeDocument/2006/relationships/tags" Target="../tags/tag1502.xml"/><Relationship Id="rId57" Type="http://schemas.openxmlformats.org/officeDocument/2006/relationships/tags" Target="../tags/tag1523.xml"/><Relationship Id="rId106" Type="http://schemas.openxmlformats.org/officeDocument/2006/relationships/tags" Target="../tags/tag1572.xml"/><Relationship Id="rId127" Type="http://schemas.openxmlformats.org/officeDocument/2006/relationships/tags" Target="../tags/tag1593.xml"/><Relationship Id="rId10" Type="http://schemas.openxmlformats.org/officeDocument/2006/relationships/tags" Target="../tags/tag1476.xml"/><Relationship Id="rId31" Type="http://schemas.openxmlformats.org/officeDocument/2006/relationships/tags" Target="../tags/tag1497.xml"/><Relationship Id="rId52" Type="http://schemas.openxmlformats.org/officeDocument/2006/relationships/tags" Target="../tags/tag1518.xml"/><Relationship Id="rId73" Type="http://schemas.openxmlformats.org/officeDocument/2006/relationships/tags" Target="../tags/tag1539.xml"/><Relationship Id="rId78" Type="http://schemas.openxmlformats.org/officeDocument/2006/relationships/tags" Target="../tags/tag1544.xml"/><Relationship Id="rId94" Type="http://schemas.openxmlformats.org/officeDocument/2006/relationships/tags" Target="../tags/tag1560.xml"/><Relationship Id="rId99" Type="http://schemas.openxmlformats.org/officeDocument/2006/relationships/tags" Target="../tags/tag1565.xml"/><Relationship Id="rId101" Type="http://schemas.openxmlformats.org/officeDocument/2006/relationships/tags" Target="../tags/tag1567.xml"/><Relationship Id="rId122" Type="http://schemas.openxmlformats.org/officeDocument/2006/relationships/tags" Target="../tags/tag1588.xml"/><Relationship Id="rId143" Type="http://schemas.openxmlformats.org/officeDocument/2006/relationships/tags" Target="../tags/tag1609.xml"/><Relationship Id="rId148" Type="http://schemas.openxmlformats.org/officeDocument/2006/relationships/tags" Target="../tags/tag1614.xml"/><Relationship Id="rId164" Type="http://schemas.openxmlformats.org/officeDocument/2006/relationships/tags" Target="../tags/tag1630.xml"/><Relationship Id="rId169" Type="http://schemas.openxmlformats.org/officeDocument/2006/relationships/tags" Target="../tags/tag163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74.xml"/><Relationship Id="rId117" Type="http://schemas.openxmlformats.org/officeDocument/2006/relationships/tags" Target="../tags/tag1765.xml"/><Relationship Id="rId21" Type="http://schemas.openxmlformats.org/officeDocument/2006/relationships/tags" Target="../tags/tag1669.xml"/><Relationship Id="rId42" Type="http://schemas.openxmlformats.org/officeDocument/2006/relationships/tags" Target="../tags/tag1690.xml"/><Relationship Id="rId47" Type="http://schemas.openxmlformats.org/officeDocument/2006/relationships/tags" Target="../tags/tag1695.xml"/><Relationship Id="rId63" Type="http://schemas.openxmlformats.org/officeDocument/2006/relationships/tags" Target="../tags/tag1711.xml"/><Relationship Id="rId68" Type="http://schemas.openxmlformats.org/officeDocument/2006/relationships/tags" Target="../tags/tag1716.xml"/><Relationship Id="rId84" Type="http://schemas.openxmlformats.org/officeDocument/2006/relationships/tags" Target="../tags/tag1732.xml"/><Relationship Id="rId89" Type="http://schemas.openxmlformats.org/officeDocument/2006/relationships/tags" Target="../tags/tag1737.xml"/><Relationship Id="rId112" Type="http://schemas.openxmlformats.org/officeDocument/2006/relationships/tags" Target="../tags/tag1760.xml"/><Relationship Id="rId133" Type="http://schemas.openxmlformats.org/officeDocument/2006/relationships/tags" Target="../tags/tag1781.xml"/><Relationship Id="rId138" Type="http://schemas.openxmlformats.org/officeDocument/2006/relationships/tags" Target="../tags/tag1786.xml"/><Relationship Id="rId16" Type="http://schemas.openxmlformats.org/officeDocument/2006/relationships/tags" Target="../tags/tag1664.xml"/><Relationship Id="rId107" Type="http://schemas.openxmlformats.org/officeDocument/2006/relationships/tags" Target="../tags/tag1755.xml"/><Relationship Id="rId11" Type="http://schemas.openxmlformats.org/officeDocument/2006/relationships/tags" Target="../tags/tag1659.xml"/><Relationship Id="rId32" Type="http://schemas.openxmlformats.org/officeDocument/2006/relationships/tags" Target="../tags/tag1680.xml"/><Relationship Id="rId37" Type="http://schemas.openxmlformats.org/officeDocument/2006/relationships/tags" Target="../tags/tag1685.xml"/><Relationship Id="rId53" Type="http://schemas.openxmlformats.org/officeDocument/2006/relationships/tags" Target="../tags/tag1701.xml"/><Relationship Id="rId58" Type="http://schemas.openxmlformats.org/officeDocument/2006/relationships/tags" Target="../tags/tag1706.xml"/><Relationship Id="rId74" Type="http://schemas.openxmlformats.org/officeDocument/2006/relationships/tags" Target="../tags/tag1722.xml"/><Relationship Id="rId79" Type="http://schemas.openxmlformats.org/officeDocument/2006/relationships/tags" Target="../tags/tag1727.xml"/><Relationship Id="rId102" Type="http://schemas.openxmlformats.org/officeDocument/2006/relationships/tags" Target="../tags/tag1750.xml"/><Relationship Id="rId123" Type="http://schemas.openxmlformats.org/officeDocument/2006/relationships/tags" Target="../tags/tag1771.xml"/><Relationship Id="rId128" Type="http://schemas.openxmlformats.org/officeDocument/2006/relationships/tags" Target="../tags/tag1776.xml"/><Relationship Id="rId5" Type="http://schemas.openxmlformats.org/officeDocument/2006/relationships/tags" Target="../tags/tag1653.xml"/><Relationship Id="rId90" Type="http://schemas.openxmlformats.org/officeDocument/2006/relationships/tags" Target="../tags/tag1738.xml"/><Relationship Id="rId95" Type="http://schemas.openxmlformats.org/officeDocument/2006/relationships/tags" Target="../tags/tag1743.xml"/><Relationship Id="rId22" Type="http://schemas.openxmlformats.org/officeDocument/2006/relationships/tags" Target="../tags/tag1670.xml"/><Relationship Id="rId27" Type="http://schemas.openxmlformats.org/officeDocument/2006/relationships/tags" Target="../tags/tag1675.xml"/><Relationship Id="rId43" Type="http://schemas.openxmlformats.org/officeDocument/2006/relationships/tags" Target="../tags/tag1691.xml"/><Relationship Id="rId48" Type="http://schemas.openxmlformats.org/officeDocument/2006/relationships/tags" Target="../tags/tag1696.xml"/><Relationship Id="rId64" Type="http://schemas.openxmlformats.org/officeDocument/2006/relationships/tags" Target="../tags/tag1712.xml"/><Relationship Id="rId69" Type="http://schemas.openxmlformats.org/officeDocument/2006/relationships/tags" Target="../tags/tag1717.xml"/><Relationship Id="rId113" Type="http://schemas.openxmlformats.org/officeDocument/2006/relationships/tags" Target="../tags/tag1761.xml"/><Relationship Id="rId118" Type="http://schemas.openxmlformats.org/officeDocument/2006/relationships/tags" Target="../tags/tag1766.xml"/><Relationship Id="rId134" Type="http://schemas.openxmlformats.org/officeDocument/2006/relationships/tags" Target="../tags/tag1782.xml"/><Relationship Id="rId139" Type="http://schemas.openxmlformats.org/officeDocument/2006/relationships/tags" Target="../tags/tag1787.xml"/><Relationship Id="rId8" Type="http://schemas.openxmlformats.org/officeDocument/2006/relationships/tags" Target="../tags/tag1656.xml"/><Relationship Id="rId51" Type="http://schemas.openxmlformats.org/officeDocument/2006/relationships/tags" Target="../tags/tag1699.xml"/><Relationship Id="rId72" Type="http://schemas.openxmlformats.org/officeDocument/2006/relationships/tags" Target="../tags/tag1720.xml"/><Relationship Id="rId80" Type="http://schemas.openxmlformats.org/officeDocument/2006/relationships/tags" Target="../tags/tag1728.xml"/><Relationship Id="rId85" Type="http://schemas.openxmlformats.org/officeDocument/2006/relationships/tags" Target="../tags/tag1733.xml"/><Relationship Id="rId93" Type="http://schemas.openxmlformats.org/officeDocument/2006/relationships/tags" Target="../tags/tag1741.xml"/><Relationship Id="rId98" Type="http://schemas.openxmlformats.org/officeDocument/2006/relationships/tags" Target="../tags/tag1746.xml"/><Relationship Id="rId121" Type="http://schemas.openxmlformats.org/officeDocument/2006/relationships/tags" Target="../tags/tag1769.xml"/><Relationship Id="rId3" Type="http://schemas.openxmlformats.org/officeDocument/2006/relationships/tags" Target="../tags/tag1651.xml"/><Relationship Id="rId12" Type="http://schemas.openxmlformats.org/officeDocument/2006/relationships/tags" Target="../tags/tag1660.xml"/><Relationship Id="rId17" Type="http://schemas.openxmlformats.org/officeDocument/2006/relationships/tags" Target="../tags/tag1665.xml"/><Relationship Id="rId25" Type="http://schemas.openxmlformats.org/officeDocument/2006/relationships/tags" Target="../tags/tag1673.xml"/><Relationship Id="rId33" Type="http://schemas.openxmlformats.org/officeDocument/2006/relationships/tags" Target="../tags/tag1681.xml"/><Relationship Id="rId38" Type="http://schemas.openxmlformats.org/officeDocument/2006/relationships/tags" Target="../tags/tag1686.xml"/><Relationship Id="rId46" Type="http://schemas.openxmlformats.org/officeDocument/2006/relationships/tags" Target="../tags/tag1694.xml"/><Relationship Id="rId59" Type="http://schemas.openxmlformats.org/officeDocument/2006/relationships/tags" Target="../tags/tag1707.xml"/><Relationship Id="rId67" Type="http://schemas.openxmlformats.org/officeDocument/2006/relationships/tags" Target="../tags/tag1715.xml"/><Relationship Id="rId103" Type="http://schemas.openxmlformats.org/officeDocument/2006/relationships/tags" Target="../tags/tag1751.xml"/><Relationship Id="rId108" Type="http://schemas.openxmlformats.org/officeDocument/2006/relationships/tags" Target="../tags/tag1756.xml"/><Relationship Id="rId116" Type="http://schemas.openxmlformats.org/officeDocument/2006/relationships/tags" Target="../tags/tag1764.xml"/><Relationship Id="rId124" Type="http://schemas.openxmlformats.org/officeDocument/2006/relationships/tags" Target="../tags/tag1772.xml"/><Relationship Id="rId129" Type="http://schemas.openxmlformats.org/officeDocument/2006/relationships/tags" Target="../tags/tag1777.xml"/><Relationship Id="rId137" Type="http://schemas.openxmlformats.org/officeDocument/2006/relationships/tags" Target="../tags/tag1785.xml"/><Relationship Id="rId20" Type="http://schemas.openxmlformats.org/officeDocument/2006/relationships/tags" Target="../tags/tag1668.xml"/><Relationship Id="rId41" Type="http://schemas.openxmlformats.org/officeDocument/2006/relationships/tags" Target="../tags/tag1689.xml"/><Relationship Id="rId54" Type="http://schemas.openxmlformats.org/officeDocument/2006/relationships/tags" Target="../tags/tag1702.xml"/><Relationship Id="rId62" Type="http://schemas.openxmlformats.org/officeDocument/2006/relationships/tags" Target="../tags/tag1710.xml"/><Relationship Id="rId70" Type="http://schemas.openxmlformats.org/officeDocument/2006/relationships/tags" Target="../tags/tag1718.xml"/><Relationship Id="rId75" Type="http://schemas.openxmlformats.org/officeDocument/2006/relationships/tags" Target="../tags/tag1723.xml"/><Relationship Id="rId83" Type="http://schemas.openxmlformats.org/officeDocument/2006/relationships/tags" Target="../tags/tag1731.xml"/><Relationship Id="rId88" Type="http://schemas.openxmlformats.org/officeDocument/2006/relationships/tags" Target="../tags/tag1736.xml"/><Relationship Id="rId91" Type="http://schemas.openxmlformats.org/officeDocument/2006/relationships/tags" Target="../tags/tag1739.xml"/><Relationship Id="rId96" Type="http://schemas.openxmlformats.org/officeDocument/2006/relationships/tags" Target="../tags/tag1744.xml"/><Relationship Id="rId111" Type="http://schemas.openxmlformats.org/officeDocument/2006/relationships/tags" Target="../tags/tag1759.xml"/><Relationship Id="rId132" Type="http://schemas.openxmlformats.org/officeDocument/2006/relationships/tags" Target="../tags/tag1780.xml"/><Relationship Id="rId140" Type="http://schemas.openxmlformats.org/officeDocument/2006/relationships/slideLayout" Target="../slideLayouts/slideLayout2.xml"/><Relationship Id="rId1" Type="http://schemas.openxmlformats.org/officeDocument/2006/relationships/tags" Target="../tags/tag1649.xml"/><Relationship Id="rId6" Type="http://schemas.openxmlformats.org/officeDocument/2006/relationships/tags" Target="../tags/tag1654.xml"/><Relationship Id="rId15" Type="http://schemas.openxmlformats.org/officeDocument/2006/relationships/tags" Target="../tags/tag1663.xml"/><Relationship Id="rId23" Type="http://schemas.openxmlformats.org/officeDocument/2006/relationships/tags" Target="../tags/tag1671.xml"/><Relationship Id="rId28" Type="http://schemas.openxmlformats.org/officeDocument/2006/relationships/tags" Target="../tags/tag1676.xml"/><Relationship Id="rId36" Type="http://schemas.openxmlformats.org/officeDocument/2006/relationships/tags" Target="../tags/tag1684.xml"/><Relationship Id="rId49" Type="http://schemas.openxmlformats.org/officeDocument/2006/relationships/tags" Target="../tags/tag1697.xml"/><Relationship Id="rId57" Type="http://schemas.openxmlformats.org/officeDocument/2006/relationships/tags" Target="../tags/tag1705.xml"/><Relationship Id="rId106" Type="http://schemas.openxmlformats.org/officeDocument/2006/relationships/tags" Target="../tags/tag1754.xml"/><Relationship Id="rId114" Type="http://schemas.openxmlformats.org/officeDocument/2006/relationships/tags" Target="../tags/tag1762.xml"/><Relationship Id="rId119" Type="http://schemas.openxmlformats.org/officeDocument/2006/relationships/tags" Target="../tags/tag1767.xml"/><Relationship Id="rId127" Type="http://schemas.openxmlformats.org/officeDocument/2006/relationships/tags" Target="../tags/tag1775.xml"/><Relationship Id="rId10" Type="http://schemas.openxmlformats.org/officeDocument/2006/relationships/tags" Target="../tags/tag1658.xml"/><Relationship Id="rId31" Type="http://schemas.openxmlformats.org/officeDocument/2006/relationships/tags" Target="../tags/tag1679.xml"/><Relationship Id="rId44" Type="http://schemas.openxmlformats.org/officeDocument/2006/relationships/tags" Target="../tags/tag1692.xml"/><Relationship Id="rId52" Type="http://schemas.openxmlformats.org/officeDocument/2006/relationships/tags" Target="../tags/tag1700.xml"/><Relationship Id="rId60" Type="http://schemas.openxmlformats.org/officeDocument/2006/relationships/tags" Target="../tags/tag1708.xml"/><Relationship Id="rId65" Type="http://schemas.openxmlformats.org/officeDocument/2006/relationships/tags" Target="../tags/tag1713.xml"/><Relationship Id="rId73" Type="http://schemas.openxmlformats.org/officeDocument/2006/relationships/tags" Target="../tags/tag1721.xml"/><Relationship Id="rId78" Type="http://schemas.openxmlformats.org/officeDocument/2006/relationships/tags" Target="../tags/tag1726.xml"/><Relationship Id="rId81" Type="http://schemas.openxmlformats.org/officeDocument/2006/relationships/tags" Target="../tags/tag1729.xml"/><Relationship Id="rId86" Type="http://schemas.openxmlformats.org/officeDocument/2006/relationships/tags" Target="../tags/tag1734.xml"/><Relationship Id="rId94" Type="http://schemas.openxmlformats.org/officeDocument/2006/relationships/tags" Target="../tags/tag1742.xml"/><Relationship Id="rId99" Type="http://schemas.openxmlformats.org/officeDocument/2006/relationships/tags" Target="../tags/tag1747.xml"/><Relationship Id="rId101" Type="http://schemas.openxmlformats.org/officeDocument/2006/relationships/tags" Target="../tags/tag1749.xml"/><Relationship Id="rId122" Type="http://schemas.openxmlformats.org/officeDocument/2006/relationships/tags" Target="../tags/tag1770.xml"/><Relationship Id="rId130" Type="http://schemas.openxmlformats.org/officeDocument/2006/relationships/tags" Target="../tags/tag1778.xml"/><Relationship Id="rId135" Type="http://schemas.openxmlformats.org/officeDocument/2006/relationships/tags" Target="../tags/tag1783.xml"/><Relationship Id="rId4" Type="http://schemas.openxmlformats.org/officeDocument/2006/relationships/tags" Target="../tags/tag1652.xml"/><Relationship Id="rId9" Type="http://schemas.openxmlformats.org/officeDocument/2006/relationships/tags" Target="../tags/tag1657.xml"/><Relationship Id="rId13" Type="http://schemas.openxmlformats.org/officeDocument/2006/relationships/tags" Target="../tags/tag1661.xml"/><Relationship Id="rId18" Type="http://schemas.openxmlformats.org/officeDocument/2006/relationships/tags" Target="../tags/tag1666.xml"/><Relationship Id="rId39" Type="http://schemas.openxmlformats.org/officeDocument/2006/relationships/tags" Target="../tags/tag1687.xml"/><Relationship Id="rId109" Type="http://schemas.openxmlformats.org/officeDocument/2006/relationships/tags" Target="../tags/tag1757.xml"/><Relationship Id="rId34" Type="http://schemas.openxmlformats.org/officeDocument/2006/relationships/tags" Target="../tags/tag1682.xml"/><Relationship Id="rId50" Type="http://schemas.openxmlformats.org/officeDocument/2006/relationships/tags" Target="../tags/tag1698.xml"/><Relationship Id="rId55" Type="http://schemas.openxmlformats.org/officeDocument/2006/relationships/tags" Target="../tags/tag1703.xml"/><Relationship Id="rId76" Type="http://schemas.openxmlformats.org/officeDocument/2006/relationships/tags" Target="../tags/tag1724.xml"/><Relationship Id="rId97" Type="http://schemas.openxmlformats.org/officeDocument/2006/relationships/tags" Target="../tags/tag1745.xml"/><Relationship Id="rId104" Type="http://schemas.openxmlformats.org/officeDocument/2006/relationships/tags" Target="../tags/tag1752.xml"/><Relationship Id="rId120" Type="http://schemas.openxmlformats.org/officeDocument/2006/relationships/tags" Target="../tags/tag1768.xml"/><Relationship Id="rId125" Type="http://schemas.openxmlformats.org/officeDocument/2006/relationships/tags" Target="../tags/tag1773.xml"/><Relationship Id="rId7" Type="http://schemas.openxmlformats.org/officeDocument/2006/relationships/tags" Target="../tags/tag1655.xml"/><Relationship Id="rId71" Type="http://schemas.openxmlformats.org/officeDocument/2006/relationships/tags" Target="../tags/tag1719.xml"/><Relationship Id="rId92" Type="http://schemas.openxmlformats.org/officeDocument/2006/relationships/tags" Target="../tags/tag1740.xml"/><Relationship Id="rId2" Type="http://schemas.openxmlformats.org/officeDocument/2006/relationships/tags" Target="../tags/tag1650.xml"/><Relationship Id="rId29" Type="http://schemas.openxmlformats.org/officeDocument/2006/relationships/tags" Target="../tags/tag1677.xml"/><Relationship Id="rId24" Type="http://schemas.openxmlformats.org/officeDocument/2006/relationships/tags" Target="../tags/tag1672.xml"/><Relationship Id="rId40" Type="http://schemas.openxmlformats.org/officeDocument/2006/relationships/tags" Target="../tags/tag1688.xml"/><Relationship Id="rId45" Type="http://schemas.openxmlformats.org/officeDocument/2006/relationships/tags" Target="../tags/tag1693.xml"/><Relationship Id="rId66" Type="http://schemas.openxmlformats.org/officeDocument/2006/relationships/tags" Target="../tags/tag1714.xml"/><Relationship Id="rId87" Type="http://schemas.openxmlformats.org/officeDocument/2006/relationships/tags" Target="../tags/tag1735.xml"/><Relationship Id="rId110" Type="http://schemas.openxmlformats.org/officeDocument/2006/relationships/tags" Target="../tags/tag1758.xml"/><Relationship Id="rId115" Type="http://schemas.openxmlformats.org/officeDocument/2006/relationships/tags" Target="../tags/tag1763.xml"/><Relationship Id="rId131" Type="http://schemas.openxmlformats.org/officeDocument/2006/relationships/tags" Target="../tags/tag1779.xml"/><Relationship Id="rId136" Type="http://schemas.openxmlformats.org/officeDocument/2006/relationships/tags" Target="../tags/tag1784.xml"/><Relationship Id="rId61" Type="http://schemas.openxmlformats.org/officeDocument/2006/relationships/tags" Target="../tags/tag1709.xml"/><Relationship Id="rId82" Type="http://schemas.openxmlformats.org/officeDocument/2006/relationships/tags" Target="../tags/tag1730.xml"/><Relationship Id="rId19" Type="http://schemas.openxmlformats.org/officeDocument/2006/relationships/tags" Target="../tags/tag1667.xml"/><Relationship Id="rId14" Type="http://schemas.openxmlformats.org/officeDocument/2006/relationships/tags" Target="../tags/tag1662.xml"/><Relationship Id="rId30" Type="http://schemas.openxmlformats.org/officeDocument/2006/relationships/tags" Target="../tags/tag1678.xml"/><Relationship Id="rId35" Type="http://schemas.openxmlformats.org/officeDocument/2006/relationships/tags" Target="../tags/tag1683.xml"/><Relationship Id="rId56" Type="http://schemas.openxmlformats.org/officeDocument/2006/relationships/tags" Target="../tags/tag1704.xml"/><Relationship Id="rId77" Type="http://schemas.openxmlformats.org/officeDocument/2006/relationships/tags" Target="../tags/tag1725.xml"/><Relationship Id="rId100" Type="http://schemas.openxmlformats.org/officeDocument/2006/relationships/tags" Target="../tags/tag1748.xml"/><Relationship Id="rId105" Type="http://schemas.openxmlformats.org/officeDocument/2006/relationships/tags" Target="../tags/tag1753.xml"/><Relationship Id="rId126" Type="http://schemas.openxmlformats.org/officeDocument/2006/relationships/tags" Target="../tags/tag17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SMARTInkShape-Group330"/>
          <p:cNvGrpSpPr/>
          <p:nvPr/>
        </p:nvGrpSpPr>
        <p:grpSpPr>
          <a:xfrm>
            <a:off x="616400" y="359557"/>
            <a:ext cx="1421951" cy="426744"/>
            <a:chOff x="616400" y="359557"/>
            <a:chExt cx="1421951" cy="426744"/>
          </a:xfrm>
        </p:grpSpPr>
        <p:sp>
          <p:nvSpPr>
            <p:cNvPr id="638" name="SMARTInkShape-1480"/>
            <p:cNvSpPr/>
            <p:nvPr>
              <p:custDataLst>
                <p:tags r:id="rId258"/>
              </p:custDataLst>
            </p:nvPr>
          </p:nvSpPr>
          <p:spPr>
            <a:xfrm>
              <a:off x="616400" y="407645"/>
              <a:ext cx="234501" cy="378656"/>
            </a:xfrm>
            <a:custGeom>
              <a:avLst/>
              <a:gdLst/>
              <a:ahLst/>
              <a:cxnLst/>
              <a:rect l="0" t="0" r="0" b="0"/>
              <a:pathLst>
                <a:path w="234501" h="378656">
                  <a:moveTo>
                    <a:pt x="234500" y="24155"/>
                  </a:moveTo>
                  <a:lnTo>
                    <a:pt x="234500" y="24155"/>
                  </a:lnTo>
                  <a:lnTo>
                    <a:pt x="234500" y="15317"/>
                  </a:lnTo>
                  <a:lnTo>
                    <a:pt x="232619" y="11290"/>
                  </a:lnTo>
                  <a:lnTo>
                    <a:pt x="225662" y="2956"/>
                  </a:lnTo>
                  <a:lnTo>
                    <a:pt x="221635" y="622"/>
                  </a:lnTo>
                  <a:lnTo>
                    <a:pt x="219573" y="0"/>
                  </a:lnTo>
                  <a:lnTo>
                    <a:pt x="206559" y="2495"/>
                  </a:lnTo>
                  <a:lnTo>
                    <a:pt x="163625" y="19798"/>
                  </a:lnTo>
                  <a:lnTo>
                    <a:pt x="119292" y="43599"/>
                  </a:lnTo>
                  <a:lnTo>
                    <a:pt x="79412" y="75425"/>
                  </a:lnTo>
                  <a:lnTo>
                    <a:pt x="41614" y="120752"/>
                  </a:lnTo>
                  <a:lnTo>
                    <a:pt x="16796" y="164827"/>
                  </a:lnTo>
                  <a:lnTo>
                    <a:pt x="4681" y="204656"/>
                  </a:lnTo>
                  <a:lnTo>
                    <a:pt x="1070" y="244226"/>
                  </a:lnTo>
                  <a:lnTo>
                    <a:pt x="0" y="273746"/>
                  </a:lnTo>
                  <a:lnTo>
                    <a:pt x="14142" y="312823"/>
                  </a:lnTo>
                  <a:lnTo>
                    <a:pt x="35504" y="354931"/>
                  </a:lnTo>
                  <a:lnTo>
                    <a:pt x="61709" y="373576"/>
                  </a:lnTo>
                  <a:lnTo>
                    <a:pt x="80563" y="378655"/>
                  </a:lnTo>
                  <a:lnTo>
                    <a:pt x="112689" y="375666"/>
                  </a:lnTo>
                  <a:lnTo>
                    <a:pt x="164650" y="36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481"/>
            <p:cNvSpPr/>
            <p:nvPr>
              <p:custDataLst>
                <p:tags r:id="rId259"/>
              </p:custDataLst>
            </p:nvPr>
          </p:nvSpPr>
          <p:spPr>
            <a:xfrm>
              <a:off x="838888" y="617272"/>
              <a:ext cx="86017" cy="151031"/>
            </a:xfrm>
            <a:custGeom>
              <a:avLst/>
              <a:gdLst/>
              <a:ahLst/>
              <a:cxnLst/>
              <a:rect l="0" t="0" r="0" b="0"/>
              <a:pathLst>
                <a:path w="86017" h="151031">
                  <a:moveTo>
                    <a:pt x="81862" y="30428"/>
                  </a:moveTo>
                  <a:lnTo>
                    <a:pt x="81862" y="30428"/>
                  </a:lnTo>
                  <a:lnTo>
                    <a:pt x="81862" y="18219"/>
                  </a:lnTo>
                  <a:lnTo>
                    <a:pt x="80451" y="15233"/>
                  </a:lnTo>
                  <a:lnTo>
                    <a:pt x="67556" y="3140"/>
                  </a:lnTo>
                  <a:lnTo>
                    <a:pt x="61158" y="661"/>
                  </a:lnTo>
                  <a:lnTo>
                    <a:pt x="57476" y="0"/>
                  </a:lnTo>
                  <a:lnTo>
                    <a:pt x="49622" y="1147"/>
                  </a:lnTo>
                  <a:lnTo>
                    <a:pt x="45552" y="2441"/>
                  </a:lnTo>
                  <a:lnTo>
                    <a:pt x="29711" y="14374"/>
                  </a:lnTo>
                  <a:lnTo>
                    <a:pt x="21524" y="27291"/>
                  </a:lnTo>
                  <a:lnTo>
                    <a:pt x="4537" y="69787"/>
                  </a:lnTo>
                  <a:lnTo>
                    <a:pt x="0" y="107325"/>
                  </a:lnTo>
                  <a:lnTo>
                    <a:pt x="5262" y="123166"/>
                  </a:lnTo>
                  <a:lnTo>
                    <a:pt x="15362" y="136556"/>
                  </a:lnTo>
                  <a:lnTo>
                    <a:pt x="29258" y="147211"/>
                  </a:lnTo>
                  <a:lnTo>
                    <a:pt x="41079" y="151005"/>
                  </a:lnTo>
                  <a:lnTo>
                    <a:pt x="46207" y="151030"/>
                  </a:lnTo>
                  <a:lnTo>
                    <a:pt x="59430" y="143531"/>
                  </a:lnTo>
                  <a:lnTo>
                    <a:pt x="72598" y="131496"/>
                  </a:lnTo>
                  <a:lnTo>
                    <a:pt x="80802" y="119091"/>
                  </a:lnTo>
                  <a:lnTo>
                    <a:pt x="86016" y="93466"/>
                  </a:lnTo>
                  <a:lnTo>
                    <a:pt x="84191" y="70273"/>
                  </a:lnTo>
                  <a:lnTo>
                    <a:pt x="79181" y="56737"/>
                  </a:lnTo>
                  <a:lnTo>
                    <a:pt x="72578" y="46548"/>
                  </a:lnTo>
                  <a:lnTo>
                    <a:pt x="75512" y="43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482"/>
            <p:cNvSpPr/>
            <p:nvPr>
              <p:custDataLst>
                <p:tags r:id="rId260"/>
              </p:custDataLst>
            </p:nvPr>
          </p:nvSpPr>
          <p:spPr>
            <a:xfrm>
              <a:off x="996950" y="588876"/>
              <a:ext cx="122097" cy="154075"/>
            </a:xfrm>
            <a:custGeom>
              <a:avLst/>
              <a:gdLst/>
              <a:ahLst/>
              <a:cxnLst/>
              <a:rect l="0" t="0" r="0" b="0"/>
              <a:pathLst>
                <a:path w="122097" h="154075">
                  <a:moveTo>
                    <a:pt x="0" y="71524"/>
                  </a:moveTo>
                  <a:lnTo>
                    <a:pt x="0" y="71524"/>
                  </a:lnTo>
                  <a:lnTo>
                    <a:pt x="5467" y="66057"/>
                  </a:lnTo>
                  <a:lnTo>
                    <a:pt x="6327" y="46932"/>
                  </a:lnTo>
                  <a:lnTo>
                    <a:pt x="7051" y="57128"/>
                  </a:lnTo>
                  <a:lnTo>
                    <a:pt x="15188" y="94950"/>
                  </a:lnTo>
                  <a:lnTo>
                    <a:pt x="18541" y="140217"/>
                  </a:lnTo>
                  <a:lnTo>
                    <a:pt x="18950" y="151337"/>
                  </a:lnTo>
                  <a:lnTo>
                    <a:pt x="15670" y="113835"/>
                  </a:lnTo>
                  <a:lnTo>
                    <a:pt x="18356" y="69821"/>
                  </a:lnTo>
                  <a:lnTo>
                    <a:pt x="25116" y="37780"/>
                  </a:lnTo>
                  <a:lnTo>
                    <a:pt x="34446" y="16545"/>
                  </a:lnTo>
                  <a:lnTo>
                    <a:pt x="39897" y="9471"/>
                  </a:lnTo>
                  <a:lnTo>
                    <a:pt x="51599" y="1612"/>
                  </a:lnTo>
                  <a:lnTo>
                    <a:pt x="61974" y="0"/>
                  </a:lnTo>
                  <a:lnTo>
                    <a:pt x="66716" y="558"/>
                  </a:lnTo>
                  <a:lnTo>
                    <a:pt x="77629" y="6822"/>
                  </a:lnTo>
                  <a:lnTo>
                    <a:pt x="91911" y="20368"/>
                  </a:lnTo>
                  <a:lnTo>
                    <a:pt x="97999" y="31149"/>
                  </a:lnTo>
                  <a:lnTo>
                    <a:pt x="113242" y="76851"/>
                  </a:lnTo>
                  <a:lnTo>
                    <a:pt x="121826" y="97719"/>
                  </a:lnTo>
                  <a:lnTo>
                    <a:pt x="122096" y="122951"/>
                  </a:lnTo>
                  <a:lnTo>
                    <a:pt x="114300" y="154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483"/>
            <p:cNvSpPr/>
            <p:nvPr>
              <p:custDataLst>
                <p:tags r:id="rId261"/>
              </p:custDataLst>
            </p:nvPr>
          </p:nvSpPr>
          <p:spPr>
            <a:xfrm>
              <a:off x="1187967" y="359557"/>
              <a:ext cx="126484" cy="351187"/>
            </a:xfrm>
            <a:custGeom>
              <a:avLst/>
              <a:gdLst/>
              <a:ahLst/>
              <a:cxnLst/>
              <a:rect l="0" t="0" r="0" b="0"/>
              <a:pathLst>
                <a:path w="126484" h="351187">
                  <a:moveTo>
                    <a:pt x="94733" y="65893"/>
                  </a:moveTo>
                  <a:lnTo>
                    <a:pt x="94733" y="65893"/>
                  </a:lnTo>
                  <a:lnTo>
                    <a:pt x="95438" y="59412"/>
                  </a:lnTo>
                  <a:lnTo>
                    <a:pt x="111951" y="12001"/>
                  </a:lnTo>
                  <a:lnTo>
                    <a:pt x="112561" y="8799"/>
                  </a:lnTo>
                  <a:lnTo>
                    <a:pt x="112263" y="5958"/>
                  </a:lnTo>
                  <a:lnTo>
                    <a:pt x="110050" y="920"/>
                  </a:lnTo>
                  <a:lnTo>
                    <a:pt x="107767" y="0"/>
                  </a:lnTo>
                  <a:lnTo>
                    <a:pt x="101467" y="859"/>
                  </a:lnTo>
                  <a:lnTo>
                    <a:pt x="93963" y="11119"/>
                  </a:lnTo>
                  <a:lnTo>
                    <a:pt x="77123" y="49847"/>
                  </a:lnTo>
                  <a:lnTo>
                    <a:pt x="62939" y="91791"/>
                  </a:lnTo>
                  <a:lnTo>
                    <a:pt x="56378" y="126087"/>
                  </a:lnTo>
                  <a:lnTo>
                    <a:pt x="51487" y="172955"/>
                  </a:lnTo>
                  <a:lnTo>
                    <a:pt x="50640" y="216227"/>
                  </a:lnTo>
                  <a:lnTo>
                    <a:pt x="50389" y="257819"/>
                  </a:lnTo>
                  <a:lnTo>
                    <a:pt x="52185" y="299792"/>
                  </a:lnTo>
                  <a:lnTo>
                    <a:pt x="56047" y="343221"/>
                  </a:lnTo>
                  <a:lnTo>
                    <a:pt x="56373" y="350957"/>
                  </a:lnTo>
                  <a:lnTo>
                    <a:pt x="55754" y="351186"/>
                  </a:lnTo>
                  <a:lnTo>
                    <a:pt x="31586" y="309659"/>
                  </a:lnTo>
                  <a:lnTo>
                    <a:pt x="1228" y="277243"/>
                  </a:lnTo>
                  <a:lnTo>
                    <a:pt x="259" y="274362"/>
                  </a:lnTo>
                  <a:lnTo>
                    <a:pt x="0" y="272605"/>
                  </a:lnTo>
                  <a:lnTo>
                    <a:pt x="1944" y="270729"/>
                  </a:lnTo>
                  <a:lnTo>
                    <a:pt x="22155" y="262648"/>
                  </a:lnTo>
                  <a:lnTo>
                    <a:pt x="67118" y="247783"/>
                  </a:lnTo>
                  <a:lnTo>
                    <a:pt x="126483" y="23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484"/>
            <p:cNvSpPr/>
            <p:nvPr>
              <p:custDataLst>
                <p:tags r:id="rId262"/>
              </p:custDataLst>
            </p:nvPr>
          </p:nvSpPr>
          <p:spPr>
            <a:xfrm>
              <a:off x="1365350" y="603250"/>
              <a:ext cx="12601" cy="82551"/>
            </a:xfrm>
            <a:custGeom>
              <a:avLst/>
              <a:gdLst/>
              <a:ahLst/>
              <a:cxnLst/>
              <a:rect l="0" t="0" r="0" b="0"/>
              <a:pathLst>
                <a:path w="12601" h="82551">
                  <a:moveTo>
                    <a:pt x="12600" y="0"/>
                  </a:moveTo>
                  <a:lnTo>
                    <a:pt x="12600" y="0"/>
                  </a:lnTo>
                  <a:lnTo>
                    <a:pt x="3762" y="21048"/>
                  </a:lnTo>
                  <a:lnTo>
                    <a:pt x="126" y="64309"/>
                  </a:lnTo>
                  <a:lnTo>
                    <a:pt x="0" y="73502"/>
                  </a:lnTo>
                  <a:lnTo>
                    <a:pt x="672" y="76518"/>
                  </a:lnTo>
                  <a:lnTo>
                    <a:pt x="6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485"/>
            <p:cNvSpPr/>
            <p:nvPr>
              <p:custDataLst>
                <p:tags r:id="rId263"/>
              </p:custDataLst>
            </p:nvPr>
          </p:nvSpPr>
          <p:spPr>
            <a:xfrm>
              <a:off x="1358900" y="525867"/>
              <a:ext cx="19051" cy="32934"/>
            </a:xfrm>
            <a:custGeom>
              <a:avLst/>
              <a:gdLst/>
              <a:ahLst/>
              <a:cxnLst/>
              <a:rect l="0" t="0" r="0" b="0"/>
              <a:pathLst>
                <a:path w="19051" h="32934">
                  <a:moveTo>
                    <a:pt x="19050" y="32933"/>
                  </a:moveTo>
                  <a:lnTo>
                    <a:pt x="19050" y="32933"/>
                  </a:lnTo>
                  <a:lnTo>
                    <a:pt x="12142" y="5922"/>
                  </a:lnTo>
                  <a:lnTo>
                    <a:pt x="10212" y="2225"/>
                  </a:lnTo>
                  <a:lnTo>
                    <a:pt x="8219" y="467"/>
                  </a:lnTo>
                  <a:lnTo>
                    <a:pt x="6185" y="0"/>
                  </a:lnTo>
                  <a:lnTo>
                    <a:pt x="4123" y="394"/>
                  </a:lnTo>
                  <a:lnTo>
                    <a:pt x="2749" y="2068"/>
                  </a:lnTo>
                  <a:lnTo>
                    <a:pt x="0" y="1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486"/>
            <p:cNvSpPr/>
            <p:nvPr>
              <p:custDataLst>
                <p:tags r:id="rId264"/>
              </p:custDataLst>
            </p:nvPr>
          </p:nvSpPr>
          <p:spPr>
            <a:xfrm>
              <a:off x="1457052" y="441476"/>
              <a:ext cx="111399" cy="247310"/>
            </a:xfrm>
            <a:custGeom>
              <a:avLst/>
              <a:gdLst/>
              <a:ahLst/>
              <a:cxnLst/>
              <a:rect l="0" t="0" r="0" b="0"/>
              <a:pathLst>
                <a:path w="111399" h="247310">
                  <a:moveTo>
                    <a:pt x="54248" y="149074"/>
                  </a:moveTo>
                  <a:lnTo>
                    <a:pt x="54248" y="149074"/>
                  </a:lnTo>
                  <a:lnTo>
                    <a:pt x="54248" y="145703"/>
                  </a:lnTo>
                  <a:lnTo>
                    <a:pt x="53542" y="144710"/>
                  </a:lnTo>
                  <a:lnTo>
                    <a:pt x="52366" y="144048"/>
                  </a:lnTo>
                  <a:lnTo>
                    <a:pt x="50877" y="143607"/>
                  </a:lnTo>
                  <a:lnTo>
                    <a:pt x="42711" y="138534"/>
                  </a:lnTo>
                  <a:lnTo>
                    <a:pt x="35950" y="137334"/>
                  </a:lnTo>
                  <a:lnTo>
                    <a:pt x="32172" y="139131"/>
                  </a:lnTo>
                  <a:lnTo>
                    <a:pt x="24211" y="146771"/>
                  </a:lnTo>
                  <a:lnTo>
                    <a:pt x="11966" y="171040"/>
                  </a:lnTo>
                  <a:lnTo>
                    <a:pt x="453" y="210641"/>
                  </a:lnTo>
                  <a:lnTo>
                    <a:pt x="0" y="227237"/>
                  </a:lnTo>
                  <a:lnTo>
                    <a:pt x="4503" y="239317"/>
                  </a:lnTo>
                  <a:lnTo>
                    <a:pt x="8385" y="243103"/>
                  </a:lnTo>
                  <a:lnTo>
                    <a:pt x="18342" y="247309"/>
                  </a:lnTo>
                  <a:lnTo>
                    <a:pt x="29823" y="245415"/>
                  </a:lnTo>
                  <a:lnTo>
                    <a:pt x="35848" y="242935"/>
                  </a:lnTo>
                  <a:lnTo>
                    <a:pt x="46305" y="232653"/>
                  </a:lnTo>
                  <a:lnTo>
                    <a:pt x="60126" y="207234"/>
                  </a:lnTo>
                  <a:lnTo>
                    <a:pt x="74067" y="167461"/>
                  </a:lnTo>
                  <a:lnTo>
                    <a:pt x="81365" y="127554"/>
                  </a:lnTo>
                  <a:lnTo>
                    <a:pt x="81254" y="86724"/>
                  </a:lnTo>
                  <a:lnTo>
                    <a:pt x="79260" y="45140"/>
                  </a:lnTo>
                  <a:lnTo>
                    <a:pt x="74222" y="7899"/>
                  </a:lnTo>
                  <a:lnTo>
                    <a:pt x="71798" y="4158"/>
                  </a:lnTo>
                  <a:lnTo>
                    <a:pt x="68064" y="1663"/>
                  </a:lnTo>
                  <a:lnTo>
                    <a:pt x="63459" y="0"/>
                  </a:lnTo>
                  <a:lnTo>
                    <a:pt x="59683" y="2419"/>
                  </a:lnTo>
                  <a:lnTo>
                    <a:pt x="53606" y="14514"/>
                  </a:lnTo>
                  <a:lnTo>
                    <a:pt x="45367" y="61163"/>
                  </a:lnTo>
                  <a:lnTo>
                    <a:pt x="46834" y="100605"/>
                  </a:lnTo>
                  <a:lnTo>
                    <a:pt x="49699" y="129068"/>
                  </a:lnTo>
                  <a:lnTo>
                    <a:pt x="66677" y="173658"/>
                  </a:lnTo>
                  <a:lnTo>
                    <a:pt x="111398" y="244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487"/>
            <p:cNvSpPr/>
            <p:nvPr>
              <p:custDataLst>
                <p:tags r:id="rId265"/>
              </p:custDataLst>
            </p:nvPr>
          </p:nvSpPr>
          <p:spPr>
            <a:xfrm>
              <a:off x="1603179" y="554680"/>
              <a:ext cx="54172" cy="131121"/>
            </a:xfrm>
            <a:custGeom>
              <a:avLst/>
              <a:gdLst/>
              <a:ahLst/>
              <a:cxnLst/>
              <a:rect l="0" t="0" r="0" b="0"/>
              <a:pathLst>
                <a:path w="54172" h="131121">
                  <a:moveTo>
                    <a:pt x="3371" y="61270"/>
                  </a:moveTo>
                  <a:lnTo>
                    <a:pt x="3371" y="61270"/>
                  </a:lnTo>
                  <a:lnTo>
                    <a:pt x="0" y="61270"/>
                  </a:lnTo>
                  <a:lnTo>
                    <a:pt x="418" y="61976"/>
                  </a:lnTo>
                  <a:lnTo>
                    <a:pt x="7043" y="65634"/>
                  </a:lnTo>
                  <a:lnTo>
                    <a:pt x="17842" y="67228"/>
                  </a:lnTo>
                  <a:lnTo>
                    <a:pt x="21485" y="67358"/>
                  </a:lnTo>
                  <a:lnTo>
                    <a:pt x="25325" y="65329"/>
                  </a:lnTo>
                  <a:lnTo>
                    <a:pt x="33354" y="57430"/>
                  </a:lnTo>
                  <a:lnTo>
                    <a:pt x="42437" y="41082"/>
                  </a:lnTo>
                  <a:lnTo>
                    <a:pt x="46226" y="19462"/>
                  </a:lnTo>
                  <a:lnTo>
                    <a:pt x="45230" y="9057"/>
                  </a:lnTo>
                  <a:lnTo>
                    <a:pt x="43977" y="5295"/>
                  </a:lnTo>
                  <a:lnTo>
                    <a:pt x="41731" y="2787"/>
                  </a:lnTo>
                  <a:lnTo>
                    <a:pt x="35472" y="0"/>
                  </a:lnTo>
                  <a:lnTo>
                    <a:pt x="31827" y="667"/>
                  </a:lnTo>
                  <a:lnTo>
                    <a:pt x="24014" y="5173"/>
                  </a:lnTo>
                  <a:lnTo>
                    <a:pt x="11683" y="25755"/>
                  </a:lnTo>
                  <a:lnTo>
                    <a:pt x="5834" y="50826"/>
                  </a:lnTo>
                  <a:lnTo>
                    <a:pt x="8927" y="92603"/>
                  </a:lnTo>
                  <a:lnTo>
                    <a:pt x="12425" y="109063"/>
                  </a:lnTo>
                  <a:lnTo>
                    <a:pt x="16463" y="115004"/>
                  </a:lnTo>
                  <a:lnTo>
                    <a:pt x="28475" y="123487"/>
                  </a:lnTo>
                  <a:lnTo>
                    <a:pt x="54171" y="13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488"/>
            <p:cNvSpPr/>
            <p:nvPr>
              <p:custDataLst>
                <p:tags r:id="rId266"/>
              </p:custDataLst>
            </p:nvPr>
          </p:nvSpPr>
          <p:spPr>
            <a:xfrm>
              <a:off x="1708173" y="557386"/>
              <a:ext cx="63478" cy="117909"/>
            </a:xfrm>
            <a:custGeom>
              <a:avLst/>
              <a:gdLst/>
              <a:ahLst/>
              <a:cxnLst/>
              <a:rect l="0" t="0" r="0" b="0"/>
              <a:pathLst>
                <a:path w="63478" h="117909">
                  <a:moveTo>
                    <a:pt x="6327" y="14114"/>
                  </a:moveTo>
                  <a:lnTo>
                    <a:pt x="6327" y="14114"/>
                  </a:lnTo>
                  <a:lnTo>
                    <a:pt x="6327" y="8647"/>
                  </a:lnTo>
                  <a:lnTo>
                    <a:pt x="860" y="51946"/>
                  </a:lnTo>
                  <a:lnTo>
                    <a:pt x="93" y="95862"/>
                  </a:lnTo>
                  <a:lnTo>
                    <a:pt x="0" y="116888"/>
                  </a:lnTo>
                  <a:lnTo>
                    <a:pt x="698" y="117908"/>
                  </a:lnTo>
                  <a:lnTo>
                    <a:pt x="1869" y="117882"/>
                  </a:lnTo>
                  <a:lnTo>
                    <a:pt x="3355" y="117160"/>
                  </a:lnTo>
                  <a:lnTo>
                    <a:pt x="5446" y="102658"/>
                  </a:lnTo>
                  <a:lnTo>
                    <a:pt x="7564" y="62335"/>
                  </a:lnTo>
                  <a:lnTo>
                    <a:pt x="18226" y="21130"/>
                  </a:lnTo>
                  <a:lnTo>
                    <a:pt x="27336" y="1938"/>
                  </a:lnTo>
                  <a:lnTo>
                    <a:pt x="30210" y="352"/>
                  </a:lnTo>
                  <a:lnTo>
                    <a:pt x="33538" y="0"/>
                  </a:lnTo>
                  <a:lnTo>
                    <a:pt x="37168" y="472"/>
                  </a:lnTo>
                  <a:lnTo>
                    <a:pt x="40293" y="2197"/>
                  </a:lnTo>
                  <a:lnTo>
                    <a:pt x="45647" y="7877"/>
                  </a:lnTo>
                  <a:lnTo>
                    <a:pt x="54128" y="36819"/>
                  </a:lnTo>
                  <a:lnTo>
                    <a:pt x="60103" y="77651"/>
                  </a:lnTo>
                  <a:lnTo>
                    <a:pt x="63477" y="10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489"/>
            <p:cNvSpPr/>
            <p:nvPr>
              <p:custDataLst>
                <p:tags r:id="rId267"/>
              </p:custDataLst>
            </p:nvPr>
          </p:nvSpPr>
          <p:spPr>
            <a:xfrm>
              <a:off x="1824236" y="544251"/>
              <a:ext cx="214115" cy="136894"/>
            </a:xfrm>
            <a:custGeom>
              <a:avLst/>
              <a:gdLst/>
              <a:ahLst/>
              <a:cxnLst/>
              <a:rect l="0" t="0" r="0" b="0"/>
              <a:pathLst>
                <a:path w="214115" h="136894">
                  <a:moveTo>
                    <a:pt x="55364" y="14549"/>
                  </a:moveTo>
                  <a:lnTo>
                    <a:pt x="55364" y="14549"/>
                  </a:lnTo>
                  <a:lnTo>
                    <a:pt x="55364" y="5711"/>
                  </a:lnTo>
                  <a:lnTo>
                    <a:pt x="53953" y="4423"/>
                  </a:lnTo>
                  <a:lnTo>
                    <a:pt x="48622" y="2993"/>
                  </a:lnTo>
                  <a:lnTo>
                    <a:pt x="41549" y="4239"/>
                  </a:lnTo>
                  <a:lnTo>
                    <a:pt x="37687" y="5559"/>
                  </a:lnTo>
                  <a:lnTo>
                    <a:pt x="25510" y="17530"/>
                  </a:lnTo>
                  <a:lnTo>
                    <a:pt x="12965" y="34482"/>
                  </a:lnTo>
                  <a:lnTo>
                    <a:pt x="1860" y="72265"/>
                  </a:lnTo>
                  <a:lnTo>
                    <a:pt x="0" y="95385"/>
                  </a:lnTo>
                  <a:lnTo>
                    <a:pt x="2065" y="109037"/>
                  </a:lnTo>
                  <a:lnTo>
                    <a:pt x="7216" y="120279"/>
                  </a:lnTo>
                  <a:lnTo>
                    <a:pt x="14209" y="129273"/>
                  </a:lnTo>
                  <a:lnTo>
                    <a:pt x="22021" y="135623"/>
                  </a:lnTo>
                  <a:lnTo>
                    <a:pt x="26080" y="136893"/>
                  </a:lnTo>
                  <a:lnTo>
                    <a:pt x="34352" y="136422"/>
                  </a:lnTo>
                  <a:lnTo>
                    <a:pt x="64959" y="124596"/>
                  </a:lnTo>
                  <a:lnTo>
                    <a:pt x="86899" y="106422"/>
                  </a:lnTo>
                  <a:lnTo>
                    <a:pt x="109550" y="75167"/>
                  </a:lnTo>
                  <a:lnTo>
                    <a:pt x="131757" y="27653"/>
                  </a:lnTo>
                  <a:lnTo>
                    <a:pt x="136090" y="11690"/>
                  </a:lnTo>
                  <a:lnTo>
                    <a:pt x="135222" y="4341"/>
                  </a:lnTo>
                  <a:lnTo>
                    <a:pt x="134002" y="1394"/>
                  </a:lnTo>
                  <a:lnTo>
                    <a:pt x="132484" y="134"/>
                  </a:lnTo>
                  <a:lnTo>
                    <a:pt x="130766" y="0"/>
                  </a:lnTo>
                  <a:lnTo>
                    <a:pt x="128915" y="617"/>
                  </a:lnTo>
                  <a:lnTo>
                    <a:pt x="116198" y="11597"/>
                  </a:lnTo>
                  <a:lnTo>
                    <a:pt x="105766" y="28256"/>
                  </a:lnTo>
                  <a:lnTo>
                    <a:pt x="98207" y="53339"/>
                  </a:lnTo>
                  <a:lnTo>
                    <a:pt x="101216" y="71065"/>
                  </a:lnTo>
                  <a:lnTo>
                    <a:pt x="108904" y="86234"/>
                  </a:lnTo>
                  <a:lnTo>
                    <a:pt x="117024" y="95327"/>
                  </a:lnTo>
                  <a:lnTo>
                    <a:pt x="143013" y="104414"/>
                  </a:lnTo>
                  <a:lnTo>
                    <a:pt x="214114" y="9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331"/>
          <p:cNvGrpSpPr/>
          <p:nvPr/>
        </p:nvGrpSpPr>
        <p:grpSpPr>
          <a:xfrm>
            <a:off x="588062" y="346578"/>
            <a:ext cx="2789463" cy="726573"/>
            <a:chOff x="588062" y="346578"/>
            <a:chExt cx="2789463" cy="726573"/>
          </a:xfrm>
        </p:grpSpPr>
        <p:sp>
          <p:nvSpPr>
            <p:cNvPr id="649" name="SMARTInkShape-1490"/>
            <p:cNvSpPr/>
            <p:nvPr>
              <p:custDataLst>
                <p:tags r:id="rId249"/>
              </p:custDataLst>
            </p:nvPr>
          </p:nvSpPr>
          <p:spPr>
            <a:xfrm>
              <a:off x="2368550" y="382561"/>
              <a:ext cx="50801" cy="296890"/>
            </a:xfrm>
            <a:custGeom>
              <a:avLst/>
              <a:gdLst/>
              <a:ahLst/>
              <a:cxnLst/>
              <a:rect l="0" t="0" r="0" b="0"/>
              <a:pathLst>
                <a:path w="50801" h="296890">
                  <a:moveTo>
                    <a:pt x="0" y="30189"/>
                  </a:moveTo>
                  <a:lnTo>
                    <a:pt x="0" y="30189"/>
                  </a:lnTo>
                  <a:lnTo>
                    <a:pt x="4364" y="20050"/>
                  </a:lnTo>
                  <a:lnTo>
                    <a:pt x="6467" y="9232"/>
                  </a:lnTo>
                  <a:lnTo>
                    <a:pt x="11740" y="0"/>
                  </a:lnTo>
                  <a:lnTo>
                    <a:pt x="16874" y="34940"/>
                  </a:lnTo>
                  <a:lnTo>
                    <a:pt x="18405" y="80123"/>
                  </a:lnTo>
                  <a:lnTo>
                    <a:pt x="18764" y="115176"/>
                  </a:lnTo>
                  <a:lnTo>
                    <a:pt x="18965" y="153756"/>
                  </a:lnTo>
                  <a:lnTo>
                    <a:pt x="19739" y="200099"/>
                  </a:lnTo>
                  <a:lnTo>
                    <a:pt x="24515" y="245442"/>
                  </a:lnTo>
                  <a:lnTo>
                    <a:pt x="36257" y="283183"/>
                  </a:lnTo>
                  <a:lnTo>
                    <a:pt x="50800" y="29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491"/>
            <p:cNvSpPr/>
            <p:nvPr>
              <p:custDataLst>
                <p:tags r:id="rId250"/>
              </p:custDataLst>
            </p:nvPr>
          </p:nvSpPr>
          <p:spPr>
            <a:xfrm>
              <a:off x="2493190" y="525997"/>
              <a:ext cx="65861" cy="131216"/>
            </a:xfrm>
            <a:custGeom>
              <a:avLst/>
              <a:gdLst/>
              <a:ahLst/>
              <a:cxnLst/>
              <a:rect l="0" t="0" r="0" b="0"/>
              <a:pathLst>
                <a:path w="65861" h="131216">
                  <a:moveTo>
                    <a:pt x="15060" y="39153"/>
                  </a:moveTo>
                  <a:lnTo>
                    <a:pt x="15060" y="39153"/>
                  </a:lnTo>
                  <a:lnTo>
                    <a:pt x="754" y="62297"/>
                  </a:lnTo>
                  <a:lnTo>
                    <a:pt x="0" y="74604"/>
                  </a:lnTo>
                  <a:lnTo>
                    <a:pt x="2153" y="118265"/>
                  </a:lnTo>
                  <a:lnTo>
                    <a:pt x="2319" y="131215"/>
                  </a:lnTo>
                  <a:lnTo>
                    <a:pt x="2358" y="88775"/>
                  </a:lnTo>
                  <a:lnTo>
                    <a:pt x="3065" y="52523"/>
                  </a:lnTo>
                  <a:lnTo>
                    <a:pt x="9267" y="15479"/>
                  </a:lnTo>
                  <a:lnTo>
                    <a:pt x="15225" y="3446"/>
                  </a:lnTo>
                  <a:lnTo>
                    <a:pt x="17287" y="532"/>
                  </a:lnTo>
                  <a:lnTo>
                    <a:pt x="19367" y="0"/>
                  </a:lnTo>
                  <a:lnTo>
                    <a:pt x="21459" y="1056"/>
                  </a:lnTo>
                  <a:lnTo>
                    <a:pt x="41022" y="24424"/>
                  </a:lnTo>
                  <a:lnTo>
                    <a:pt x="56631" y="59347"/>
                  </a:lnTo>
                  <a:lnTo>
                    <a:pt x="65860" y="102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492"/>
            <p:cNvSpPr/>
            <p:nvPr>
              <p:custDataLst>
                <p:tags r:id="rId251"/>
              </p:custDataLst>
            </p:nvPr>
          </p:nvSpPr>
          <p:spPr>
            <a:xfrm>
              <a:off x="2622550" y="377055"/>
              <a:ext cx="44451" cy="254618"/>
            </a:xfrm>
            <a:custGeom>
              <a:avLst/>
              <a:gdLst/>
              <a:ahLst/>
              <a:cxnLst/>
              <a:rect l="0" t="0" r="0" b="0"/>
              <a:pathLst>
                <a:path w="44451" h="254618">
                  <a:moveTo>
                    <a:pt x="0" y="29345"/>
                  </a:moveTo>
                  <a:lnTo>
                    <a:pt x="0" y="29345"/>
                  </a:lnTo>
                  <a:lnTo>
                    <a:pt x="16592" y="3332"/>
                  </a:lnTo>
                  <a:lnTo>
                    <a:pt x="21015" y="145"/>
                  </a:lnTo>
                  <a:lnTo>
                    <a:pt x="23888" y="0"/>
                  </a:lnTo>
                  <a:lnTo>
                    <a:pt x="30843" y="1722"/>
                  </a:lnTo>
                  <a:lnTo>
                    <a:pt x="32993" y="19890"/>
                  </a:lnTo>
                  <a:lnTo>
                    <a:pt x="32118" y="63938"/>
                  </a:lnTo>
                  <a:lnTo>
                    <a:pt x="31208" y="96225"/>
                  </a:lnTo>
                  <a:lnTo>
                    <a:pt x="28452" y="129390"/>
                  </a:lnTo>
                  <a:lnTo>
                    <a:pt x="26756" y="162945"/>
                  </a:lnTo>
                  <a:lnTo>
                    <a:pt x="25802" y="209806"/>
                  </a:lnTo>
                  <a:lnTo>
                    <a:pt x="25479" y="246711"/>
                  </a:lnTo>
                  <a:lnTo>
                    <a:pt x="26864" y="250456"/>
                  </a:lnTo>
                  <a:lnTo>
                    <a:pt x="29198" y="252952"/>
                  </a:lnTo>
                  <a:lnTo>
                    <a:pt x="32165" y="254617"/>
                  </a:lnTo>
                  <a:lnTo>
                    <a:pt x="34849" y="254315"/>
                  </a:lnTo>
                  <a:lnTo>
                    <a:pt x="37344" y="252703"/>
                  </a:lnTo>
                  <a:lnTo>
                    <a:pt x="39713" y="250217"/>
                  </a:lnTo>
                  <a:lnTo>
                    <a:pt x="44450" y="21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493"/>
            <p:cNvSpPr/>
            <p:nvPr>
              <p:custDataLst>
                <p:tags r:id="rId252"/>
              </p:custDataLst>
            </p:nvPr>
          </p:nvSpPr>
          <p:spPr>
            <a:xfrm>
              <a:off x="2607369" y="508000"/>
              <a:ext cx="91382" cy="18789"/>
            </a:xfrm>
            <a:custGeom>
              <a:avLst/>
              <a:gdLst/>
              <a:ahLst/>
              <a:cxnLst/>
              <a:rect l="0" t="0" r="0" b="0"/>
              <a:pathLst>
                <a:path w="91382" h="18789">
                  <a:moveTo>
                    <a:pt x="15181" y="12700"/>
                  </a:moveTo>
                  <a:lnTo>
                    <a:pt x="15181" y="12700"/>
                  </a:lnTo>
                  <a:lnTo>
                    <a:pt x="8439" y="12700"/>
                  </a:lnTo>
                  <a:lnTo>
                    <a:pt x="3247" y="14581"/>
                  </a:lnTo>
                  <a:lnTo>
                    <a:pt x="875" y="16071"/>
                  </a:lnTo>
                  <a:lnTo>
                    <a:pt x="0" y="17064"/>
                  </a:lnTo>
                  <a:lnTo>
                    <a:pt x="121" y="17726"/>
                  </a:lnTo>
                  <a:lnTo>
                    <a:pt x="908" y="18167"/>
                  </a:lnTo>
                  <a:lnTo>
                    <a:pt x="5386" y="18788"/>
                  </a:lnTo>
                  <a:lnTo>
                    <a:pt x="44796" y="12108"/>
                  </a:lnTo>
                  <a:lnTo>
                    <a:pt x="9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494"/>
            <p:cNvSpPr/>
            <p:nvPr>
              <p:custDataLst>
                <p:tags r:id="rId253"/>
              </p:custDataLst>
            </p:nvPr>
          </p:nvSpPr>
          <p:spPr>
            <a:xfrm>
              <a:off x="2710697" y="485096"/>
              <a:ext cx="70604" cy="137205"/>
            </a:xfrm>
            <a:custGeom>
              <a:avLst/>
              <a:gdLst/>
              <a:ahLst/>
              <a:cxnLst/>
              <a:rect l="0" t="0" r="0" b="0"/>
              <a:pathLst>
                <a:path w="70604" h="137205">
                  <a:moveTo>
                    <a:pt x="19803" y="54654"/>
                  </a:moveTo>
                  <a:lnTo>
                    <a:pt x="19803" y="54654"/>
                  </a:lnTo>
                  <a:lnTo>
                    <a:pt x="33618" y="45865"/>
                  </a:lnTo>
                  <a:lnTo>
                    <a:pt x="43652" y="34881"/>
                  </a:lnTo>
                  <a:lnTo>
                    <a:pt x="53363" y="18528"/>
                  </a:lnTo>
                  <a:lnTo>
                    <a:pt x="56558" y="5928"/>
                  </a:lnTo>
                  <a:lnTo>
                    <a:pt x="56301" y="3120"/>
                  </a:lnTo>
                  <a:lnTo>
                    <a:pt x="55424" y="1248"/>
                  </a:lnTo>
                  <a:lnTo>
                    <a:pt x="54134" y="0"/>
                  </a:lnTo>
                  <a:lnTo>
                    <a:pt x="45174" y="6139"/>
                  </a:lnTo>
                  <a:lnTo>
                    <a:pt x="23168" y="29705"/>
                  </a:lnTo>
                  <a:lnTo>
                    <a:pt x="5939" y="68541"/>
                  </a:lnTo>
                  <a:lnTo>
                    <a:pt x="0" y="87167"/>
                  </a:lnTo>
                  <a:lnTo>
                    <a:pt x="654" y="106734"/>
                  </a:lnTo>
                  <a:lnTo>
                    <a:pt x="5648" y="124367"/>
                  </a:lnTo>
                  <a:lnTo>
                    <a:pt x="12571" y="134556"/>
                  </a:lnTo>
                  <a:lnTo>
                    <a:pt x="18509" y="136850"/>
                  </a:lnTo>
                  <a:lnTo>
                    <a:pt x="70603" y="137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495"/>
            <p:cNvSpPr/>
            <p:nvPr>
              <p:custDataLst>
                <p:tags r:id="rId254"/>
              </p:custDataLst>
            </p:nvPr>
          </p:nvSpPr>
          <p:spPr>
            <a:xfrm>
              <a:off x="3003550" y="482600"/>
              <a:ext cx="101601" cy="155519"/>
            </a:xfrm>
            <a:custGeom>
              <a:avLst/>
              <a:gdLst/>
              <a:ahLst/>
              <a:cxnLst/>
              <a:rect l="0" t="0" r="0" b="0"/>
              <a:pathLst>
                <a:path w="101601" h="155519">
                  <a:moveTo>
                    <a:pt x="0" y="44450"/>
                  </a:moveTo>
                  <a:lnTo>
                    <a:pt x="0" y="44450"/>
                  </a:lnTo>
                  <a:lnTo>
                    <a:pt x="0" y="20295"/>
                  </a:lnTo>
                  <a:lnTo>
                    <a:pt x="706" y="20585"/>
                  </a:lnTo>
                  <a:lnTo>
                    <a:pt x="3371" y="22790"/>
                  </a:lnTo>
                  <a:lnTo>
                    <a:pt x="9721" y="63357"/>
                  </a:lnTo>
                  <a:lnTo>
                    <a:pt x="20578" y="107530"/>
                  </a:lnTo>
                  <a:lnTo>
                    <a:pt x="39282" y="153902"/>
                  </a:lnTo>
                  <a:lnTo>
                    <a:pt x="42416" y="155518"/>
                  </a:lnTo>
                  <a:lnTo>
                    <a:pt x="45916" y="154479"/>
                  </a:lnTo>
                  <a:lnTo>
                    <a:pt x="61673" y="140973"/>
                  </a:lnTo>
                  <a:lnTo>
                    <a:pt x="70798" y="118754"/>
                  </a:lnTo>
                  <a:lnTo>
                    <a:pt x="81342" y="79715"/>
                  </a:lnTo>
                  <a:lnTo>
                    <a:pt x="91771" y="32575"/>
                  </a:lnTo>
                  <a:lnTo>
                    <a:pt x="94925" y="1059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496"/>
            <p:cNvSpPr/>
            <p:nvPr>
              <p:custDataLst>
                <p:tags r:id="rId255"/>
              </p:custDataLst>
            </p:nvPr>
          </p:nvSpPr>
          <p:spPr>
            <a:xfrm>
              <a:off x="2863850" y="483483"/>
              <a:ext cx="69851" cy="146321"/>
            </a:xfrm>
            <a:custGeom>
              <a:avLst/>
              <a:gdLst/>
              <a:ahLst/>
              <a:cxnLst/>
              <a:rect l="0" t="0" r="0" b="0"/>
              <a:pathLst>
                <a:path w="69851" h="14632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4798" y="37434"/>
                  </a:lnTo>
                  <a:lnTo>
                    <a:pt x="35473" y="69480"/>
                  </a:lnTo>
                  <a:lnTo>
                    <a:pt x="36170" y="112630"/>
                  </a:lnTo>
                  <a:lnTo>
                    <a:pt x="28512" y="138741"/>
                  </a:lnTo>
                  <a:lnTo>
                    <a:pt x="23726" y="145839"/>
                  </a:lnTo>
                  <a:lnTo>
                    <a:pt x="21462" y="146320"/>
                  </a:lnTo>
                  <a:lnTo>
                    <a:pt x="19247" y="145230"/>
                  </a:lnTo>
                  <a:lnTo>
                    <a:pt x="17064" y="143093"/>
                  </a:lnTo>
                  <a:lnTo>
                    <a:pt x="10622" y="129971"/>
                  </a:lnTo>
                  <a:lnTo>
                    <a:pt x="10987" y="99193"/>
                  </a:lnTo>
                  <a:lnTo>
                    <a:pt x="26159" y="56802"/>
                  </a:lnTo>
                  <a:lnTo>
                    <a:pt x="43130" y="24448"/>
                  </a:lnTo>
                  <a:lnTo>
                    <a:pt x="69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497"/>
            <p:cNvSpPr/>
            <p:nvPr>
              <p:custDataLst>
                <p:tags r:id="rId256"/>
              </p:custDataLst>
            </p:nvPr>
          </p:nvSpPr>
          <p:spPr>
            <a:xfrm>
              <a:off x="3148835" y="346578"/>
              <a:ext cx="228690" cy="345573"/>
            </a:xfrm>
            <a:custGeom>
              <a:avLst/>
              <a:gdLst/>
              <a:ahLst/>
              <a:cxnLst/>
              <a:rect l="0" t="0" r="0" b="0"/>
              <a:pathLst>
                <a:path w="228690" h="345573">
                  <a:moveTo>
                    <a:pt x="64265" y="237622"/>
                  </a:moveTo>
                  <a:lnTo>
                    <a:pt x="64265" y="237622"/>
                  </a:lnTo>
                  <a:lnTo>
                    <a:pt x="67636" y="234251"/>
                  </a:lnTo>
                  <a:lnTo>
                    <a:pt x="67409" y="226952"/>
                  </a:lnTo>
                  <a:lnTo>
                    <a:pt x="62659" y="185885"/>
                  </a:lnTo>
                  <a:lnTo>
                    <a:pt x="58612" y="170883"/>
                  </a:lnTo>
                  <a:lnTo>
                    <a:pt x="52110" y="159512"/>
                  </a:lnTo>
                  <a:lnTo>
                    <a:pt x="47695" y="157327"/>
                  </a:lnTo>
                  <a:lnTo>
                    <a:pt x="42635" y="157281"/>
                  </a:lnTo>
                  <a:lnTo>
                    <a:pt x="37145" y="158661"/>
                  </a:lnTo>
                  <a:lnTo>
                    <a:pt x="15934" y="177459"/>
                  </a:lnTo>
                  <a:lnTo>
                    <a:pt x="1888" y="202000"/>
                  </a:lnTo>
                  <a:lnTo>
                    <a:pt x="0" y="237259"/>
                  </a:lnTo>
                  <a:lnTo>
                    <a:pt x="3909" y="265501"/>
                  </a:lnTo>
                  <a:lnTo>
                    <a:pt x="12907" y="287275"/>
                  </a:lnTo>
                  <a:lnTo>
                    <a:pt x="17326" y="291891"/>
                  </a:lnTo>
                  <a:lnTo>
                    <a:pt x="27881" y="297019"/>
                  </a:lnTo>
                  <a:lnTo>
                    <a:pt x="32248" y="295565"/>
                  </a:lnTo>
                  <a:lnTo>
                    <a:pt x="35865" y="291773"/>
                  </a:lnTo>
                  <a:lnTo>
                    <a:pt x="58973" y="246775"/>
                  </a:lnTo>
                  <a:lnTo>
                    <a:pt x="60032" y="234399"/>
                  </a:lnTo>
                  <a:lnTo>
                    <a:pt x="58333" y="221698"/>
                  </a:lnTo>
                  <a:lnTo>
                    <a:pt x="58900" y="222067"/>
                  </a:lnTo>
                  <a:lnTo>
                    <a:pt x="61410" y="226240"/>
                  </a:lnTo>
                  <a:lnTo>
                    <a:pt x="69167" y="267821"/>
                  </a:lnTo>
                  <a:lnTo>
                    <a:pt x="73029" y="275268"/>
                  </a:lnTo>
                  <a:lnTo>
                    <a:pt x="75752" y="276830"/>
                  </a:lnTo>
                  <a:lnTo>
                    <a:pt x="78979" y="277166"/>
                  </a:lnTo>
                  <a:lnTo>
                    <a:pt x="82541" y="276685"/>
                  </a:lnTo>
                  <a:lnTo>
                    <a:pt x="90261" y="268624"/>
                  </a:lnTo>
                  <a:lnTo>
                    <a:pt x="110909" y="226679"/>
                  </a:lnTo>
                  <a:lnTo>
                    <a:pt x="125899" y="181446"/>
                  </a:lnTo>
                  <a:lnTo>
                    <a:pt x="139234" y="138331"/>
                  </a:lnTo>
                  <a:lnTo>
                    <a:pt x="152724" y="93418"/>
                  </a:lnTo>
                  <a:lnTo>
                    <a:pt x="161544" y="52974"/>
                  </a:lnTo>
                  <a:lnTo>
                    <a:pt x="165296" y="11117"/>
                  </a:lnTo>
                  <a:lnTo>
                    <a:pt x="164907" y="781"/>
                  </a:lnTo>
                  <a:lnTo>
                    <a:pt x="163815" y="0"/>
                  </a:lnTo>
                  <a:lnTo>
                    <a:pt x="162381" y="891"/>
                  </a:lnTo>
                  <a:lnTo>
                    <a:pt x="147959" y="40119"/>
                  </a:lnTo>
                  <a:lnTo>
                    <a:pt x="140804" y="77267"/>
                  </a:lnTo>
                  <a:lnTo>
                    <a:pt x="137088" y="112731"/>
                  </a:lnTo>
                  <a:lnTo>
                    <a:pt x="135437" y="149659"/>
                  </a:lnTo>
                  <a:lnTo>
                    <a:pt x="134506" y="189295"/>
                  </a:lnTo>
                  <a:lnTo>
                    <a:pt x="139967" y="232335"/>
                  </a:lnTo>
                  <a:lnTo>
                    <a:pt x="146359" y="251030"/>
                  </a:lnTo>
                  <a:lnTo>
                    <a:pt x="150038" y="256438"/>
                  </a:lnTo>
                  <a:lnTo>
                    <a:pt x="153903" y="259338"/>
                  </a:lnTo>
                  <a:lnTo>
                    <a:pt x="157890" y="260566"/>
                  </a:lnTo>
                  <a:lnTo>
                    <a:pt x="162664" y="259268"/>
                  </a:lnTo>
                  <a:lnTo>
                    <a:pt x="173615" y="252181"/>
                  </a:lnTo>
                  <a:lnTo>
                    <a:pt x="188309" y="226178"/>
                  </a:lnTo>
                  <a:lnTo>
                    <a:pt x="200847" y="185947"/>
                  </a:lnTo>
                  <a:lnTo>
                    <a:pt x="208929" y="159556"/>
                  </a:lnTo>
                  <a:lnTo>
                    <a:pt x="208685" y="157356"/>
                  </a:lnTo>
                  <a:lnTo>
                    <a:pt x="206533" y="153030"/>
                  </a:lnTo>
                  <a:lnTo>
                    <a:pt x="205677" y="153710"/>
                  </a:lnTo>
                  <a:lnTo>
                    <a:pt x="204190" y="182357"/>
                  </a:lnTo>
                  <a:lnTo>
                    <a:pt x="217810" y="226773"/>
                  </a:lnTo>
                  <a:lnTo>
                    <a:pt x="225942" y="255339"/>
                  </a:lnTo>
                  <a:lnTo>
                    <a:pt x="228689" y="293646"/>
                  </a:lnTo>
                  <a:lnTo>
                    <a:pt x="221538" y="312381"/>
                  </a:lnTo>
                  <a:lnTo>
                    <a:pt x="203528" y="335032"/>
                  </a:lnTo>
                  <a:lnTo>
                    <a:pt x="197324" y="340662"/>
                  </a:lnTo>
                  <a:lnTo>
                    <a:pt x="191070" y="343710"/>
                  </a:lnTo>
                  <a:lnTo>
                    <a:pt x="153165" y="34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498"/>
            <p:cNvSpPr/>
            <p:nvPr>
              <p:custDataLst>
                <p:tags r:id="rId257"/>
              </p:custDataLst>
            </p:nvPr>
          </p:nvSpPr>
          <p:spPr>
            <a:xfrm>
              <a:off x="588062" y="870066"/>
              <a:ext cx="2483747" cy="203085"/>
            </a:xfrm>
            <a:custGeom>
              <a:avLst/>
              <a:gdLst/>
              <a:ahLst/>
              <a:cxnLst/>
              <a:rect l="0" t="0" r="0" b="0"/>
              <a:pathLst>
                <a:path w="2483747" h="203085">
                  <a:moveTo>
                    <a:pt x="8838" y="101484"/>
                  </a:moveTo>
                  <a:lnTo>
                    <a:pt x="8838" y="101484"/>
                  </a:lnTo>
                  <a:lnTo>
                    <a:pt x="0" y="131370"/>
                  </a:lnTo>
                  <a:lnTo>
                    <a:pt x="123" y="137636"/>
                  </a:lnTo>
                  <a:lnTo>
                    <a:pt x="4024" y="148361"/>
                  </a:lnTo>
                  <a:lnTo>
                    <a:pt x="19869" y="157831"/>
                  </a:lnTo>
                  <a:lnTo>
                    <a:pt x="58438" y="169214"/>
                  </a:lnTo>
                  <a:lnTo>
                    <a:pt x="99969" y="175175"/>
                  </a:lnTo>
                  <a:lnTo>
                    <a:pt x="136499" y="176940"/>
                  </a:lnTo>
                  <a:lnTo>
                    <a:pt x="176015" y="177464"/>
                  </a:lnTo>
                  <a:lnTo>
                    <a:pt x="220885" y="175737"/>
                  </a:lnTo>
                  <a:lnTo>
                    <a:pt x="253364" y="173291"/>
                  </a:lnTo>
                  <a:lnTo>
                    <a:pt x="286615" y="172204"/>
                  </a:lnTo>
                  <a:lnTo>
                    <a:pt x="323970" y="169839"/>
                  </a:lnTo>
                  <a:lnTo>
                    <a:pt x="364091" y="165731"/>
                  </a:lnTo>
                  <a:lnTo>
                    <a:pt x="405441" y="159201"/>
                  </a:lnTo>
                  <a:lnTo>
                    <a:pt x="451100" y="153477"/>
                  </a:lnTo>
                  <a:lnTo>
                    <a:pt x="475130" y="150962"/>
                  </a:lnTo>
                  <a:lnTo>
                    <a:pt x="499616" y="147170"/>
                  </a:lnTo>
                  <a:lnTo>
                    <a:pt x="524406" y="142524"/>
                  </a:lnTo>
                  <a:lnTo>
                    <a:pt x="549400" y="137311"/>
                  </a:lnTo>
                  <a:lnTo>
                    <a:pt x="574530" y="133130"/>
                  </a:lnTo>
                  <a:lnTo>
                    <a:pt x="599749" y="129637"/>
                  </a:lnTo>
                  <a:lnTo>
                    <a:pt x="625029" y="126603"/>
                  </a:lnTo>
                  <a:lnTo>
                    <a:pt x="651054" y="123169"/>
                  </a:lnTo>
                  <a:lnTo>
                    <a:pt x="677576" y="119468"/>
                  </a:lnTo>
                  <a:lnTo>
                    <a:pt x="704430" y="115590"/>
                  </a:lnTo>
                  <a:lnTo>
                    <a:pt x="731505" y="111594"/>
                  </a:lnTo>
                  <a:lnTo>
                    <a:pt x="758727" y="107518"/>
                  </a:lnTo>
                  <a:lnTo>
                    <a:pt x="786047" y="103390"/>
                  </a:lnTo>
                  <a:lnTo>
                    <a:pt x="815550" y="99227"/>
                  </a:lnTo>
                  <a:lnTo>
                    <a:pt x="846507" y="95040"/>
                  </a:lnTo>
                  <a:lnTo>
                    <a:pt x="878434" y="90838"/>
                  </a:lnTo>
                  <a:lnTo>
                    <a:pt x="909596" y="86626"/>
                  </a:lnTo>
                  <a:lnTo>
                    <a:pt x="940249" y="82406"/>
                  </a:lnTo>
                  <a:lnTo>
                    <a:pt x="970562" y="78182"/>
                  </a:lnTo>
                  <a:lnTo>
                    <a:pt x="1001354" y="73955"/>
                  </a:lnTo>
                  <a:lnTo>
                    <a:pt x="1032465" y="69726"/>
                  </a:lnTo>
                  <a:lnTo>
                    <a:pt x="1063789" y="65495"/>
                  </a:lnTo>
                  <a:lnTo>
                    <a:pt x="1095256" y="61969"/>
                  </a:lnTo>
                  <a:lnTo>
                    <a:pt x="1126816" y="58913"/>
                  </a:lnTo>
                  <a:lnTo>
                    <a:pt x="1158440" y="56170"/>
                  </a:lnTo>
                  <a:lnTo>
                    <a:pt x="1190106" y="53636"/>
                  </a:lnTo>
                  <a:lnTo>
                    <a:pt x="1221800" y="51241"/>
                  </a:lnTo>
                  <a:lnTo>
                    <a:pt x="1253513" y="48938"/>
                  </a:lnTo>
                  <a:lnTo>
                    <a:pt x="1286649" y="45993"/>
                  </a:lnTo>
                  <a:lnTo>
                    <a:pt x="1320734" y="42618"/>
                  </a:lnTo>
                  <a:lnTo>
                    <a:pt x="1355452" y="38956"/>
                  </a:lnTo>
                  <a:lnTo>
                    <a:pt x="1389886" y="35810"/>
                  </a:lnTo>
                  <a:lnTo>
                    <a:pt x="1424131" y="33007"/>
                  </a:lnTo>
                  <a:lnTo>
                    <a:pt x="1458250" y="30433"/>
                  </a:lnTo>
                  <a:lnTo>
                    <a:pt x="1492285" y="28011"/>
                  </a:lnTo>
                  <a:lnTo>
                    <a:pt x="1526264" y="25691"/>
                  </a:lnTo>
                  <a:lnTo>
                    <a:pt x="1560205" y="23438"/>
                  </a:lnTo>
                  <a:lnTo>
                    <a:pt x="1592005" y="21937"/>
                  </a:lnTo>
                  <a:lnTo>
                    <a:pt x="1622377" y="20936"/>
                  </a:lnTo>
                  <a:lnTo>
                    <a:pt x="1651797" y="20269"/>
                  </a:lnTo>
                  <a:lnTo>
                    <a:pt x="1681994" y="19118"/>
                  </a:lnTo>
                  <a:lnTo>
                    <a:pt x="1712709" y="17646"/>
                  </a:lnTo>
                  <a:lnTo>
                    <a:pt x="1743768" y="15958"/>
                  </a:lnTo>
                  <a:lnTo>
                    <a:pt x="1774353" y="14834"/>
                  </a:lnTo>
                  <a:lnTo>
                    <a:pt x="1804620" y="14084"/>
                  </a:lnTo>
                  <a:lnTo>
                    <a:pt x="1834676" y="13584"/>
                  </a:lnTo>
                  <a:lnTo>
                    <a:pt x="1864591" y="12545"/>
                  </a:lnTo>
                  <a:lnTo>
                    <a:pt x="1894412" y="11147"/>
                  </a:lnTo>
                  <a:lnTo>
                    <a:pt x="1924171" y="9509"/>
                  </a:lnTo>
                  <a:lnTo>
                    <a:pt x="1952477" y="8417"/>
                  </a:lnTo>
                  <a:lnTo>
                    <a:pt x="1979814" y="7690"/>
                  </a:lnTo>
                  <a:lnTo>
                    <a:pt x="2006505" y="7204"/>
                  </a:lnTo>
                  <a:lnTo>
                    <a:pt x="2031355" y="6881"/>
                  </a:lnTo>
                  <a:lnTo>
                    <a:pt x="2077781" y="6521"/>
                  </a:lnTo>
                  <a:lnTo>
                    <a:pt x="2123814" y="6362"/>
                  </a:lnTo>
                  <a:lnTo>
                    <a:pt x="2168733" y="6291"/>
                  </a:lnTo>
                  <a:lnTo>
                    <a:pt x="2209863" y="6259"/>
                  </a:lnTo>
                  <a:lnTo>
                    <a:pt x="2249310" y="6245"/>
                  </a:lnTo>
                  <a:lnTo>
                    <a:pt x="2286598" y="5533"/>
                  </a:lnTo>
                  <a:lnTo>
                    <a:pt x="2319633" y="2865"/>
                  </a:lnTo>
                  <a:lnTo>
                    <a:pt x="2362627" y="767"/>
                  </a:lnTo>
                  <a:lnTo>
                    <a:pt x="2394816" y="277"/>
                  </a:lnTo>
                  <a:lnTo>
                    <a:pt x="2435469" y="0"/>
                  </a:lnTo>
                  <a:lnTo>
                    <a:pt x="2479775" y="4920"/>
                  </a:lnTo>
                  <a:lnTo>
                    <a:pt x="2483746" y="5358"/>
                  </a:lnTo>
                  <a:lnTo>
                    <a:pt x="2483571" y="5650"/>
                  </a:lnTo>
                  <a:lnTo>
                    <a:pt x="2448896" y="9528"/>
                  </a:lnTo>
                  <a:lnTo>
                    <a:pt x="2403984" y="15049"/>
                  </a:lnTo>
                  <a:lnTo>
                    <a:pt x="2363945" y="17783"/>
                  </a:lnTo>
                  <a:lnTo>
                    <a:pt x="2326368" y="21964"/>
                  </a:lnTo>
                  <a:lnTo>
                    <a:pt x="2288423" y="27671"/>
                  </a:lnTo>
                  <a:lnTo>
                    <a:pt x="2246998" y="33831"/>
                  </a:lnTo>
                  <a:lnTo>
                    <a:pt x="2200073" y="36753"/>
                  </a:lnTo>
                  <a:lnTo>
                    <a:pt x="2167113" y="39319"/>
                  </a:lnTo>
                  <a:lnTo>
                    <a:pt x="2133649" y="42810"/>
                  </a:lnTo>
                  <a:lnTo>
                    <a:pt x="2099961" y="46714"/>
                  </a:lnTo>
                  <a:lnTo>
                    <a:pt x="2062411" y="48920"/>
                  </a:lnTo>
                  <a:lnTo>
                    <a:pt x="2022204" y="50605"/>
                  </a:lnTo>
                  <a:lnTo>
                    <a:pt x="1980816" y="53706"/>
                  </a:lnTo>
                  <a:lnTo>
                    <a:pt x="1938902" y="57437"/>
                  </a:lnTo>
                  <a:lnTo>
                    <a:pt x="1896050" y="61446"/>
                  </a:lnTo>
                  <a:lnTo>
                    <a:pt x="1851134" y="65580"/>
                  </a:lnTo>
                  <a:lnTo>
                    <a:pt x="1805301" y="69769"/>
                  </a:lnTo>
                  <a:lnTo>
                    <a:pt x="1782213" y="71874"/>
                  </a:lnTo>
                  <a:lnTo>
                    <a:pt x="1757649" y="73983"/>
                  </a:lnTo>
                  <a:lnTo>
                    <a:pt x="1732101" y="76094"/>
                  </a:lnTo>
                  <a:lnTo>
                    <a:pt x="1705897" y="78208"/>
                  </a:lnTo>
                  <a:lnTo>
                    <a:pt x="1679255" y="80322"/>
                  </a:lnTo>
                  <a:lnTo>
                    <a:pt x="1652322" y="82437"/>
                  </a:lnTo>
                  <a:lnTo>
                    <a:pt x="1625194" y="84553"/>
                  </a:lnTo>
                  <a:lnTo>
                    <a:pt x="1597936" y="87374"/>
                  </a:lnTo>
                  <a:lnTo>
                    <a:pt x="1570592" y="90666"/>
                  </a:lnTo>
                  <a:lnTo>
                    <a:pt x="1543191" y="94272"/>
                  </a:lnTo>
                  <a:lnTo>
                    <a:pt x="1515045" y="97382"/>
                  </a:lnTo>
                  <a:lnTo>
                    <a:pt x="1486404" y="100160"/>
                  </a:lnTo>
                  <a:lnTo>
                    <a:pt x="1457432" y="102718"/>
                  </a:lnTo>
                  <a:lnTo>
                    <a:pt x="1428240" y="105129"/>
                  </a:lnTo>
                  <a:lnTo>
                    <a:pt x="1398900" y="107442"/>
                  </a:lnTo>
                  <a:lnTo>
                    <a:pt x="1369463" y="109689"/>
                  </a:lnTo>
                  <a:lnTo>
                    <a:pt x="1339960" y="111893"/>
                  </a:lnTo>
                  <a:lnTo>
                    <a:pt x="1310414" y="114068"/>
                  </a:lnTo>
                  <a:lnTo>
                    <a:pt x="1280838" y="116223"/>
                  </a:lnTo>
                  <a:lnTo>
                    <a:pt x="1250538" y="118366"/>
                  </a:lnTo>
                  <a:lnTo>
                    <a:pt x="1219755" y="120500"/>
                  </a:lnTo>
                  <a:lnTo>
                    <a:pt x="1188649" y="122628"/>
                  </a:lnTo>
                  <a:lnTo>
                    <a:pt x="1158034" y="124752"/>
                  </a:lnTo>
                  <a:lnTo>
                    <a:pt x="1127747" y="126874"/>
                  </a:lnTo>
                  <a:lnTo>
                    <a:pt x="1097677" y="128994"/>
                  </a:lnTo>
                  <a:lnTo>
                    <a:pt x="1067753" y="131113"/>
                  </a:lnTo>
                  <a:lnTo>
                    <a:pt x="1037926" y="133231"/>
                  </a:lnTo>
                  <a:lnTo>
                    <a:pt x="1008163" y="135349"/>
                  </a:lnTo>
                  <a:lnTo>
                    <a:pt x="979149" y="137466"/>
                  </a:lnTo>
                  <a:lnTo>
                    <a:pt x="950634" y="139583"/>
                  </a:lnTo>
                  <a:lnTo>
                    <a:pt x="922452" y="141700"/>
                  </a:lnTo>
                  <a:lnTo>
                    <a:pt x="894492" y="143817"/>
                  </a:lnTo>
                  <a:lnTo>
                    <a:pt x="866680" y="145934"/>
                  </a:lnTo>
                  <a:lnTo>
                    <a:pt x="838966" y="148050"/>
                  </a:lnTo>
                  <a:lnTo>
                    <a:pt x="811318" y="150167"/>
                  </a:lnTo>
                  <a:lnTo>
                    <a:pt x="783713" y="152284"/>
                  </a:lnTo>
                  <a:lnTo>
                    <a:pt x="756138" y="154401"/>
                  </a:lnTo>
                  <a:lnTo>
                    <a:pt x="729288" y="156517"/>
                  </a:lnTo>
                  <a:lnTo>
                    <a:pt x="702921" y="158634"/>
                  </a:lnTo>
                  <a:lnTo>
                    <a:pt x="676877" y="160751"/>
                  </a:lnTo>
                  <a:lnTo>
                    <a:pt x="651753" y="162867"/>
                  </a:lnTo>
                  <a:lnTo>
                    <a:pt x="627242" y="164984"/>
                  </a:lnTo>
                  <a:lnTo>
                    <a:pt x="603141" y="167101"/>
                  </a:lnTo>
                  <a:lnTo>
                    <a:pt x="578606" y="168512"/>
                  </a:lnTo>
                  <a:lnTo>
                    <a:pt x="553784" y="169453"/>
                  </a:lnTo>
                  <a:lnTo>
                    <a:pt x="528768" y="170080"/>
                  </a:lnTo>
                  <a:lnTo>
                    <a:pt x="504330" y="171203"/>
                  </a:lnTo>
                  <a:lnTo>
                    <a:pt x="480277" y="172658"/>
                  </a:lnTo>
                  <a:lnTo>
                    <a:pt x="434267" y="176156"/>
                  </a:lnTo>
                  <a:lnTo>
                    <a:pt x="392651" y="180062"/>
                  </a:lnTo>
                  <a:lnTo>
                    <a:pt x="352988" y="184150"/>
                  </a:lnTo>
                  <a:lnTo>
                    <a:pt x="314899" y="188319"/>
                  </a:lnTo>
                  <a:lnTo>
                    <a:pt x="279156" y="192524"/>
                  </a:lnTo>
                  <a:lnTo>
                    <a:pt x="246337" y="194863"/>
                  </a:lnTo>
                  <a:lnTo>
                    <a:pt x="213876" y="196608"/>
                  </a:lnTo>
                  <a:lnTo>
                    <a:pt x="142188" y="2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SMARTInkShape-Group332"/>
          <p:cNvGrpSpPr/>
          <p:nvPr/>
        </p:nvGrpSpPr>
        <p:grpSpPr>
          <a:xfrm>
            <a:off x="478494" y="1182180"/>
            <a:ext cx="5496857" cy="1063278"/>
            <a:chOff x="478494" y="1182180"/>
            <a:chExt cx="5496857" cy="1063278"/>
          </a:xfrm>
        </p:grpSpPr>
        <p:sp>
          <p:nvSpPr>
            <p:cNvPr id="659" name="SMARTInkShape-1499"/>
            <p:cNvSpPr/>
            <p:nvPr>
              <p:custDataLst>
                <p:tags r:id="rId233"/>
              </p:custDataLst>
            </p:nvPr>
          </p:nvSpPr>
          <p:spPr>
            <a:xfrm>
              <a:off x="478494" y="1182180"/>
              <a:ext cx="5496857" cy="297371"/>
            </a:xfrm>
            <a:custGeom>
              <a:avLst/>
              <a:gdLst/>
              <a:ahLst/>
              <a:cxnLst/>
              <a:rect l="0" t="0" r="0" b="0"/>
              <a:pathLst>
                <a:path w="5496857" h="297371">
                  <a:moveTo>
                    <a:pt x="73956" y="297370"/>
                  </a:moveTo>
                  <a:lnTo>
                    <a:pt x="73956" y="297370"/>
                  </a:lnTo>
                  <a:lnTo>
                    <a:pt x="58042" y="290889"/>
                  </a:lnTo>
                  <a:lnTo>
                    <a:pt x="14221" y="264476"/>
                  </a:lnTo>
                  <a:lnTo>
                    <a:pt x="5544" y="258526"/>
                  </a:lnTo>
                  <a:lnTo>
                    <a:pt x="1217" y="251649"/>
                  </a:lnTo>
                  <a:lnTo>
                    <a:pt x="64" y="247839"/>
                  </a:lnTo>
                  <a:lnTo>
                    <a:pt x="0" y="244594"/>
                  </a:lnTo>
                  <a:lnTo>
                    <a:pt x="1811" y="239107"/>
                  </a:lnTo>
                  <a:lnTo>
                    <a:pt x="3987" y="237361"/>
                  </a:lnTo>
                  <a:lnTo>
                    <a:pt x="35065" y="230959"/>
                  </a:lnTo>
                  <a:lnTo>
                    <a:pt x="76204" y="226788"/>
                  </a:lnTo>
                  <a:lnTo>
                    <a:pt x="112114" y="221080"/>
                  </a:lnTo>
                  <a:lnTo>
                    <a:pt x="148300" y="215721"/>
                  </a:lnTo>
                  <a:lnTo>
                    <a:pt x="183904" y="210987"/>
                  </a:lnTo>
                  <a:lnTo>
                    <a:pt x="220894" y="206531"/>
                  </a:lnTo>
                  <a:lnTo>
                    <a:pt x="262264" y="200318"/>
                  </a:lnTo>
                  <a:lnTo>
                    <a:pt x="307226" y="192852"/>
                  </a:lnTo>
                  <a:lnTo>
                    <a:pt x="331069" y="188886"/>
                  </a:lnTo>
                  <a:lnTo>
                    <a:pt x="355432" y="184831"/>
                  </a:lnTo>
                  <a:lnTo>
                    <a:pt x="380845" y="180716"/>
                  </a:lnTo>
                  <a:lnTo>
                    <a:pt x="406960" y="176562"/>
                  </a:lnTo>
                  <a:lnTo>
                    <a:pt x="433542" y="172381"/>
                  </a:lnTo>
                  <a:lnTo>
                    <a:pt x="461847" y="168183"/>
                  </a:lnTo>
                  <a:lnTo>
                    <a:pt x="491300" y="163973"/>
                  </a:lnTo>
                  <a:lnTo>
                    <a:pt x="521519" y="159755"/>
                  </a:lnTo>
                  <a:lnTo>
                    <a:pt x="553659" y="155532"/>
                  </a:lnTo>
                  <a:lnTo>
                    <a:pt x="587080" y="151306"/>
                  </a:lnTo>
                  <a:lnTo>
                    <a:pt x="621355" y="147077"/>
                  </a:lnTo>
                  <a:lnTo>
                    <a:pt x="656906" y="142142"/>
                  </a:lnTo>
                  <a:lnTo>
                    <a:pt x="693306" y="136734"/>
                  </a:lnTo>
                  <a:lnTo>
                    <a:pt x="730273" y="131013"/>
                  </a:lnTo>
                  <a:lnTo>
                    <a:pt x="769734" y="125788"/>
                  </a:lnTo>
                  <a:lnTo>
                    <a:pt x="810858" y="120893"/>
                  </a:lnTo>
                  <a:lnTo>
                    <a:pt x="853091" y="116218"/>
                  </a:lnTo>
                  <a:lnTo>
                    <a:pt x="896768" y="110986"/>
                  </a:lnTo>
                  <a:lnTo>
                    <a:pt x="941408" y="105380"/>
                  </a:lnTo>
                  <a:lnTo>
                    <a:pt x="986691" y="99527"/>
                  </a:lnTo>
                  <a:lnTo>
                    <a:pt x="1033107" y="94214"/>
                  </a:lnTo>
                  <a:lnTo>
                    <a:pt x="1080279" y="89260"/>
                  </a:lnTo>
                  <a:lnTo>
                    <a:pt x="1127955" y="84547"/>
                  </a:lnTo>
                  <a:lnTo>
                    <a:pt x="1177377" y="79993"/>
                  </a:lnTo>
                  <a:lnTo>
                    <a:pt x="1227965" y="75547"/>
                  </a:lnTo>
                  <a:lnTo>
                    <a:pt x="1279328" y="71171"/>
                  </a:lnTo>
                  <a:lnTo>
                    <a:pt x="1329799" y="66843"/>
                  </a:lnTo>
                  <a:lnTo>
                    <a:pt x="1379673" y="62546"/>
                  </a:lnTo>
                  <a:lnTo>
                    <a:pt x="1429151" y="58271"/>
                  </a:lnTo>
                  <a:lnTo>
                    <a:pt x="1481891" y="54010"/>
                  </a:lnTo>
                  <a:lnTo>
                    <a:pt x="1536807" y="49757"/>
                  </a:lnTo>
                  <a:lnTo>
                    <a:pt x="1593174" y="45512"/>
                  </a:lnTo>
                  <a:lnTo>
                    <a:pt x="1649095" y="41270"/>
                  </a:lnTo>
                  <a:lnTo>
                    <a:pt x="1704721" y="37031"/>
                  </a:lnTo>
                  <a:lnTo>
                    <a:pt x="1760150" y="32794"/>
                  </a:lnTo>
                  <a:lnTo>
                    <a:pt x="1817563" y="29264"/>
                  </a:lnTo>
                  <a:lnTo>
                    <a:pt x="1876299" y="26205"/>
                  </a:lnTo>
                  <a:lnTo>
                    <a:pt x="1935918" y="23460"/>
                  </a:lnTo>
                  <a:lnTo>
                    <a:pt x="1996125" y="20219"/>
                  </a:lnTo>
                  <a:lnTo>
                    <a:pt x="2056725" y="16647"/>
                  </a:lnTo>
                  <a:lnTo>
                    <a:pt x="2117585" y="12855"/>
                  </a:lnTo>
                  <a:lnTo>
                    <a:pt x="2179325" y="10326"/>
                  </a:lnTo>
                  <a:lnTo>
                    <a:pt x="2241652" y="8641"/>
                  </a:lnTo>
                  <a:lnTo>
                    <a:pt x="2304370" y="7517"/>
                  </a:lnTo>
                  <a:lnTo>
                    <a:pt x="2365938" y="6063"/>
                  </a:lnTo>
                  <a:lnTo>
                    <a:pt x="2426738" y="4387"/>
                  </a:lnTo>
                  <a:lnTo>
                    <a:pt x="2487028" y="2565"/>
                  </a:lnTo>
                  <a:lnTo>
                    <a:pt x="2547681" y="1350"/>
                  </a:lnTo>
                  <a:lnTo>
                    <a:pt x="2608579" y="540"/>
                  </a:lnTo>
                  <a:lnTo>
                    <a:pt x="2669638" y="0"/>
                  </a:lnTo>
                  <a:lnTo>
                    <a:pt x="2732922" y="345"/>
                  </a:lnTo>
                  <a:lnTo>
                    <a:pt x="2797689" y="1281"/>
                  </a:lnTo>
                  <a:lnTo>
                    <a:pt x="2863444" y="2611"/>
                  </a:lnTo>
                  <a:lnTo>
                    <a:pt x="2928448" y="3497"/>
                  </a:lnTo>
                  <a:lnTo>
                    <a:pt x="2992951" y="4088"/>
                  </a:lnTo>
                  <a:lnTo>
                    <a:pt x="3057119" y="4482"/>
                  </a:lnTo>
                  <a:lnTo>
                    <a:pt x="3123887" y="5450"/>
                  </a:lnTo>
                  <a:lnTo>
                    <a:pt x="3192388" y="6801"/>
                  </a:lnTo>
                  <a:lnTo>
                    <a:pt x="3262044" y="8408"/>
                  </a:lnTo>
                  <a:lnTo>
                    <a:pt x="3328942" y="10184"/>
                  </a:lnTo>
                  <a:lnTo>
                    <a:pt x="3394002" y="12074"/>
                  </a:lnTo>
                  <a:lnTo>
                    <a:pt x="3457837" y="14039"/>
                  </a:lnTo>
                  <a:lnTo>
                    <a:pt x="3520854" y="16055"/>
                  </a:lnTo>
                  <a:lnTo>
                    <a:pt x="3583327" y="18104"/>
                  </a:lnTo>
                  <a:lnTo>
                    <a:pt x="3645437" y="20176"/>
                  </a:lnTo>
                  <a:lnTo>
                    <a:pt x="3706599" y="22263"/>
                  </a:lnTo>
                  <a:lnTo>
                    <a:pt x="3767129" y="24360"/>
                  </a:lnTo>
                  <a:lnTo>
                    <a:pt x="3827238" y="26463"/>
                  </a:lnTo>
                  <a:lnTo>
                    <a:pt x="3888477" y="29277"/>
                  </a:lnTo>
                  <a:lnTo>
                    <a:pt x="3950471" y="32563"/>
                  </a:lnTo>
                  <a:lnTo>
                    <a:pt x="4012966" y="36165"/>
                  </a:lnTo>
                  <a:lnTo>
                    <a:pt x="4074384" y="39273"/>
                  </a:lnTo>
                  <a:lnTo>
                    <a:pt x="4135086" y="42049"/>
                  </a:lnTo>
                  <a:lnTo>
                    <a:pt x="4195309" y="44606"/>
                  </a:lnTo>
                  <a:lnTo>
                    <a:pt x="4254508" y="47016"/>
                  </a:lnTo>
                  <a:lnTo>
                    <a:pt x="4313024" y="49329"/>
                  </a:lnTo>
                  <a:lnTo>
                    <a:pt x="4371084" y="51576"/>
                  </a:lnTo>
                  <a:lnTo>
                    <a:pt x="4426019" y="53779"/>
                  </a:lnTo>
                  <a:lnTo>
                    <a:pt x="4478870" y="55954"/>
                  </a:lnTo>
                  <a:lnTo>
                    <a:pt x="4530332" y="58109"/>
                  </a:lnTo>
                  <a:lnTo>
                    <a:pt x="4578751" y="59546"/>
                  </a:lnTo>
                  <a:lnTo>
                    <a:pt x="4625141" y="60504"/>
                  </a:lnTo>
                  <a:lnTo>
                    <a:pt x="4670180" y="61143"/>
                  </a:lnTo>
                  <a:lnTo>
                    <a:pt x="4715022" y="61569"/>
                  </a:lnTo>
                  <a:lnTo>
                    <a:pt x="4759733" y="61852"/>
                  </a:lnTo>
                  <a:lnTo>
                    <a:pt x="4804357" y="62042"/>
                  </a:lnTo>
                  <a:lnTo>
                    <a:pt x="4846807" y="62168"/>
                  </a:lnTo>
                  <a:lnTo>
                    <a:pt x="4887806" y="62252"/>
                  </a:lnTo>
                  <a:lnTo>
                    <a:pt x="4927839" y="62308"/>
                  </a:lnTo>
                  <a:lnTo>
                    <a:pt x="4965817" y="62345"/>
                  </a:lnTo>
                  <a:lnTo>
                    <a:pt x="5002425" y="62370"/>
                  </a:lnTo>
                  <a:lnTo>
                    <a:pt x="5038118" y="62387"/>
                  </a:lnTo>
                  <a:lnTo>
                    <a:pt x="5071792" y="62398"/>
                  </a:lnTo>
                  <a:lnTo>
                    <a:pt x="5104119" y="62405"/>
                  </a:lnTo>
                  <a:lnTo>
                    <a:pt x="5135547" y="62410"/>
                  </a:lnTo>
                  <a:lnTo>
                    <a:pt x="5164967" y="61708"/>
                  </a:lnTo>
                  <a:lnTo>
                    <a:pt x="5193047" y="60534"/>
                  </a:lnTo>
                  <a:lnTo>
                    <a:pt x="5220233" y="59046"/>
                  </a:lnTo>
                  <a:lnTo>
                    <a:pt x="5267374" y="55511"/>
                  </a:lnTo>
                  <a:lnTo>
                    <a:pt x="5308785" y="51588"/>
                  </a:lnTo>
                  <a:lnTo>
                    <a:pt x="5346006" y="47493"/>
                  </a:lnTo>
                  <a:lnTo>
                    <a:pt x="5379482" y="43321"/>
                  </a:lnTo>
                  <a:lnTo>
                    <a:pt x="5426096" y="37005"/>
                  </a:lnTo>
                  <a:lnTo>
                    <a:pt x="5496856" y="30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500"/>
            <p:cNvSpPr/>
            <p:nvPr>
              <p:custDataLst>
                <p:tags r:id="rId234"/>
              </p:custDataLst>
            </p:nvPr>
          </p:nvSpPr>
          <p:spPr>
            <a:xfrm>
              <a:off x="520700" y="1679579"/>
              <a:ext cx="105905" cy="348737"/>
            </a:xfrm>
            <a:custGeom>
              <a:avLst/>
              <a:gdLst/>
              <a:ahLst/>
              <a:cxnLst/>
              <a:rect l="0" t="0" r="0" b="0"/>
              <a:pathLst>
                <a:path w="105905" h="348737">
                  <a:moveTo>
                    <a:pt x="0" y="104771"/>
                  </a:moveTo>
                  <a:lnTo>
                    <a:pt x="0" y="104771"/>
                  </a:lnTo>
                  <a:lnTo>
                    <a:pt x="0" y="144592"/>
                  </a:lnTo>
                  <a:lnTo>
                    <a:pt x="3763" y="174425"/>
                  </a:lnTo>
                  <a:lnTo>
                    <a:pt x="10052" y="212663"/>
                  </a:lnTo>
                  <a:lnTo>
                    <a:pt x="11915" y="250804"/>
                  </a:lnTo>
                  <a:lnTo>
                    <a:pt x="16961" y="296863"/>
                  </a:lnTo>
                  <a:lnTo>
                    <a:pt x="22525" y="344129"/>
                  </a:lnTo>
                  <a:lnTo>
                    <a:pt x="22072" y="346893"/>
                  </a:lnTo>
                  <a:lnTo>
                    <a:pt x="21065" y="348736"/>
                  </a:lnTo>
                  <a:lnTo>
                    <a:pt x="20393" y="347847"/>
                  </a:lnTo>
                  <a:lnTo>
                    <a:pt x="18462" y="308162"/>
                  </a:lnTo>
                  <a:lnTo>
                    <a:pt x="12166" y="261181"/>
                  </a:lnTo>
                  <a:lnTo>
                    <a:pt x="6192" y="223552"/>
                  </a:lnTo>
                  <a:lnTo>
                    <a:pt x="2752" y="190018"/>
                  </a:lnTo>
                  <a:lnTo>
                    <a:pt x="1223" y="153947"/>
                  </a:lnTo>
                  <a:lnTo>
                    <a:pt x="3733" y="114795"/>
                  </a:lnTo>
                  <a:lnTo>
                    <a:pt x="8946" y="75207"/>
                  </a:lnTo>
                  <a:lnTo>
                    <a:pt x="19113" y="33676"/>
                  </a:lnTo>
                  <a:lnTo>
                    <a:pt x="24722" y="18845"/>
                  </a:lnTo>
                  <a:lnTo>
                    <a:pt x="34271" y="7550"/>
                  </a:lnTo>
                  <a:lnTo>
                    <a:pt x="43689" y="1590"/>
                  </a:lnTo>
                  <a:lnTo>
                    <a:pt x="48176" y="0"/>
                  </a:lnTo>
                  <a:lnTo>
                    <a:pt x="60687" y="3878"/>
                  </a:lnTo>
                  <a:lnTo>
                    <a:pt x="67975" y="7876"/>
                  </a:lnTo>
                  <a:lnTo>
                    <a:pt x="88344" y="30357"/>
                  </a:lnTo>
                  <a:lnTo>
                    <a:pt x="101043" y="59361"/>
                  </a:lnTo>
                  <a:lnTo>
                    <a:pt x="105904" y="97039"/>
                  </a:lnTo>
                  <a:lnTo>
                    <a:pt x="100602" y="132740"/>
                  </a:lnTo>
                  <a:lnTo>
                    <a:pt x="91984" y="149187"/>
                  </a:lnTo>
                  <a:lnTo>
                    <a:pt x="79687" y="161200"/>
                  </a:lnTo>
                  <a:lnTo>
                    <a:pt x="54342" y="174486"/>
                  </a:lnTo>
                  <a:lnTo>
                    <a:pt x="39674" y="178089"/>
                  </a:lnTo>
                  <a:lnTo>
                    <a:pt x="6350" y="17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501"/>
            <p:cNvSpPr/>
            <p:nvPr>
              <p:custDataLst>
                <p:tags r:id="rId235"/>
              </p:custDataLst>
            </p:nvPr>
          </p:nvSpPr>
          <p:spPr>
            <a:xfrm>
              <a:off x="616212" y="1871252"/>
              <a:ext cx="101339" cy="119834"/>
            </a:xfrm>
            <a:custGeom>
              <a:avLst/>
              <a:gdLst/>
              <a:ahLst/>
              <a:cxnLst/>
              <a:rect l="0" t="0" r="0" b="0"/>
              <a:pathLst>
                <a:path w="101339" h="119834">
                  <a:moveTo>
                    <a:pt x="6088" y="52798"/>
                  </a:moveTo>
                  <a:lnTo>
                    <a:pt x="6088" y="52798"/>
                  </a:lnTo>
                  <a:lnTo>
                    <a:pt x="2717" y="52798"/>
                  </a:lnTo>
                  <a:lnTo>
                    <a:pt x="1724" y="53504"/>
                  </a:lnTo>
                  <a:lnTo>
                    <a:pt x="1062" y="54679"/>
                  </a:lnTo>
                  <a:lnTo>
                    <a:pt x="0" y="58265"/>
                  </a:lnTo>
                  <a:lnTo>
                    <a:pt x="4859" y="54610"/>
                  </a:lnTo>
                  <a:lnTo>
                    <a:pt x="8599" y="53603"/>
                  </a:lnTo>
                  <a:lnTo>
                    <a:pt x="37534" y="31183"/>
                  </a:lnTo>
                  <a:lnTo>
                    <a:pt x="44288" y="22966"/>
                  </a:lnTo>
                  <a:lnTo>
                    <a:pt x="47760" y="14609"/>
                  </a:lnTo>
                  <a:lnTo>
                    <a:pt x="48686" y="10406"/>
                  </a:lnTo>
                  <a:lnTo>
                    <a:pt x="47834" y="3853"/>
                  </a:lnTo>
                  <a:lnTo>
                    <a:pt x="46618" y="1118"/>
                  </a:lnTo>
                  <a:lnTo>
                    <a:pt x="44397" y="0"/>
                  </a:lnTo>
                  <a:lnTo>
                    <a:pt x="38166" y="640"/>
                  </a:lnTo>
                  <a:lnTo>
                    <a:pt x="26725" y="8338"/>
                  </a:lnTo>
                  <a:lnTo>
                    <a:pt x="14398" y="22926"/>
                  </a:lnTo>
                  <a:lnTo>
                    <a:pt x="5179" y="47396"/>
                  </a:lnTo>
                  <a:lnTo>
                    <a:pt x="4721" y="76989"/>
                  </a:lnTo>
                  <a:lnTo>
                    <a:pt x="9054" y="97987"/>
                  </a:lnTo>
                  <a:lnTo>
                    <a:pt x="18460" y="108395"/>
                  </a:lnTo>
                  <a:lnTo>
                    <a:pt x="30637" y="116313"/>
                  </a:lnTo>
                  <a:lnTo>
                    <a:pt x="40752" y="119833"/>
                  </a:lnTo>
                  <a:lnTo>
                    <a:pt x="64493" y="115072"/>
                  </a:lnTo>
                  <a:lnTo>
                    <a:pt x="101338" y="90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502"/>
            <p:cNvSpPr/>
            <p:nvPr>
              <p:custDataLst>
                <p:tags r:id="rId236"/>
              </p:custDataLst>
            </p:nvPr>
          </p:nvSpPr>
          <p:spPr>
            <a:xfrm>
              <a:off x="736939" y="1822450"/>
              <a:ext cx="69512" cy="148512"/>
            </a:xfrm>
            <a:custGeom>
              <a:avLst/>
              <a:gdLst/>
              <a:ahLst/>
              <a:cxnLst/>
              <a:rect l="0" t="0" r="0" b="0"/>
              <a:pathLst>
                <a:path w="69512" h="148512">
                  <a:moveTo>
                    <a:pt x="12361" y="38100"/>
                  </a:moveTo>
                  <a:lnTo>
                    <a:pt x="12361" y="38100"/>
                  </a:lnTo>
                  <a:lnTo>
                    <a:pt x="8990" y="38100"/>
                  </a:lnTo>
                  <a:lnTo>
                    <a:pt x="5453" y="39981"/>
                  </a:lnTo>
                  <a:lnTo>
                    <a:pt x="0" y="44188"/>
                  </a:lnTo>
                  <a:lnTo>
                    <a:pt x="37587" y="88013"/>
                  </a:lnTo>
                  <a:lnTo>
                    <a:pt x="46646" y="112156"/>
                  </a:lnTo>
                  <a:lnTo>
                    <a:pt x="50238" y="148511"/>
                  </a:lnTo>
                  <a:lnTo>
                    <a:pt x="48901" y="148397"/>
                  </a:lnTo>
                  <a:lnTo>
                    <a:pt x="43653" y="144506"/>
                  </a:lnTo>
                  <a:lnTo>
                    <a:pt x="40380" y="134310"/>
                  </a:lnTo>
                  <a:lnTo>
                    <a:pt x="38278" y="91285"/>
                  </a:lnTo>
                  <a:lnTo>
                    <a:pt x="47297" y="45052"/>
                  </a:lnTo>
                  <a:lnTo>
                    <a:pt x="55089" y="21815"/>
                  </a:lnTo>
                  <a:lnTo>
                    <a:pt x="69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503"/>
            <p:cNvSpPr/>
            <p:nvPr>
              <p:custDataLst>
                <p:tags r:id="rId237"/>
              </p:custDataLst>
            </p:nvPr>
          </p:nvSpPr>
          <p:spPr>
            <a:xfrm>
              <a:off x="872549" y="1813204"/>
              <a:ext cx="60902" cy="149400"/>
            </a:xfrm>
            <a:custGeom>
              <a:avLst/>
              <a:gdLst/>
              <a:ahLst/>
              <a:cxnLst/>
              <a:rect l="0" t="0" r="0" b="0"/>
              <a:pathLst>
                <a:path w="60902" h="149400">
                  <a:moveTo>
                    <a:pt x="48201" y="15596"/>
                  </a:moveTo>
                  <a:lnTo>
                    <a:pt x="48201" y="15596"/>
                  </a:lnTo>
                  <a:lnTo>
                    <a:pt x="51572" y="12225"/>
                  </a:lnTo>
                  <a:lnTo>
                    <a:pt x="51859" y="10526"/>
                  </a:lnTo>
                  <a:lnTo>
                    <a:pt x="51345" y="8688"/>
                  </a:lnTo>
                  <a:lnTo>
                    <a:pt x="49598" y="4765"/>
                  </a:lnTo>
                  <a:lnTo>
                    <a:pt x="48822" y="669"/>
                  </a:lnTo>
                  <a:lnTo>
                    <a:pt x="47204" y="0"/>
                  </a:lnTo>
                  <a:lnTo>
                    <a:pt x="41643" y="1139"/>
                  </a:lnTo>
                  <a:lnTo>
                    <a:pt x="33950" y="5746"/>
                  </a:lnTo>
                  <a:lnTo>
                    <a:pt x="9873" y="50968"/>
                  </a:lnTo>
                  <a:lnTo>
                    <a:pt x="1410" y="78209"/>
                  </a:lnTo>
                  <a:lnTo>
                    <a:pt x="0" y="111054"/>
                  </a:lnTo>
                  <a:lnTo>
                    <a:pt x="4671" y="130223"/>
                  </a:lnTo>
                  <a:lnTo>
                    <a:pt x="11451" y="142506"/>
                  </a:lnTo>
                  <a:lnTo>
                    <a:pt x="15234" y="146769"/>
                  </a:lnTo>
                  <a:lnTo>
                    <a:pt x="21284" y="148906"/>
                  </a:lnTo>
                  <a:lnTo>
                    <a:pt x="37414" y="149399"/>
                  </a:lnTo>
                  <a:lnTo>
                    <a:pt x="60901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504"/>
            <p:cNvSpPr/>
            <p:nvPr>
              <p:custDataLst>
                <p:tags r:id="rId238"/>
              </p:custDataLst>
            </p:nvPr>
          </p:nvSpPr>
          <p:spPr>
            <a:xfrm>
              <a:off x="1188412" y="1642343"/>
              <a:ext cx="37139" cy="294936"/>
            </a:xfrm>
            <a:custGeom>
              <a:avLst/>
              <a:gdLst/>
              <a:ahLst/>
              <a:cxnLst/>
              <a:rect l="0" t="0" r="0" b="0"/>
              <a:pathLst>
                <a:path w="37139" h="294936">
                  <a:moveTo>
                    <a:pt x="11738" y="21357"/>
                  </a:moveTo>
                  <a:lnTo>
                    <a:pt x="11738" y="21357"/>
                  </a:lnTo>
                  <a:lnTo>
                    <a:pt x="11738" y="9147"/>
                  </a:lnTo>
                  <a:lnTo>
                    <a:pt x="13620" y="3466"/>
                  </a:lnTo>
                  <a:lnTo>
                    <a:pt x="15109" y="963"/>
                  </a:lnTo>
                  <a:lnTo>
                    <a:pt x="16102" y="0"/>
                  </a:lnTo>
                  <a:lnTo>
                    <a:pt x="16764" y="63"/>
                  </a:lnTo>
                  <a:lnTo>
                    <a:pt x="17205" y="811"/>
                  </a:lnTo>
                  <a:lnTo>
                    <a:pt x="12275" y="46263"/>
                  </a:lnTo>
                  <a:lnTo>
                    <a:pt x="11192" y="84397"/>
                  </a:lnTo>
                  <a:lnTo>
                    <a:pt x="6743" y="131803"/>
                  </a:lnTo>
                  <a:lnTo>
                    <a:pt x="2285" y="178875"/>
                  </a:lnTo>
                  <a:lnTo>
                    <a:pt x="0" y="224584"/>
                  </a:lnTo>
                  <a:lnTo>
                    <a:pt x="3592" y="268908"/>
                  </a:lnTo>
                  <a:lnTo>
                    <a:pt x="4590" y="282133"/>
                  </a:lnTo>
                  <a:lnTo>
                    <a:pt x="6267" y="286930"/>
                  </a:lnTo>
                  <a:lnTo>
                    <a:pt x="11893" y="294141"/>
                  </a:lnTo>
                  <a:lnTo>
                    <a:pt x="15369" y="294935"/>
                  </a:lnTo>
                  <a:lnTo>
                    <a:pt x="19098" y="294054"/>
                  </a:lnTo>
                  <a:lnTo>
                    <a:pt x="22994" y="292055"/>
                  </a:lnTo>
                  <a:lnTo>
                    <a:pt x="37138" y="26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505"/>
            <p:cNvSpPr/>
            <p:nvPr>
              <p:custDataLst>
                <p:tags r:id="rId239"/>
              </p:custDataLst>
            </p:nvPr>
          </p:nvSpPr>
          <p:spPr>
            <a:xfrm>
              <a:off x="956251" y="1817745"/>
              <a:ext cx="153398" cy="126596"/>
            </a:xfrm>
            <a:custGeom>
              <a:avLst/>
              <a:gdLst/>
              <a:ahLst/>
              <a:cxnLst/>
              <a:rect l="0" t="0" r="0" b="0"/>
              <a:pathLst>
                <a:path w="153398" h="126596">
                  <a:moveTo>
                    <a:pt x="15299" y="68205"/>
                  </a:moveTo>
                  <a:lnTo>
                    <a:pt x="15299" y="68205"/>
                  </a:lnTo>
                  <a:lnTo>
                    <a:pt x="15299" y="71576"/>
                  </a:lnTo>
                  <a:lnTo>
                    <a:pt x="14593" y="72569"/>
                  </a:lnTo>
                  <a:lnTo>
                    <a:pt x="13417" y="73231"/>
                  </a:lnTo>
                  <a:lnTo>
                    <a:pt x="11928" y="73672"/>
                  </a:lnTo>
                  <a:lnTo>
                    <a:pt x="10229" y="72555"/>
                  </a:lnTo>
                  <a:lnTo>
                    <a:pt x="6461" y="67551"/>
                  </a:lnTo>
                  <a:lnTo>
                    <a:pt x="5879" y="66358"/>
                  </a:lnTo>
                  <a:lnTo>
                    <a:pt x="6197" y="66268"/>
                  </a:lnTo>
                  <a:lnTo>
                    <a:pt x="7114" y="66914"/>
                  </a:lnTo>
                  <a:lnTo>
                    <a:pt x="11776" y="67822"/>
                  </a:lnTo>
                  <a:lnTo>
                    <a:pt x="20997" y="64721"/>
                  </a:lnTo>
                  <a:lnTo>
                    <a:pt x="32666" y="55962"/>
                  </a:lnTo>
                  <a:lnTo>
                    <a:pt x="41690" y="41059"/>
                  </a:lnTo>
                  <a:lnTo>
                    <a:pt x="45461" y="26609"/>
                  </a:lnTo>
                  <a:lnTo>
                    <a:pt x="44462" y="17732"/>
                  </a:lnTo>
                  <a:lnTo>
                    <a:pt x="41666" y="9789"/>
                  </a:lnTo>
                  <a:lnTo>
                    <a:pt x="38071" y="3907"/>
                  </a:lnTo>
                  <a:lnTo>
                    <a:pt x="35419" y="2057"/>
                  </a:lnTo>
                  <a:lnTo>
                    <a:pt x="28710" y="0"/>
                  </a:lnTo>
                  <a:lnTo>
                    <a:pt x="24945" y="2274"/>
                  </a:lnTo>
                  <a:lnTo>
                    <a:pt x="13610" y="18253"/>
                  </a:lnTo>
                  <a:lnTo>
                    <a:pt x="3102" y="48617"/>
                  </a:lnTo>
                  <a:lnTo>
                    <a:pt x="0" y="70083"/>
                  </a:lnTo>
                  <a:lnTo>
                    <a:pt x="2926" y="99884"/>
                  </a:lnTo>
                  <a:lnTo>
                    <a:pt x="8859" y="113094"/>
                  </a:lnTo>
                  <a:lnTo>
                    <a:pt x="18081" y="121787"/>
                  </a:lnTo>
                  <a:lnTo>
                    <a:pt x="23504" y="125093"/>
                  </a:lnTo>
                  <a:lnTo>
                    <a:pt x="28530" y="126592"/>
                  </a:lnTo>
                  <a:lnTo>
                    <a:pt x="37878" y="126375"/>
                  </a:lnTo>
                  <a:lnTo>
                    <a:pt x="46736" y="122045"/>
                  </a:lnTo>
                  <a:lnTo>
                    <a:pt x="56082" y="113301"/>
                  </a:lnTo>
                  <a:lnTo>
                    <a:pt x="78760" y="75755"/>
                  </a:lnTo>
                  <a:lnTo>
                    <a:pt x="90537" y="29497"/>
                  </a:lnTo>
                  <a:lnTo>
                    <a:pt x="91372" y="24511"/>
                  </a:lnTo>
                  <a:lnTo>
                    <a:pt x="91494" y="65211"/>
                  </a:lnTo>
                  <a:lnTo>
                    <a:pt x="91499" y="110894"/>
                  </a:lnTo>
                  <a:lnTo>
                    <a:pt x="89617" y="120810"/>
                  </a:lnTo>
                  <a:lnTo>
                    <a:pt x="87135" y="126157"/>
                  </a:lnTo>
                  <a:lnTo>
                    <a:pt x="86473" y="126595"/>
                  </a:lnTo>
                  <a:lnTo>
                    <a:pt x="86032" y="126182"/>
                  </a:lnTo>
                  <a:lnTo>
                    <a:pt x="96032" y="80668"/>
                  </a:lnTo>
                  <a:lnTo>
                    <a:pt x="108021" y="37035"/>
                  </a:lnTo>
                  <a:lnTo>
                    <a:pt x="123612" y="7720"/>
                  </a:lnTo>
                  <a:lnTo>
                    <a:pt x="127019" y="5304"/>
                  </a:lnTo>
                  <a:lnTo>
                    <a:pt x="130701" y="4399"/>
                  </a:lnTo>
                  <a:lnTo>
                    <a:pt x="134567" y="4501"/>
                  </a:lnTo>
                  <a:lnTo>
                    <a:pt x="137850" y="5980"/>
                  </a:lnTo>
                  <a:lnTo>
                    <a:pt x="143379" y="11386"/>
                  </a:lnTo>
                  <a:lnTo>
                    <a:pt x="150458" y="29106"/>
                  </a:lnTo>
                  <a:lnTo>
                    <a:pt x="153397" y="64035"/>
                  </a:lnTo>
                  <a:lnTo>
                    <a:pt x="148649" y="99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506"/>
            <p:cNvSpPr/>
            <p:nvPr>
              <p:custDataLst>
                <p:tags r:id="rId240"/>
              </p:custDataLst>
            </p:nvPr>
          </p:nvSpPr>
          <p:spPr>
            <a:xfrm>
              <a:off x="1151807" y="1816100"/>
              <a:ext cx="105494" cy="25401"/>
            </a:xfrm>
            <a:custGeom>
              <a:avLst/>
              <a:gdLst/>
              <a:ahLst/>
              <a:cxnLst/>
              <a:rect l="0" t="0" r="0" b="0"/>
              <a:pathLst>
                <a:path w="105494" h="25401">
                  <a:moveTo>
                    <a:pt x="35643" y="25400"/>
                  </a:moveTo>
                  <a:lnTo>
                    <a:pt x="35643" y="25400"/>
                  </a:lnTo>
                  <a:lnTo>
                    <a:pt x="29162" y="24694"/>
                  </a:lnTo>
                  <a:lnTo>
                    <a:pt x="170" y="19311"/>
                  </a:lnTo>
                  <a:lnTo>
                    <a:pt x="0" y="19930"/>
                  </a:lnTo>
                  <a:lnTo>
                    <a:pt x="1692" y="22498"/>
                  </a:lnTo>
                  <a:lnTo>
                    <a:pt x="8559" y="22229"/>
                  </a:lnTo>
                  <a:lnTo>
                    <a:pt x="48047" y="12422"/>
                  </a:lnTo>
                  <a:lnTo>
                    <a:pt x="105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507"/>
            <p:cNvSpPr/>
            <p:nvPr>
              <p:custDataLst>
                <p:tags r:id="rId241"/>
              </p:custDataLst>
            </p:nvPr>
          </p:nvSpPr>
          <p:spPr>
            <a:xfrm>
              <a:off x="1282700" y="18351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19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508"/>
            <p:cNvSpPr/>
            <p:nvPr>
              <p:custDataLst>
                <p:tags r:id="rId242"/>
              </p:custDataLst>
            </p:nvPr>
          </p:nvSpPr>
          <p:spPr>
            <a:xfrm>
              <a:off x="1358900" y="1603179"/>
              <a:ext cx="25401" cy="257372"/>
            </a:xfrm>
            <a:custGeom>
              <a:avLst/>
              <a:gdLst/>
              <a:ahLst/>
              <a:cxnLst/>
              <a:rect l="0" t="0" r="0" b="0"/>
              <a:pathLst>
                <a:path w="25401" h="25737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4694" y="418"/>
                  </a:lnTo>
                  <a:lnTo>
                    <a:pt x="22029" y="4646"/>
                  </a:lnTo>
                  <a:lnTo>
                    <a:pt x="15940" y="47999"/>
                  </a:lnTo>
                  <a:lnTo>
                    <a:pt x="13340" y="92149"/>
                  </a:lnTo>
                  <a:lnTo>
                    <a:pt x="10945" y="135155"/>
                  </a:lnTo>
                  <a:lnTo>
                    <a:pt x="7711" y="176239"/>
                  </a:lnTo>
                  <a:lnTo>
                    <a:pt x="6619" y="220883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509"/>
            <p:cNvSpPr/>
            <p:nvPr>
              <p:custDataLst>
                <p:tags r:id="rId243"/>
              </p:custDataLst>
            </p:nvPr>
          </p:nvSpPr>
          <p:spPr>
            <a:xfrm>
              <a:off x="1283583" y="17208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5467" y="76200"/>
                  </a:moveTo>
                  <a:lnTo>
                    <a:pt x="5467" y="76200"/>
                  </a:lnTo>
                  <a:lnTo>
                    <a:pt x="3586" y="55477"/>
                  </a:lnTo>
                  <a:lnTo>
                    <a:pt x="0" y="38162"/>
                  </a:lnTo>
                  <a:lnTo>
                    <a:pt x="2750" y="23537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510"/>
            <p:cNvSpPr/>
            <p:nvPr>
              <p:custDataLst>
                <p:tags r:id="rId244"/>
              </p:custDataLst>
            </p:nvPr>
          </p:nvSpPr>
          <p:spPr>
            <a:xfrm>
              <a:off x="1397262" y="1739503"/>
              <a:ext cx="130172" cy="184548"/>
            </a:xfrm>
            <a:custGeom>
              <a:avLst/>
              <a:gdLst/>
              <a:ahLst/>
              <a:cxnLst/>
              <a:rect l="0" t="0" r="0" b="0"/>
              <a:pathLst>
                <a:path w="130172" h="184548">
                  <a:moveTo>
                    <a:pt x="6088" y="63897"/>
                  </a:moveTo>
                  <a:lnTo>
                    <a:pt x="6088" y="63897"/>
                  </a:lnTo>
                  <a:lnTo>
                    <a:pt x="621" y="63897"/>
                  </a:lnTo>
                  <a:lnTo>
                    <a:pt x="326" y="64603"/>
                  </a:lnTo>
                  <a:lnTo>
                    <a:pt x="0" y="67268"/>
                  </a:lnTo>
                  <a:lnTo>
                    <a:pt x="1323" y="68261"/>
                  </a:lnTo>
                  <a:lnTo>
                    <a:pt x="9929" y="69658"/>
                  </a:lnTo>
                  <a:lnTo>
                    <a:pt x="17438" y="69985"/>
                  </a:lnTo>
                  <a:lnTo>
                    <a:pt x="20710" y="68662"/>
                  </a:lnTo>
                  <a:lnTo>
                    <a:pt x="26227" y="63427"/>
                  </a:lnTo>
                  <a:lnTo>
                    <a:pt x="45332" y="34919"/>
                  </a:lnTo>
                  <a:lnTo>
                    <a:pt x="46362" y="31173"/>
                  </a:lnTo>
                  <a:lnTo>
                    <a:pt x="46343" y="27970"/>
                  </a:lnTo>
                  <a:lnTo>
                    <a:pt x="45624" y="25129"/>
                  </a:lnTo>
                  <a:lnTo>
                    <a:pt x="44440" y="23941"/>
                  </a:lnTo>
                  <a:lnTo>
                    <a:pt x="42945" y="23854"/>
                  </a:lnTo>
                  <a:lnTo>
                    <a:pt x="41243" y="24502"/>
                  </a:lnTo>
                  <a:lnTo>
                    <a:pt x="32105" y="35526"/>
                  </a:lnTo>
                  <a:lnTo>
                    <a:pt x="13540" y="80657"/>
                  </a:lnTo>
                  <a:lnTo>
                    <a:pt x="8296" y="105787"/>
                  </a:lnTo>
                  <a:lnTo>
                    <a:pt x="10113" y="130009"/>
                  </a:lnTo>
                  <a:lnTo>
                    <a:pt x="12299" y="135489"/>
                  </a:lnTo>
                  <a:lnTo>
                    <a:pt x="15168" y="139141"/>
                  </a:lnTo>
                  <a:lnTo>
                    <a:pt x="18491" y="141577"/>
                  </a:lnTo>
                  <a:lnTo>
                    <a:pt x="22823" y="142495"/>
                  </a:lnTo>
                  <a:lnTo>
                    <a:pt x="33281" y="141633"/>
                  </a:lnTo>
                  <a:lnTo>
                    <a:pt x="54440" y="130439"/>
                  </a:lnTo>
                  <a:lnTo>
                    <a:pt x="94035" y="89090"/>
                  </a:lnTo>
                  <a:lnTo>
                    <a:pt x="118318" y="48438"/>
                  </a:lnTo>
                  <a:lnTo>
                    <a:pt x="130171" y="13336"/>
                  </a:lnTo>
                  <a:lnTo>
                    <a:pt x="129910" y="4266"/>
                  </a:lnTo>
                  <a:lnTo>
                    <a:pt x="128852" y="860"/>
                  </a:lnTo>
                  <a:lnTo>
                    <a:pt x="126031" y="0"/>
                  </a:lnTo>
                  <a:lnTo>
                    <a:pt x="117251" y="2808"/>
                  </a:lnTo>
                  <a:lnTo>
                    <a:pt x="110057" y="8759"/>
                  </a:lnTo>
                  <a:lnTo>
                    <a:pt x="107151" y="12322"/>
                  </a:lnTo>
                  <a:lnTo>
                    <a:pt x="103060" y="34191"/>
                  </a:lnTo>
                  <a:lnTo>
                    <a:pt x="107453" y="68821"/>
                  </a:lnTo>
                  <a:lnTo>
                    <a:pt x="121777" y="112558"/>
                  </a:lnTo>
                  <a:lnTo>
                    <a:pt x="126085" y="143021"/>
                  </a:lnTo>
                  <a:lnTo>
                    <a:pt x="126303" y="150513"/>
                  </a:lnTo>
                  <a:lnTo>
                    <a:pt x="124331" y="156919"/>
                  </a:lnTo>
                  <a:lnTo>
                    <a:pt x="116496" y="167799"/>
                  </a:lnTo>
                  <a:lnTo>
                    <a:pt x="94988" y="184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1511"/>
            <p:cNvSpPr/>
            <p:nvPr>
              <p:custDataLst>
                <p:tags r:id="rId245"/>
              </p:custDataLst>
            </p:nvPr>
          </p:nvSpPr>
          <p:spPr>
            <a:xfrm>
              <a:off x="537930" y="2044700"/>
              <a:ext cx="922571" cy="93845"/>
            </a:xfrm>
            <a:custGeom>
              <a:avLst/>
              <a:gdLst/>
              <a:ahLst/>
              <a:cxnLst/>
              <a:rect l="0" t="0" r="0" b="0"/>
              <a:pathLst>
                <a:path w="922571" h="93845">
                  <a:moveTo>
                    <a:pt x="8170" y="76200"/>
                  </a:moveTo>
                  <a:lnTo>
                    <a:pt x="8170" y="76200"/>
                  </a:lnTo>
                  <a:lnTo>
                    <a:pt x="1428" y="82942"/>
                  </a:lnTo>
                  <a:lnTo>
                    <a:pt x="148" y="85634"/>
                  </a:lnTo>
                  <a:lnTo>
                    <a:pt x="0" y="88133"/>
                  </a:lnTo>
                  <a:lnTo>
                    <a:pt x="606" y="90506"/>
                  </a:lnTo>
                  <a:lnTo>
                    <a:pt x="3128" y="92087"/>
                  </a:lnTo>
                  <a:lnTo>
                    <a:pt x="11573" y="93844"/>
                  </a:lnTo>
                  <a:lnTo>
                    <a:pt x="53109" y="86244"/>
                  </a:lnTo>
                  <a:lnTo>
                    <a:pt x="98630" y="79517"/>
                  </a:lnTo>
                  <a:lnTo>
                    <a:pt x="139395" y="70833"/>
                  </a:lnTo>
                  <a:lnTo>
                    <a:pt x="170915" y="66054"/>
                  </a:lnTo>
                  <a:lnTo>
                    <a:pt x="203738" y="61577"/>
                  </a:lnTo>
                  <a:lnTo>
                    <a:pt x="239022" y="55355"/>
                  </a:lnTo>
                  <a:lnTo>
                    <a:pt x="276577" y="48591"/>
                  </a:lnTo>
                  <a:lnTo>
                    <a:pt x="316786" y="43233"/>
                  </a:lnTo>
                  <a:lnTo>
                    <a:pt x="358175" y="38500"/>
                  </a:lnTo>
                  <a:lnTo>
                    <a:pt x="400794" y="34044"/>
                  </a:lnTo>
                  <a:lnTo>
                    <a:pt x="445607" y="29712"/>
                  </a:lnTo>
                  <a:lnTo>
                    <a:pt x="491394" y="25435"/>
                  </a:lnTo>
                  <a:lnTo>
                    <a:pt x="537614" y="21182"/>
                  </a:lnTo>
                  <a:lnTo>
                    <a:pt x="584027" y="16940"/>
                  </a:lnTo>
                  <a:lnTo>
                    <a:pt x="630525" y="14584"/>
                  </a:lnTo>
                  <a:lnTo>
                    <a:pt x="676355" y="12832"/>
                  </a:lnTo>
                  <a:lnTo>
                    <a:pt x="720243" y="9701"/>
                  </a:lnTo>
                  <a:lnTo>
                    <a:pt x="761386" y="7839"/>
                  </a:lnTo>
                  <a:lnTo>
                    <a:pt x="799427" y="7012"/>
                  </a:lnTo>
                  <a:lnTo>
                    <a:pt x="832797" y="6644"/>
                  </a:lnTo>
                  <a:lnTo>
                    <a:pt x="922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512"/>
            <p:cNvSpPr/>
            <p:nvPr>
              <p:custDataLst>
                <p:tags r:id="rId246"/>
              </p:custDataLst>
            </p:nvPr>
          </p:nvSpPr>
          <p:spPr>
            <a:xfrm>
              <a:off x="672674" y="2057400"/>
              <a:ext cx="775127" cy="188058"/>
            </a:xfrm>
            <a:custGeom>
              <a:avLst/>
              <a:gdLst/>
              <a:ahLst/>
              <a:cxnLst/>
              <a:rect l="0" t="0" r="0" b="0"/>
              <a:pathLst>
                <a:path w="775127" h="188058">
                  <a:moveTo>
                    <a:pt x="89326" y="152400"/>
                  </a:moveTo>
                  <a:lnTo>
                    <a:pt x="89326" y="152400"/>
                  </a:lnTo>
                  <a:lnTo>
                    <a:pt x="43038" y="170077"/>
                  </a:lnTo>
                  <a:lnTo>
                    <a:pt x="0" y="188057"/>
                  </a:lnTo>
                  <a:lnTo>
                    <a:pt x="32850" y="179173"/>
                  </a:lnTo>
                  <a:lnTo>
                    <a:pt x="66577" y="169238"/>
                  </a:lnTo>
                  <a:lnTo>
                    <a:pt x="101323" y="157767"/>
                  </a:lnTo>
                  <a:lnTo>
                    <a:pt x="136286" y="145613"/>
                  </a:lnTo>
                  <a:lnTo>
                    <a:pt x="172991" y="133156"/>
                  </a:lnTo>
                  <a:lnTo>
                    <a:pt x="212353" y="122445"/>
                  </a:lnTo>
                  <a:lnTo>
                    <a:pt x="253366" y="112276"/>
                  </a:lnTo>
                  <a:lnTo>
                    <a:pt x="295112" y="100700"/>
                  </a:lnTo>
                  <a:lnTo>
                    <a:pt x="339066" y="88500"/>
                  </a:lnTo>
                  <a:lnTo>
                    <a:pt x="384472" y="76728"/>
                  </a:lnTo>
                  <a:lnTo>
                    <a:pt x="430522" y="66792"/>
                  </a:lnTo>
                  <a:lnTo>
                    <a:pt x="454373" y="61461"/>
                  </a:lnTo>
                  <a:lnTo>
                    <a:pt x="478741" y="55791"/>
                  </a:lnTo>
                  <a:lnTo>
                    <a:pt x="503453" y="49894"/>
                  </a:lnTo>
                  <a:lnTo>
                    <a:pt x="549725" y="41460"/>
                  </a:lnTo>
                  <a:lnTo>
                    <a:pt x="593809" y="34654"/>
                  </a:lnTo>
                  <a:lnTo>
                    <a:pt x="636920" y="26926"/>
                  </a:lnTo>
                  <a:lnTo>
                    <a:pt x="675836" y="20669"/>
                  </a:lnTo>
                  <a:lnTo>
                    <a:pt x="711242" y="14830"/>
                  </a:lnTo>
                  <a:lnTo>
                    <a:pt x="754002" y="5022"/>
                  </a:lnTo>
                  <a:lnTo>
                    <a:pt x="775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513"/>
            <p:cNvSpPr/>
            <p:nvPr>
              <p:custDataLst>
                <p:tags r:id="rId247"/>
              </p:custDataLst>
            </p:nvPr>
          </p:nvSpPr>
          <p:spPr>
            <a:xfrm>
              <a:off x="1612796" y="1778000"/>
              <a:ext cx="19155" cy="31751"/>
            </a:xfrm>
            <a:custGeom>
              <a:avLst/>
              <a:gdLst/>
              <a:ahLst/>
              <a:cxnLst/>
              <a:rect l="0" t="0" r="0" b="0"/>
              <a:pathLst>
                <a:path w="19155" h="31751">
                  <a:moveTo>
                    <a:pt x="19154" y="0"/>
                  </a:moveTo>
                  <a:lnTo>
                    <a:pt x="19154" y="0"/>
                  </a:lnTo>
                  <a:lnTo>
                    <a:pt x="15783" y="3371"/>
                  </a:lnTo>
                  <a:lnTo>
                    <a:pt x="3574" y="5467"/>
                  </a:lnTo>
                  <a:lnTo>
                    <a:pt x="1006" y="7173"/>
                  </a:lnTo>
                  <a:lnTo>
                    <a:pt x="0" y="9721"/>
                  </a:lnTo>
                  <a:lnTo>
                    <a:pt x="104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514"/>
            <p:cNvSpPr/>
            <p:nvPr>
              <p:custDataLst>
                <p:tags r:id="rId248"/>
              </p:custDataLst>
            </p:nvPr>
          </p:nvSpPr>
          <p:spPr>
            <a:xfrm>
              <a:off x="1621015" y="1943100"/>
              <a:ext cx="17286" cy="16580"/>
            </a:xfrm>
            <a:custGeom>
              <a:avLst/>
              <a:gdLst/>
              <a:ahLst/>
              <a:cxnLst/>
              <a:rect l="0" t="0" r="0" b="0"/>
              <a:pathLst>
                <a:path w="17286" h="16580">
                  <a:moveTo>
                    <a:pt x="17285" y="0"/>
                  </a:moveTo>
                  <a:lnTo>
                    <a:pt x="17285" y="0"/>
                  </a:lnTo>
                  <a:lnTo>
                    <a:pt x="883" y="16402"/>
                  </a:lnTo>
                  <a:lnTo>
                    <a:pt x="0" y="16579"/>
                  </a:lnTo>
                  <a:lnTo>
                    <a:pt x="109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333"/>
          <p:cNvGrpSpPr/>
          <p:nvPr/>
        </p:nvGrpSpPr>
        <p:grpSpPr>
          <a:xfrm>
            <a:off x="2239539" y="1683102"/>
            <a:ext cx="592562" cy="295922"/>
            <a:chOff x="2239539" y="1683102"/>
            <a:chExt cx="592562" cy="295922"/>
          </a:xfrm>
        </p:grpSpPr>
        <p:sp>
          <p:nvSpPr>
            <p:cNvPr id="676" name="SMARTInkShape-1515"/>
            <p:cNvSpPr/>
            <p:nvPr>
              <p:custDataLst>
                <p:tags r:id="rId227"/>
              </p:custDataLst>
            </p:nvPr>
          </p:nvSpPr>
          <p:spPr>
            <a:xfrm>
              <a:off x="2239539" y="1683102"/>
              <a:ext cx="153656" cy="295922"/>
            </a:xfrm>
            <a:custGeom>
              <a:avLst/>
              <a:gdLst/>
              <a:ahLst/>
              <a:cxnLst/>
              <a:rect l="0" t="0" r="0" b="0"/>
              <a:pathLst>
                <a:path w="153656" h="295922">
                  <a:moveTo>
                    <a:pt x="135361" y="25048"/>
                  </a:moveTo>
                  <a:lnTo>
                    <a:pt x="135361" y="25048"/>
                  </a:lnTo>
                  <a:lnTo>
                    <a:pt x="135361" y="3665"/>
                  </a:lnTo>
                  <a:lnTo>
                    <a:pt x="133950" y="2326"/>
                  </a:lnTo>
                  <a:lnTo>
                    <a:pt x="128619" y="838"/>
                  </a:lnTo>
                  <a:lnTo>
                    <a:pt x="117684" y="0"/>
                  </a:lnTo>
                  <a:lnTo>
                    <a:pt x="98765" y="6494"/>
                  </a:lnTo>
                  <a:lnTo>
                    <a:pt x="59293" y="38349"/>
                  </a:lnTo>
                  <a:lnTo>
                    <a:pt x="35378" y="79272"/>
                  </a:lnTo>
                  <a:lnTo>
                    <a:pt x="16527" y="121733"/>
                  </a:lnTo>
                  <a:lnTo>
                    <a:pt x="6603" y="152723"/>
                  </a:lnTo>
                  <a:lnTo>
                    <a:pt x="0" y="189251"/>
                  </a:lnTo>
                  <a:lnTo>
                    <a:pt x="318" y="221240"/>
                  </a:lnTo>
                  <a:lnTo>
                    <a:pt x="8251" y="251963"/>
                  </a:lnTo>
                  <a:lnTo>
                    <a:pt x="22910" y="276667"/>
                  </a:lnTo>
                  <a:lnTo>
                    <a:pt x="37288" y="290651"/>
                  </a:lnTo>
                  <a:lnTo>
                    <a:pt x="48029" y="294788"/>
                  </a:lnTo>
                  <a:lnTo>
                    <a:pt x="59858" y="295921"/>
                  </a:lnTo>
                  <a:lnTo>
                    <a:pt x="72171" y="294073"/>
                  </a:lnTo>
                  <a:lnTo>
                    <a:pt x="80936" y="289018"/>
                  </a:lnTo>
                  <a:lnTo>
                    <a:pt x="128297" y="243856"/>
                  </a:lnTo>
                  <a:lnTo>
                    <a:pt x="151860" y="203410"/>
                  </a:lnTo>
                  <a:lnTo>
                    <a:pt x="153655" y="191804"/>
                  </a:lnTo>
                  <a:lnTo>
                    <a:pt x="153202" y="189135"/>
                  </a:lnTo>
                  <a:lnTo>
                    <a:pt x="152193" y="187356"/>
                  </a:lnTo>
                  <a:lnTo>
                    <a:pt x="145506" y="181130"/>
                  </a:lnTo>
                  <a:lnTo>
                    <a:pt x="142830" y="180608"/>
                  </a:lnTo>
                  <a:lnTo>
                    <a:pt x="103399" y="188757"/>
                  </a:lnTo>
                  <a:lnTo>
                    <a:pt x="82742" y="195725"/>
                  </a:lnTo>
                  <a:lnTo>
                    <a:pt x="82643" y="195983"/>
                  </a:lnTo>
                  <a:lnTo>
                    <a:pt x="90911" y="196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516"/>
            <p:cNvSpPr/>
            <p:nvPr>
              <p:custDataLst>
                <p:tags r:id="rId228"/>
              </p:custDataLst>
            </p:nvPr>
          </p:nvSpPr>
          <p:spPr>
            <a:xfrm>
              <a:off x="2463800" y="18478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517"/>
            <p:cNvSpPr/>
            <p:nvPr>
              <p:custDataLst>
                <p:tags r:id="rId229"/>
              </p:custDataLst>
            </p:nvPr>
          </p:nvSpPr>
          <p:spPr>
            <a:xfrm>
              <a:off x="2457450" y="1790405"/>
              <a:ext cx="6351" cy="44746"/>
            </a:xfrm>
            <a:custGeom>
              <a:avLst/>
              <a:gdLst/>
              <a:ahLst/>
              <a:cxnLst/>
              <a:rect l="0" t="0" r="0" b="0"/>
              <a:pathLst>
                <a:path w="6351" h="44746">
                  <a:moveTo>
                    <a:pt x="6350" y="44745"/>
                  </a:moveTo>
                  <a:lnTo>
                    <a:pt x="6350" y="44745"/>
                  </a:lnTo>
                  <a:lnTo>
                    <a:pt x="4468" y="24022"/>
                  </a:lnTo>
                  <a:lnTo>
                    <a:pt x="392" y="0"/>
                  </a:lnTo>
                  <a:lnTo>
                    <a:pt x="0" y="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518"/>
            <p:cNvSpPr/>
            <p:nvPr>
              <p:custDataLst>
                <p:tags r:id="rId230"/>
              </p:custDataLst>
            </p:nvPr>
          </p:nvSpPr>
          <p:spPr>
            <a:xfrm>
              <a:off x="2520950" y="1809750"/>
              <a:ext cx="82551" cy="116372"/>
            </a:xfrm>
            <a:custGeom>
              <a:avLst/>
              <a:gdLst/>
              <a:ahLst/>
              <a:cxnLst/>
              <a:rect l="0" t="0" r="0" b="0"/>
              <a:pathLst>
                <a:path w="82551" h="116372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0" y="9983"/>
                  </a:lnTo>
                  <a:lnTo>
                    <a:pt x="14927" y="57410"/>
                  </a:lnTo>
                  <a:lnTo>
                    <a:pt x="30440" y="98986"/>
                  </a:lnTo>
                  <a:lnTo>
                    <a:pt x="35401" y="111022"/>
                  </a:lnTo>
                  <a:lnTo>
                    <a:pt x="39958" y="116371"/>
                  </a:lnTo>
                  <a:lnTo>
                    <a:pt x="42161" y="114975"/>
                  </a:lnTo>
                  <a:lnTo>
                    <a:pt x="46490" y="105898"/>
                  </a:lnTo>
                  <a:lnTo>
                    <a:pt x="57164" y="59557"/>
                  </a:lnTo>
                  <a:lnTo>
                    <a:pt x="69573" y="13914"/>
                  </a:lnTo>
                  <a:lnTo>
                    <a:pt x="73960" y="618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1519"/>
            <p:cNvSpPr/>
            <p:nvPr>
              <p:custDataLst>
                <p:tags r:id="rId231"/>
              </p:custDataLst>
            </p:nvPr>
          </p:nvSpPr>
          <p:spPr>
            <a:xfrm>
              <a:off x="2628900" y="1798822"/>
              <a:ext cx="50422" cy="137929"/>
            </a:xfrm>
            <a:custGeom>
              <a:avLst/>
              <a:gdLst/>
              <a:ahLst/>
              <a:cxnLst/>
              <a:rect l="0" t="0" r="0" b="0"/>
              <a:pathLst>
                <a:path w="50422" h="137929">
                  <a:moveTo>
                    <a:pt x="0" y="68078"/>
                  </a:moveTo>
                  <a:lnTo>
                    <a:pt x="0" y="68078"/>
                  </a:lnTo>
                  <a:lnTo>
                    <a:pt x="11933" y="73104"/>
                  </a:lnTo>
                  <a:lnTo>
                    <a:pt x="14306" y="73545"/>
                  </a:lnTo>
                  <a:lnTo>
                    <a:pt x="20704" y="70273"/>
                  </a:lnTo>
                  <a:lnTo>
                    <a:pt x="32939" y="60045"/>
                  </a:lnTo>
                  <a:lnTo>
                    <a:pt x="39942" y="50019"/>
                  </a:lnTo>
                  <a:lnTo>
                    <a:pt x="48882" y="19778"/>
                  </a:lnTo>
                  <a:lnTo>
                    <a:pt x="50421" y="4209"/>
                  </a:lnTo>
                  <a:lnTo>
                    <a:pt x="49136" y="2216"/>
                  </a:lnTo>
                  <a:lnTo>
                    <a:pt x="46869" y="886"/>
                  </a:lnTo>
                  <a:lnTo>
                    <a:pt x="43946" y="0"/>
                  </a:lnTo>
                  <a:lnTo>
                    <a:pt x="40586" y="1526"/>
                  </a:lnTo>
                  <a:lnTo>
                    <a:pt x="33090" y="8866"/>
                  </a:lnTo>
                  <a:lnTo>
                    <a:pt x="20937" y="35011"/>
                  </a:lnTo>
                  <a:lnTo>
                    <a:pt x="15141" y="72940"/>
                  </a:lnTo>
                  <a:lnTo>
                    <a:pt x="13423" y="101974"/>
                  </a:lnTo>
                  <a:lnTo>
                    <a:pt x="18666" y="117010"/>
                  </a:lnTo>
                  <a:lnTo>
                    <a:pt x="27346" y="128631"/>
                  </a:lnTo>
                  <a:lnTo>
                    <a:pt x="44450" y="137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520"/>
            <p:cNvSpPr/>
            <p:nvPr>
              <p:custDataLst>
                <p:tags r:id="rId232"/>
              </p:custDataLst>
            </p:nvPr>
          </p:nvSpPr>
          <p:spPr>
            <a:xfrm>
              <a:off x="2717800" y="1806622"/>
              <a:ext cx="114301" cy="136479"/>
            </a:xfrm>
            <a:custGeom>
              <a:avLst/>
              <a:gdLst/>
              <a:ahLst/>
              <a:cxnLst/>
              <a:rect l="0" t="0" r="0" b="0"/>
              <a:pathLst>
                <a:path w="114301" h="136479">
                  <a:moveTo>
                    <a:pt x="0" y="41228"/>
                  </a:moveTo>
                  <a:lnTo>
                    <a:pt x="0" y="41228"/>
                  </a:lnTo>
                  <a:lnTo>
                    <a:pt x="3371" y="37857"/>
                  </a:lnTo>
                  <a:lnTo>
                    <a:pt x="5026" y="34320"/>
                  </a:lnTo>
                  <a:lnTo>
                    <a:pt x="5467" y="32390"/>
                  </a:lnTo>
                  <a:lnTo>
                    <a:pt x="7173" y="31808"/>
                  </a:lnTo>
                  <a:lnTo>
                    <a:pt x="12830" y="33043"/>
                  </a:lnTo>
                  <a:lnTo>
                    <a:pt x="14904" y="35066"/>
                  </a:lnTo>
                  <a:lnTo>
                    <a:pt x="17207" y="41076"/>
                  </a:lnTo>
                  <a:lnTo>
                    <a:pt x="13180" y="85452"/>
                  </a:lnTo>
                  <a:lnTo>
                    <a:pt x="13448" y="120936"/>
                  </a:lnTo>
                  <a:lnTo>
                    <a:pt x="14610" y="122589"/>
                  </a:lnTo>
                  <a:lnTo>
                    <a:pt x="16090" y="122985"/>
                  </a:lnTo>
                  <a:lnTo>
                    <a:pt x="17077" y="121838"/>
                  </a:lnTo>
                  <a:lnTo>
                    <a:pt x="28310" y="82497"/>
                  </a:lnTo>
                  <a:lnTo>
                    <a:pt x="39720" y="39136"/>
                  </a:lnTo>
                  <a:lnTo>
                    <a:pt x="51280" y="10034"/>
                  </a:lnTo>
                  <a:lnTo>
                    <a:pt x="55353" y="3499"/>
                  </a:lnTo>
                  <a:lnTo>
                    <a:pt x="60186" y="553"/>
                  </a:lnTo>
                  <a:lnTo>
                    <a:pt x="65524" y="0"/>
                  </a:lnTo>
                  <a:lnTo>
                    <a:pt x="71199" y="1043"/>
                  </a:lnTo>
                  <a:lnTo>
                    <a:pt x="83150" y="11608"/>
                  </a:lnTo>
                  <a:lnTo>
                    <a:pt x="98015" y="35509"/>
                  </a:lnTo>
                  <a:lnTo>
                    <a:pt x="109358" y="72240"/>
                  </a:lnTo>
                  <a:lnTo>
                    <a:pt x="113324" y="115009"/>
                  </a:lnTo>
                  <a:lnTo>
                    <a:pt x="114300" y="136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334"/>
          <p:cNvGrpSpPr/>
          <p:nvPr/>
        </p:nvGrpSpPr>
        <p:grpSpPr>
          <a:xfrm>
            <a:off x="3302760" y="1810199"/>
            <a:ext cx="488191" cy="143868"/>
            <a:chOff x="3302760" y="1810199"/>
            <a:chExt cx="488191" cy="143868"/>
          </a:xfrm>
        </p:grpSpPr>
        <p:sp>
          <p:nvSpPr>
            <p:cNvPr id="683" name="SMARTInkShape-1521"/>
            <p:cNvSpPr/>
            <p:nvPr>
              <p:custDataLst>
                <p:tags r:id="rId224"/>
              </p:custDataLst>
            </p:nvPr>
          </p:nvSpPr>
          <p:spPr>
            <a:xfrm>
              <a:off x="3302760" y="1810199"/>
              <a:ext cx="56368" cy="143868"/>
            </a:xfrm>
            <a:custGeom>
              <a:avLst/>
              <a:gdLst/>
              <a:ahLst/>
              <a:cxnLst/>
              <a:rect l="0" t="0" r="0" b="0"/>
              <a:pathLst>
                <a:path w="56368" h="143868">
                  <a:moveTo>
                    <a:pt x="50040" y="44001"/>
                  </a:moveTo>
                  <a:lnTo>
                    <a:pt x="50040" y="44001"/>
                  </a:lnTo>
                  <a:lnTo>
                    <a:pt x="53411" y="40630"/>
                  </a:lnTo>
                  <a:lnTo>
                    <a:pt x="55066" y="37093"/>
                  </a:lnTo>
                  <a:lnTo>
                    <a:pt x="56367" y="13104"/>
                  </a:lnTo>
                  <a:lnTo>
                    <a:pt x="54965" y="9997"/>
                  </a:lnTo>
                  <a:lnTo>
                    <a:pt x="49641" y="4664"/>
                  </a:lnTo>
                  <a:lnTo>
                    <a:pt x="40691" y="1824"/>
                  </a:lnTo>
                  <a:lnTo>
                    <a:pt x="21069" y="0"/>
                  </a:lnTo>
                  <a:lnTo>
                    <a:pt x="12234" y="3513"/>
                  </a:lnTo>
                  <a:lnTo>
                    <a:pt x="5015" y="9073"/>
                  </a:lnTo>
                  <a:lnTo>
                    <a:pt x="1807" y="13896"/>
                  </a:lnTo>
                  <a:lnTo>
                    <a:pt x="0" y="27320"/>
                  </a:lnTo>
                  <a:lnTo>
                    <a:pt x="5223" y="38704"/>
                  </a:lnTo>
                  <a:lnTo>
                    <a:pt x="43101" y="82730"/>
                  </a:lnTo>
                  <a:lnTo>
                    <a:pt x="52139" y="101337"/>
                  </a:lnTo>
                  <a:lnTo>
                    <a:pt x="54501" y="113934"/>
                  </a:lnTo>
                  <a:lnTo>
                    <a:pt x="51788" y="124706"/>
                  </a:lnTo>
                  <a:lnTo>
                    <a:pt x="45877" y="133492"/>
                  </a:lnTo>
                  <a:lnTo>
                    <a:pt x="38547" y="139749"/>
                  </a:lnTo>
                  <a:lnTo>
                    <a:pt x="30586" y="143000"/>
                  </a:lnTo>
                  <a:lnTo>
                    <a:pt x="26487" y="143867"/>
                  </a:lnTo>
                  <a:lnTo>
                    <a:pt x="23049" y="143034"/>
                  </a:lnTo>
                  <a:lnTo>
                    <a:pt x="17348" y="138345"/>
                  </a:lnTo>
                  <a:lnTo>
                    <a:pt x="16251" y="135825"/>
                  </a:lnTo>
                  <a:lnTo>
                    <a:pt x="16225" y="133439"/>
                  </a:lnTo>
                  <a:lnTo>
                    <a:pt x="16913" y="131143"/>
                  </a:lnTo>
                  <a:lnTo>
                    <a:pt x="30990" y="11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522"/>
            <p:cNvSpPr/>
            <p:nvPr>
              <p:custDataLst>
                <p:tags r:id="rId225"/>
              </p:custDataLst>
            </p:nvPr>
          </p:nvSpPr>
          <p:spPr>
            <a:xfrm>
              <a:off x="3414403" y="1867239"/>
              <a:ext cx="48360" cy="79736"/>
            </a:xfrm>
            <a:custGeom>
              <a:avLst/>
              <a:gdLst/>
              <a:ahLst/>
              <a:cxnLst/>
              <a:rect l="0" t="0" r="0" b="0"/>
              <a:pathLst>
                <a:path w="48360" h="79736">
                  <a:moveTo>
                    <a:pt x="14597" y="12361"/>
                  </a:moveTo>
                  <a:lnTo>
                    <a:pt x="14597" y="12361"/>
                  </a:lnTo>
                  <a:lnTo>
                    <a:pt x="26152" y="805"/>
                  </a:lnTo>
                  <a:lnTo>
                    <a:pt x="25828" y="424"/>
                  </a:lnTo>
                  <a:lnTo>
                    <a:pt x="23587" y="0"/>
                  </a:lnTo>
                  <a:lnTo>
                    <a:pt x="14987" y="3132"/>
                  </a:lnTo>
                  <a:lnTo>
                    <a:pt x="9361" y="8495"/>
                  </a:lnTo>
                  <a:lnTo>
                    <a:pt x="0" y="23435"/>
                  </a:lnTo>
                  <a:lnTo>
                    <a:pt x="237" y="45903"/>
                  </a:lnTo>
                  <a:lnTo>
                    <a:pt x="4776" y="61418"/>
                  </a:lnTo>
                  <a:lnTo>
                    <a:pt x="13961" y="73855"/>
                  </a:lnTo>
                  <a:lnTo>
                    <a:pt x="21605" y="78497"/>
                  </a:lnTo>
                  <a:lnTo>
                    <a:pt x="25619" y="79735"/>
                  </a:lnTo>
                  <a:lnTo>
                    <a:pt x="29706" y="79149"/>
                  </a:lnTo>
                  <a:lnTo>
                    <a:pt x="38010" y="74735"/>
                  </a:lnTo>
                  <a:lnTo>
                    <a:pt x="44523" y="64307"/>
                  </a:lnTo>
                  <a:lnTo>
                    <a:pt x="48359" y="51676"/>
                  </a:lnTo>
                  <a:lnTo>
                    <a:pt x="47710" y="41358"/>
                  </a:lnTo>
                  <a:lnTo>
                    <a:pt x="33647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523"/>
            <p:cNvSpPr/>
            <p:nvPr>
              <p:custDataLst>
                <p:tags r:id="rId226"/>
              </p:custDataLst>
            </p:nvPr>
          </p:nvSpPr>
          <p:spPr>
            <a:xfrm>
              <a:off x="3511550" y="1850015"/>
              <a:ext cx="279401" cy="90616"/>
            </a:xfrm>
            <a:custGeom>
              <a:avLst/>
              <a:gdLst/>
              <a:ahLst/>
              <a:cxnLst/>
              <a:rect l="0" t="0" r="0" b="0"/>
              <a:pathLst>
                <a:path w="279401" h="90616">
                  <a:moveTo>
                    <a:pt x="0" y="42285"/>
                  </a:moveTo>
                  <a:lnTo>
                    <a:pt x="0" y="42285"/>
                  </a:lnTo>
                  <a:lnTo>
                    <a:pt x="5467" y="42285"/>
                  </a:lnTo>
                  <a:lnTo>
                    <a:pt x="6088" y="32172"/>
                  </a:lnTo>
                  <a:lnTo>
                    <a:pt x="6881" y="31310"/>
                  </a:lnTo>
                  <a:lnTo>
                    <a:pt x="9643" y="35996"/>
                  </a:lnTo>
                  <a:lnTo>
                    <a:pt x="12581" y="79685"/>
                  </a:lnTo>
                  <a:lnTo>
                    <a:pt x="12684" y="90615"/>
                  </a:lnTo>
                  <a:lnTo>
                    <a:pt x="16070" y="48203"/>
                  </a:lnTo>
                  <a:lnTo>
                    <a:pt x="24909" y="24989"/>
                  </a:lnTo>
                  <a:lnTo>
                    <a:pt x="36465" y="8075"/>
                  </a:lnTo>
                  <a:lnTo>
                    <a:pt x="39832" y="6073"/>
                  </a:lnTo>
                  <a:lnTo>
                    <a:pt x="42783" y="6149"/>
                  </a:lnTo>
                  <a:lnTo>
                    <a:pt x="45455" y="7611"/>
                  </a:lnTo>
                  <a:lnTo>
                    <a:pt x="50306" y="14880"/>
                  </a:lnTo>
                  <a:lnTo>
                    <a:pt x="55121" y="28991"/>
                  </a:lnTo>
                  <a:lnTo>
                    <a:pt x="57115" y="59698"/>
                  </a:lnTo>
                  <a:lnTo>
                    <a:pt x="63882" y="54108"/>
                  </a:lnTo>
                  <a:lnTo>
                    <a:pt x="78164" y="23875"/>
                  </a:lnTo>
                  <a:lnTo>
                    <a:pt x="81037" y="21545"/>
                  </a:lnTo>
                  <a:lnTo>
                    <a:pt x="87992" y="18956"/>
                  </a:lnTo>
                  <a:lnTo>
                    <a:pt x="91117" y="18971"/>
                  </a:lnTo>
                  <a:lnTo>
                    <a:pt x="96470" y="20870"/>
                  </a:lnTo>
                  <a:lnTo>
                    <a:pt x="101202" y="27828"/>
                  </a:lnTo>
                  <a:lnTo>
                    <a:pt x="105951" y="41764"/>
                  </a:lnTo>
                  <a:lnTo>
                    <a:pt x="106618" y="46171"/>
                  </a:lnTo>
                  <a:lnTo>
                    <a:pt x="111121" y="54831"/>
                  </a:lnTo>
                  <a:lnTo>
                    <a:pt x="122139" y="68517"/>
                  </a:lnTo>
                  <a:lnTo>
                    <a:pt x="132365" y="71582"/>
                  </a:lnTo>
                  <a:lnTo>
                    <a:pt x="139043" y="72400"/>
                  </a:lnTo>
                  <a:lnTo>
                    <a:pt x="152108" y="69545"/>
                  </a:lnTo>
                  <a:lnTo>
                    <a:pt x="164971" y="62867"/>
                  </a:lnTo>
                  <a:lnTo>
                    <a:pt x="193462" y="38671"/>
                  </a:lnTo>
                  <a:lnTo>
                    <a:pt x="203686" y="18793"/>
                  </a:lnTo>
                  <a:lnTo>
                    <a:pt x="205062" y="8796"/>
                  </a:lnTo>
                  <a:lnTo>
                    <a:pt x="204441" y="5142"/>
                  </a:lnTo>
                  <a:lnTo>
                    <a:pt x="202616" y="2707"/>
                  </a:lnTo>
                  <a:lnTo>
                    <a:pt x="196826" y="0"/>
                  </a:lnTo>
                  <a:lnTo>
                    <a:pt x="192601" y="1395"/>
                  </a:lnTo>
                  <a:lnTo>
                    <a:pt x="182261" y="8590"/>
                  </a:lnTo>
                  <a:lnTo>
                    <a:pt x="174373" y="18842"/>
                  </a:lnTo>
                  <a:lnTo>
                    <a:pt x="169222" y="31160"/>
                  </a:lnTo>
                  <a:lnTo>
                    <a:pt x="166932" y="46043"/>
                  </a:lnTo>
                  <a:lnTo>
                    <a:pt x="169677" y="58301"/>
                  </a:lnTo>
                  <a:lnTo>
                    <a:pt x="172385" y="63546"/>
                  </a:lnTo>
                  <a:lnTo>
                    <a:pt x="181037" y="71255"/>
                  </a:lnTo>
                  <a:lnTo>
                    <a:pt x="186308" y="74298"/>
                  </a:lnTo>
                  <a:lnTo>
                    <a:pt x="210581" y="78581"/>
                  </a:lnTo>
                  <a:lnTo>
                    <a:pt x="279400" y="61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335"/>
          <p:cNvGrpSpPr/>
          <p:nvPr/>
        </p:nvGrpSpPr>
        <p:grpSpPr>
          <a:xfrm>
            <a:off x="4189804" y="1667817"/>
            <a:ext cx="515547" cy="338784"/>
            <a:chOff x="4189804" y="1667817"/>
            <a:chExt cx="515547" cy="338784"/>
          </a:xfrm>
        </p:grpSpPr>
        <p:sp>
          <p:nvSpPr>
            <p:cNvPr id="687" name="SMARTInkShape-1524"/>
            <p:cNvSpPr/>
            <p:nvPr>
              <p:custDataLst>
                <p:tags r:id="rId220"/>
              </p:custDataLst>
            </p:nvPr>
          </p:nvSpPr>
          <p:spPr>
            <a:xfrm>
              <a:off x="4189804" y="1667817"/>
              <a:ext cx="337747" cy="265908"/>
            </a:xfrm>
            <a:custGeom>
              <a:avLst/>
              <a:gdLst/>
              <a:ahLst/>
              <a:cxnLst/>
              <a:rect l="0" t="0" r="0" b="0"/>
              <a:pathLst>
                <a:path w="337747" h="265908">
                  <a:moveTo>
                    <a:pt x="90096" y="180033"/>
                  </a:moveTo>
                  <a:lnTo>
                    <a:pt x="90096" y="180033"/>
                  </a:lnTo>
                  <a:lnTo>
                    <a:pt x="65677" y="171195"/>
                  </a:lnTo>
                  <a:lnTo>
                    <a:pt x="49307" y="168477"/>
                  </a:lnTo>
                  <a:lnTo>
                    <a:pt x="38101" y="173486"/>
                  </a:lnTo>
                  <a:lnTo>
                    <a:pt x="13660" y="193948"/>
                  </a:lnTo>
                  <a:lnTo>
                    <a:pt x="4854" y="209736"/>
                  </a:lnTo>
                  <a:lnTo>
                    <a:pt x="0" y="227101"/>
                  </a:lnTo>
                  <a:lnTo>
                    <a:pt x="1234" y="248072"/>
                  </a:lnTo>
                  <a:lnTo>
                    <a:pt x="4270" y="258721"/>
                  </a:lnTo>
                  <a:lnTo>
                    <a:pt x="7479" y="262125"/>
                  </a:lnTo>
                  <a:lnTo>
                    <a:pt x="16688" y="265907"/>
                  </a:lnTo>
                  <a:lnTo>
                    <a:pt x="22108" y="264799"/>
                  </a:lnTo>
                  <a:lnTo>
                    <a:pt x="33773" y="257923"/>
                  </a:lnTo>
                  <a:lnTo>
                    <a:pt x="45499" y="245523"/>
                  </a:lnTo>
                  <a:lnTo>
                    <a:pt x="69981" y="199981"/>
                  </a:lnTo>
                  <a:lnTo>
                    <a:pt x="84398" y="155203"/>
                  </a:lnTo>
                  <a:lnTo>
                    <a:pt x="88408" y="114428"/>
                  </a:lnTo>
                  <a:lnTo>
                    <a:pt x="89596" y="73341"/>
                  </a:lnTo>
                  <a:lnTo>
                    <a:pt x="85004" y="29471"/>
                  </a:lnTo>
                  <a:lnTo>
                    <a:pt x="84584" y="22508"/>
                  </a:lnTo>
                  <a:lnTo>
                    <a:pt x="82894" y="17161"/>
                  </a:lnTo>
                  <a:lnTo>
                    <a:pt x="77253" y="9338"/>
                  </a:lnTo>
                  <a:lnTo>
                    <a:pt x="74478" y="9792"/>
                  </a:lnTo>
                  <a:lnTo>
                    <a:pt x="71923" y="12917"/>
                  </a:lnTo>
                  <a:lnTo>
                    <a:pt x="62752" y="41581"/>
                  </a:lnTo>
                  <a:lnTo>
                    <a:pt x="59652" y="77705"/>
                  </a:lnTo>
                  <a:lnTo>
                    <a:pt x="62104" y="119688"/>
                  </a:lnTo>
                  <a:lnTo>
                    <a:pt x="69959" y="159960"/>
                  </a:lnTo>
                  <a:lnTo>
                    <a:pt x="81856" y="193606"/>
                  </a:lnTo>
                  <a:lnTo>
                    <a:pt x="101922" y="224114"/>
                  </a:lnTo>
                  <a:lnTo>
                    <a:pt x="115108" y="237490"/>
                  </a:lnTo>
                  <a:lnTo>
                    <a:pt x="131786" y="244375"/>
                  </a:lnTo>
                  <a:lnTo>
                    <a:pt x="141173" y="246211"/>
                  </a:lnTo>
                  <a:lnTo>
                    <a:pt x="159128" y="242607"/>
                  </a:lnTo>
                  <a:lnTo>
                    <a:pt x="174399" y="233949"/>
                  </a:lnTo>
                  <a:lnTo>
                    <a:pt x="183538" y="223045"/>
                  </a:lnTo>
                  <a:lnTo>
                    <a:pt x="192650" y="201636"/>
                  </a:lnTo>
                  <a:lnTo>
                    <a:pt x="193766" y="189399"/>
                  </a:lnTo>
                  <a:lnTo>
                    <a:pt x="191910" y="179962"/>
                  </a:lnTo>
                  <a:lnTo>
                    <a:pt x="188734" y="173416"/>
                  </a:lnTo>
                  <a:lnTo>
                    <a:pt x="185487" y="173505"/>
                  </a:lnTo>
                  <a:lnTo>
                    <a:pt x="176236" y="179249"/>
                  </a:lnTo>
                  <a:lnTo>
                    <a:pt x="162499" y="194382"/>
                  </a:lnTo>
                  <a:lnTo>
                    <a:pt x="152863" y="215642"/>
                  </a:lnTo>
                  <a:lnTo>
                    <a:pt x="153505" y="229726"/>
                  </a:lnTo>
                  <a:lnTo>
                    <a:pt x="158495" y="241630"/>
                  </a:lnTo>
                  <a:lnTo>
                    <a:pt x="165416" y="249272"/>
                  </a:lnTo>
                  <a:lnTo>
                    <a:pt x="169942" y="250887"/>
                  </a:lnTo>
                  <a:lnTo>
                    <a:pt x="180616" y="250800"/>
                  </a:lnTo>
                  <a:lnTo>
                    <a:pt x="185015" y="249083"/>
                  </a:lnTo>
                  <a:lnTo>
                    <a:pt x="191784" y="243413"/>
                  </a:lnTo>
                  <a:lnTo>
                    <a:pt x="201173" y="228980"/>
                  </a:lnTo>
                  <a:lnTo>
                    <a:pt x="202964" y="223424"/>
                  </a:lnTo>
                  <a:lnTo>
                    <a:pt x="203441" y="223072"/>
                  </a:lnTo>
                  <a:lnTo>
                    <a:pt x="204207" y="230763"/>
                  </a:lnTo>
                  <a:lnTo>
                    <a:pt x="204270" y="232903"/>
                  </a:lnTo>
                  <a:lnTo>
                    <a:pt x="213805" y="250135"/>
                  </a:lnTo>
                  <a:lnTo>
                    <a:pt x="218691" y="256580"/>
                  </a:lnTo>
                  <a:lnTo>
                    <a:pt x="221686" y="257876"/>
                  </a:lnTo>
                  <a:lnTo>
                    <a:pt x="228779" y="257434"/>
                  </a:lnTo>
                  <a:lnTo>
                    <a:pt x="244076" y="246476"/>
                  </a:lnTo>
                  <a:lnTo>
                    <a:pt x="258643" y="216340"/>
                  </a:lnTo>
                  <a:lnTo>
                    <a:pt x="271897" y="176131"/>
                  </a:lnTo>
                  <a:lnTo>
                    <a:pt x="284760" y="129566"/>
                  </a:lnTo>
                  <a:lnTo>
                    <a:pt x="296679" y="85789"/>
                  </a:lnTo>
                  <a:lnTo>
                    <a:pt x="303946" y="40035"/>
                  </a:lnTo>
                  <a:lnTo>
                    <a:pt x="308961" y="2059"/>
                  </a:lnTo>
                  <a:lnTo>
                    <a:pt x="307972" y="0"/>
                  </a:lnTo>
                  <a:lnTo>
                    <a:pt x="306608" y="1450"/>
                  </a:lnTo>
                  <a:lnTo>
                    <a:pt x="295280" y="45223"/>
                  </a:lnTo>
                  <a:lnTo>
                    <a:pt x="288801" y="86454"/>
                  </a:lnTo>
                  <a:lnTo>
                    <a:pt x="287312" y="129093"/>
                  </a:lnTo>
                  <a:lnTo>
                    <a:pt x="290425" y="174033"/>
                  </a:lnTo>
                  <a:lnTo>
                    <a:pt x="299187" y="212984"/>
                  </a:lnTo>
                  <a:lnTo>
                    <a:pt x="307349" y="236755"/>
                  </a:lnTo>
                  <a:lnTo>
                    <a:pt x="310426" y="241131"/>
                  </a:lnTo>
                  <a:lnTo>
                    <a:pt x="317607" y="245993"/>
                  </a:lnTo>
                  <a:lnTo>
                    <a:pt x="321498" y="246584"/>
                  </a:lnTo>
                  <a:lnTo>
                    <a:pt x="329584" y="245359"/>
                  </a:lnTo>
                  <a:lnTo>
                    <a:pt x="332304" y="241928"/>
                  </a:lnTo>
                  <a:lnTo>
                    <a:pt x="337746" y="218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525"/>
            <p:cNvSpPr/>
            <p:nvPr>
              <p:custDataLst>
                <p:tags r:id="rId221"/>
              </p:custDataLst>
            </p:nvPr>
          </p:nvSpPr>
          <p:spPr>
            <a:xfrm>
              <a:off x="4438238" y="1803400"/>
              <a:ext cx="127413" cy="25401"/>
            </a:xfrm>
            <a:custGeom>
              <a:avLst/>
              <a:gdLst/>
              <a:ahLst/>
              <a:cxnLst/>
              <a:rect l="0" t="0" r="0" b="0"/>
              <a:pathLst>
                <a:path w="127413" h="25401">
                  <a:moveTo>
                    <a:pt x="38512" y="25400"/>
                  </a:moveTo>
                  <a:lnTo>
                    <a:pt x="38512" y="25400"/>
                  </a:lnTo>
                  <a:lnTo>
                    <a:pt x="31770" y="22029"/>
                  </a:lnTo>
                  <a:lnTo>
                    <a:pt x="853" y="18519"/>
                  </a:lnTo>
                  <a:lnTo>
                    <a:pt x="0" y="17285"/>
                  </a:lnTo>
                  <a:lnTo>
                    <a:pt x="138" y="15756"/>
                  </a:lnTo>
                  <a:lnTo>
                    <a:pt x="38676" y="11221"/>
                  </a:lnTo>
                  <a:lnTo>
                    <a:pt x="127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526"/>
            <p:cNvSpPr/>
            <p:nvPr>
              <p:custDataLst>
                <p:tags r:id="rId222"/>
              </p:custDataLst>
            </p:nvPr>
          </p:nvSpPr>
          <p:spPr>
            <a:xfrm>
              <a:off x="4573020" y="1816983"/>
              <a:ext cx="75181" cy="88018"/>
            </a:xfrm>
            <a:custGeom>
              <a:avLst/>
              <a:gdLst/>
              <a:ahLst/>
              <a:cxnLst/>
              <a:rect l="0" t="0" r="0" b="0"/>
              <a:pathLst>
                <a:path w="75181" h="88018">
                  <a:moveTo>
                    <a:pt x="56130" y="5467"/>
                  </a:moveTo>
                  <a:lnTo>
                    <a:pt x="56130" y="5467"/>
                  </a:lnTo>
                  <a:lnTo>
                    <a:pt x="41824" y="5467"/>
                  </a:lnTo>
                  <a:lnTo>
                    <a:pt x="37308" y="3586"/>
                  </a:lnTo>
                  <a:lnTo>
                    <a:pt x="35115" y="2096"/>
                  </a:lnTo>
                  <a:lnTo>
                    <a:pt x="25287" y="0"/>
                  </a:lnTo>
                  <a:lnTo>
                    <a:pt x="17492" y="3272"/>
                  </a:lnTo>
                  <a:lnTo>
                    <a:pt x="10030" y="9431"/>
                  </a:lnTo>
                  <a:lnTo>
                    <a:pt x="4361" y="16871"/>
                  </a:lnTo>
                  <a:lnTo>
                    <a:pt x="1372" y="26763"/>
                  </a:lnTo>
                  <a:lnTo>
                    <a:pt x="0" y="60927"/>
                  </a:lnTo>
                  <a:lnTo>
                    <a:pt x="2491" y="74566"/>
                  </a:lnTo>
                  <a:lnTo>
                    <a:pt x="4848" y="79050"/>
                  </a:lnTo>
                  <a:lnTo>
                    <a:pt x="7831" y="82039"/>
                  </a:lnTo>
                  <a:lnTo>
                    <a:pt x="11230" y="84031"/>
                  </a:lnTo>
                  <a:lnTo>
                    <a:pt x="15613" y="83949"/>
                  </a:lnTo>
                  <a:lnTo>
                    <a:pt x="26128" y="80094"/>
                  </a:lnTo>
                  <a:lnTo>
                    <a:pt x="34094" y="73677"/>
                  </a:lnTo>
                  <a:lnTo>
                    <a:pt x="60912" y="27520"/>
                  </a:lnTo>
                  <a:lnTo>
                    <a:pt x="61434" y="27930"/>
                  </a:lnTo>
                  <a:lnTo>
                    <a:pt x="71927" y="73027"/>
                  </a:lnTo>
                  <a:lnTo>
                    <a:pt x="7518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527"/>
            <p:cNvSpPr/>
            <p:nvPr>
              <p:custDataLst>
                <p:tags r:id="rId223"/>
              </p:custDataLst>
            </p:nvPr>
          </p:nvSpPr>
          <p:spPr>
            <a:xfrm>
              <a:off x="4660900" y="19240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2568" y="12552"/>
                  </a:lnTo>
                  <a:lnTo>
                    <a:pt x="37969" y="260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336"/>
          <p:cNvGrpSpPr/>
          <p:nvPr/>
        </p:nvGrpSpPr>
        <p:grpSpPr>
          <a:xfrm>
            <a:off x="5035550" y="1660466"/>
            <a:ext cx="203201" cy="346135"/>
            <a:chOff x="5035550" y="1660466"/>
            <a:chExt cx="203201" cy="346135"/>
          </a:xfrm>
        </p:grpSpPr>
        <p:sp>
          <p:nvSpPr>
            <p:cNvPr id="692" name="SMARTInkShape-1528"/>
            <p:cNvSpPr/>
            <p:nvPr>
              <p:custDataLst>
                <p:tags r:id="rId217"/>
              </p:custDataLst>
            </p:nvPr>
          </p:nvSpPr>
          <p:spPr>
            <a:xfrm>
              <a:off x="5035550" y="1683633"/>
              <a:ext cx="25401" cy="234068"/>
            </a:xfrm>
            <a:custGeom>
              <a:avLst/>
              <a:gdLst/>
              <a:ahLst/>
              <a:cxnLst/>
              <a:rect l="0" t="0" r="0" b="0"/>
              <a:pathLst>
                <a:path w="25401" h="234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1341" y="46222"/>
                  </a:lnTo>
                  <a:lnTo>
                    <a:pt x="14179" y="88804"/>
                  </a:lnTo>
                  <a:lnTo>
                    <a:pt x="18088" y="133955"/>
                  </a:lnTo>
                  <a:lnTo>
                    <a:pt x="22136" y="169910"/>
                  </a:lnTo>
                  <a:lnTo>
                    <a:pt x="254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529"/>
            <p:cNvSpPr/>
            <p:nvPr>
              <p:custDataLst>
                <p:tags r:id="rId218"/>
              </p:custDataLst>
            </p:nvPr>
          </p:nvSpPr>
          <p:spPr>
            <a:xfrm>
              <a:off x="5042643" y="1660466"/>
              <a:ext cx="120329" cy="252763"/>
            </a:xfrm>
            <a:custGeom>
              <a:avLst/>
              <a:gdLst/>
              <a:ahLst/>
              <a:cxnLst/>
              <a:rect l="0" t="0" r="0" b="0"/>
              <a:pathLst>
                <a:path w="120329" h="252763">
                  <a:moveTo>
                    <a:pt x="11957" y="136584"/>
                  </a:moveTo>
                  <a:lnTo>
                    <a:pt x="11957" y="136584"/>
                  </a:lnTo>
                  <a:lnTo>
                    <a:pt x="11251" y="96028"/>
                  </a:lnTo>
                  <a:lnTo>
                    <a:pt x="7593" y="52757"/>
                  </a:lnTo>
                  <a:lnTo>
                    <a:pt x="5869" y="9085"/>
                  </a:lnTo>
                  <a:lnTo>
                    <a:pt x="6487" y="5018"/>
                  </a:lnTo>
                  <a:lnTo>
                    <a:pt x="7605" y="2306"/>
                  </a:lnTo>
                  <a:lnTo>
                    <a:pt x="9056" y="499"/>
                  </a:lnTo>
                  <a:lnTo>
                    <a:pt x="11434" y="0"/>
                  </a:lnTo>
                  <a:lnTo>
                    <a:pt x="17839" y="1326"/>
                  </a:lnTo>
                  <a:lnTo>
                    <a:pt x="52670" y="26210"/>
                  </a:lnTo>
                  <a:lnTo>
                    <a:pt x="90482" y="71663"/>
                  </a:lnTo>
                  <a:lnTo>
                    <a:pt x="108947" y="112706"/>
                  </a:lnTo>
                  <a:lnTo>
                    <a:pt x="119795" y="143463"/>
                  </a:lnTo>
                  <a:lnTo>
                    <a:pt x="120328" y="159397"/>
                  </a:lnTo>
                  <a:lnTo>
                    <a:pt x="113289" y="187009"/>
                  </a:lnTo>
                  <a:lnTo>
                    <a:pt x="102384" y="203445"/>
                  </a:lnTo>
                  <a:lnTo>
                    <a:pt x="72966" y="232721"/>
                  </a:lnTo>
                  <a:lnTo>
                    <a:pt x="49397" y="245580"/>
                  </a:lnTo>
                  <a:lnTo>
                    <a:pt x="19052" y="252762"/>
                  </a:lnTo>
                  <a:lnTo>
                    <a:pt x="5468" y="252189"/>
                  </a:lnTo>
                  <a:lnTo>
                    <a:pt x="1986" y="251048"/>
                  </a:lnTo>
                  <a:lnTo>
                    <a:pt x="371" y="249583"/>
                  </a:lnTo>
                  <a:lnTo>
                    <a:pt x="0" y="247899"/>
                  </a:lnTo>
                  <a:lnTo>
                    <a:pt x="458" y="246778"/>
                  </a:lnTo>
                  <a:lnTo>
                    <a:pt x="5607" y="24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530"/>
            <p:cNvSpPr/>
            <p:nvPr>
              <p:custDataLst>
                <p:tags r:id="rId219"/>
              </p:custDataLst>
            </p:nvPr>
          </p:nvSpPr>
          <p:spPr>
            <a:xfrm>
              <a:off x="5162550" y="19494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72829" y="12209"/>
                  </a:lnTo>
                  <a:lnTo>
                    <a:pt x="41351" y="351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0" name="SMARTInkShape-Group337"/>
          <p:cNvGrpSpPr/>
          <p:nvPr/>
        </p:nvGrpSpPr>
        <p:grpSpPr>
          <a:xfrm>
            <a:off x="5719922" y="1695450"/>
            <a:ext cx="312579" cy="279156"/>
            <a:chOff x="5719922" y="1695450"/>
            <a:chExt cx="312579" cy="279156"/>
          </a:xfrm>
        </p:grpSpPr>
        <p:sp>
          <p:nvSpPr>
            <p:cNvPr id="696" name="SMARTInkShape-1531"/>
            <p:cNvSpPr/>
            <p:nvPr>
              <p:custDataLst>
                <p:tags r:id="rId213"/>
              </p:custDataLst>
            </p:nvPr>
          </p:nvSpPr>
          <p:spPr>
            <a:xfrm>
              <a:off x="5784850" y="1860550"/>
              <a:ext cx="3658" cy="1"/>
            </a:xfrm>
            <a:custGeom>
              <a:avLst/>
              <a:gdLst/>
              <a:ahLst/>
              <a:cxnLst/>
              <a:rect l="0" t="0" r="0" b="0"/>
              <a:pathLst>
                <a:path w="3658" h="1">
                  <a:moveTo>
                    <a:pt x="0" y="0"/>
                  </a:moveTo>
                  <a:lnTo>
                    <a:pt x="0" y="0"/>
                  </a:lnTo>
                  <a:lnTo>
                    <a:pt x="3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1532"/>
            <p:cNvSpPr/>
            <p:nvPr>
              <p:custDataLst>
                <p:tags r:id="rId214"/>
              </p:custDataLst>
            </p:nvPr>
          </p:nvSpPr>
          <p:spPr>
            <a:xfrm>
              <a:off x="5754355" y="1695450"/>
              <a:ext cx="62246" cy="279156"/>
            </a:xfrm>
            <a:custGeom>
              <a:avLst/>
              <a:gdLst/>
              <a:ahLst/>
              <a:cxnLst/>
              <a:rect l="0" t="0" r="0" b="0"/>
              <a:pathLst>
                <a:path w="62246" h="279156">
                  <a:moveTo>
                    <a:pt x="49545" y="0"/>
                  </a:moveTo>
                  <a:lnTo>
                    <a:pt x="49545" y="0"/>
                  </a:lnTo>
                  <a:lnTo>
                    <a:pt x="46174" y="0"/>
                  </a:lnTo>
                  <a:lnTo>
                    <a:pt x="42638" y="1881"/>
                  </a:lnTo>
                  <a:lnTo>
                    <a:pt x="40706" y="3371"/>
                  </a:lnTo>
                  <a:lnTo>
                    <a:pt x="34617" y="15580"/>
                  </a:lnTo>
                  <a:lnTo>
                    <a:pt x="24131" y="55500"/>
                  </a:lnTo>
                  <a:lnTo>
                    <a:pt x="13560" y="101827"/>
                  </a:lnTo>
                  <a:lnTo>
                    <a:pt x="5095" y="149231"/>
                  </a:lnTo>
                  <a:lnTo>
                    <a:pt x="0" y="192461"/>
                  </a:lnTo>
                  <a:lnTo>
                    <a:pt x="4062" y="238839"/>
                  </a:lnTo>
                  <a:lnTo>
                    <a:pt x="7694" y="256434"/>
                  </a:lnTo>
                  <a:lnTo>
                    <a:pt x="15422" y="269428"/>
                  </a:lnTo>
                  <a:lnTo>
                    <a:pt x="20446" y="274869"/>
                  </a:lnTo>
                  <a:lnTo>
                    <a:pt x="25207" y="277790"/>
                  </a:lnTo>
                  <a:lnTo>
                    <a:pt x="29792" y="279032"/>
                  </a:lnTo>
                  <a:lnTo>
                    <a:pt x="34260" y="279155"/>
                  </a:lnTo>
                  <a:lnTo>
                    <a:pt x="38650" y="276414"/>
                  </a:lnTo>
                  <a:lnTo>
                    <a:pt x="50863" y="259779"/>
                  </a:lnTo>
                  <a:lnTo>
                    <a:pt x="6224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533"/>
            <p:cNvSpPr/>
            <p:nvPr>
              <p:custDataLst>
                <p:tags r:id="rId215"/>
              </p:custDataLst>
            </p:nvPr>
          </p:nvSpPr>
          <p:spPr>
            <a:xfrm>
              <a:off x="5719922" y="1803400"/>
              <a:ext cx="96679" cy="41759"/>
            </a:xfrm>
            <a:custGeom>
              <a:avLst/>
              <a:gdLst/>
              <a:ahLst/>
              <a:cxnLst/>
              <a:rect l="0" t="0" r="0" b="0"/>
              <a:pathLst>
                <a:path w="96679" h="41759">
                  <a:moveTo>
                    <a:pt x="14128" y="38100"/>
                  </a:moveTo>
                  <a:lnTo>
                    <a:pt x="14128" y="38100"/>
                  </a:lnTo>
                  <a:lnTo>
                    <a:pt x="10757" y="38100"/>
                  </a:lnTo>
                  <a:lnTo>
                    <a:pt x="344" y="41758"/>
                  </a:lnTo>
                  <a:lnTo>
                    <a:pt x="0" y="41244"/>
                  </a:lnTo>
                  <a:lnTo>
                    <a:pt x="476" y="40196"/>
                  </a:lnTo>
                  <a:lnTo>
                    <a:pt x="1499" y="39497"/>
                  </a:lnTo>
                  <a:lnTo>
                    <a:pt x="44940" y="23849"/>
                  </a:lnTo>
                  <a:lnTo>
                    <a:pt x="96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534"/>
            <p:cNvSpPr/>
            <p:nvPr>
              <p:custDataLst>
                <p:tags r:id="rId216"/>
              </p:custDataLst>
            </p:nvPr>
          </p:nvSpPr>
          <p:spPr>
            <a:xfrm>
              <a:off x="5861312" y="1717192"/>
              <a:ext cx="171189" cy="244959"/>
            </a:xfrm>
            <a:custGeom>
              <a:avLst/>
              <a:gdLst/>
              <a:ahLst/>
              <a:cxnLst/>
              <a:rect l="0" t="0" r="0" b="0"/>
              <a:pathLst>
                <a:path w="171189" h="244959">
                  <a:moveTo>
                    <a:pt x="37838" y="3658"/>
                  </a:moveTo>
                  <a:lnTo>
                    <a:pt x="37838" y="3658"/>
                  </a:lnTo>
                  <a:lnTo>
                    <a:pt x="34467" y="287"/>
                  </a:lnTo>
                  <a:lnTo>
                    <a:pt x="32769" y="0"/>
                  </a:lnTo>
                  <a:lnTo>
                    <a:pt x="30931" y="513"/>
                  </a:lnTo>
                  <a:lnTo>
                    <a:pt x="28999" y="1562"/>
                  </a:lnTo>
                  <a:lnTo>
                    <a:pt x="22910" y="16521"/>
                  </a:lnTo>
                  <a:lnTo>
                    <a:pt x="12424" y="58800"/>
                  </a:lnTo>
                  <a:lnTo>
                    <a:pt x="7339" y="106116"/>
                  </a:lnTo>
                  <a:lnTo>
                    <a:pt x="6334" y="143135"/>
                  </a:lnTo>
                  <a:lnTo>
                    <a:pt x="6136" y="183374"/>
                  </a:lnTo>
                  <a:lnTo>
                    <a:pt x="4211" y="225519"/>
                  </a:lnTo>
                  <a:lnTo>
                    <a:pt x="1063" y="237317"/>
                  </a:lnTo>
                  <a:lnTo>
                    <a:pt x="621" y="237747"/>
                  </a:lnTo>
                  <a:lnTo>
                    <a:pt x="0" y="228240"/>
                  </a:lnTo>
                  <a:lnTo>
                    <a:pt x="8599" y="190434"/>
                  </a:lnTo>
                  <a:lnTo>
                    <a:pt x="14495" y="180038"/>
                  </a:lnTo>
                  <a:lnTo>
                    <a:pt x="18042" y="176278"/>
                  </a:lnTo>
                  <a:lnTo>
                    <a:pt x="21113" y="174477"/>
                  </a:lnTo>
                  <a:lnTo>
                    <a:pt x="23866" y="173982"/>
                  </a:lnTo>
                  <a:lnTo>
                    <a:pt x="26407" y="174357"/>
                  </a:lnTo>
                  <a:lnTo>
                    <a:pt x="31111" y="178537"/>
                  </a:lnTo>
                  <a:lnTo>
                    <a:pt x="37726" y="190705"/>
                  </a:lnTo>
                  <a:lnTo>
                    <a:pt x="49113" y="214870"/>
                  </a:lnTo>
                  <a:lnTo>
                    <a:pt x="59835" y="227184"/>
                  </a:lnTo>
                  <a:lnTo>
                    <a:pt x="67841" y="233060"/>
                  </a:lnTo>
                  <a:lnTo>
                    <a:pt x="71951" y="234204"/>
                  </a:lnTo>
                  <a:lnTo>
                    <a:pt x="80281" y="233593"/>
                  </a:lnTo>
                  <a:lnTo>
                    <a:pt x="96275" y="222541"/>
                  </a:lnTo>
                  <a:lnTo>
                    <a:pt x="115572" y="199137"/>
                  </a:lnTo>
                  <a:lnTo>
                    <a:pt x="130503" y="169945"/>
                  </a:lnTo>
                  <a:lnTo>
                    <a:pt x="130659" y="166727"/>
                  </a:lnTo>
                  <a:lnTo>
                    <a:pt x="128950" y="161270"/>
                  </a:lnTo>
                  <a:lnTo>
                    <a:pt x="126802" y="160944"/>
                  </a:lnTo>
                  <a:lnTo>
                    <a:pt x="120652" y="164344"/>
                  </a:lnTo>
                  <a:lnTo>
                    <a:pt x="109256" y="180934"/>
                  </a:lnTo>
                  <a:lnTo>
                    <a:pt x="103684" y="200353"/>
                  </a:lnTo>
                  <a:lnTo>
                    <a:pt x="106143" y="213139"/>
                  </a:lnTo>
                  <a:lnTo>
                    <a:pt x="115462" y="230356"/>
                  </a:lnTo>
                  <a:lnTo>
                    <a:pt x="119221" y="235224"/>
                  </a:lnTo>
                  <a:lnTo>
                    <a:pt x="171188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3" name="SMARTInkShape-Group338"/>
          <p:cNvGrpSpPr/>
          <p:nvPr/>
        </p:nvGrpSpPr>
        <p:grpSpPr>
          <a:xfrm>
            <a:off x="6973074" y="1665931"/>
            <a:ext cx="1129527" cy="476490"/>
            <a:chOff x="6973074" y="1665931"/>
            <a:chExt cx="1129527" cy="476490"/>
          </a:xfrm>
        </p:grpSpPr>
        <p:sp>
          <p:nvSpPr>
            <p:cNvPr id="701" name="SMARTInkShape-1535"/>
            <p:cNvSpPr/>
            <p:nvPr>
              <p:custDataLst>
                <p:tags r:id="rId201"/>
              </p:custDataLst>
            </p:nvPr>
          </p:nvSpPr>
          <p:spPr>
            <a:xfrm>
              <a:off x="6973074" y="1816400"/>
              <a:ext cx="88784" cy="326021"/>
            </a:xfrm>
            <a:custGeom>
              <a:avLst/>
              <a:gdLst/>
              <a:ahLst/>
              <a:cxnLst/>
              <a:rect l="0" t="0" r="0" b="0"/>
              <a:pathLst>
                <a:path w="88784" h="326021">
                  <a:moveTo>
                    <a:pt x="5576" y="56850"/>
                  </a:moveTo>
                  <a:lnTo>
                    <a:pt x="5576" y="56850"/>
                  </a:lnTo>
                  <a:lnTo>
                    <a:pt x="7457" y="91700"/>
                  </a:lnTo>
                  <a:lnTo>
                    <a:pt x="10602" y="114213"/>
                  </a:lnTo>
                  <a:lnTo>
                    <a:pt x="11664" y="156375"/>
                  </a:lnTo>
                  <a:lnTo>
                    <a:pt x="11848" y="194838"/>
                  </a:lnTo>
                  <a:lnTo>
                    <a:pt x="15273" y="234143"/>
                  </a:lnTo>
                  <a:lnTo>
                    <a:pt x="14016" y="275971"/>
                  </a:lnTo>
                  <a:lnTo>
                    <a:pt x="10319" y="319584"/>
                  </a:lnTo>
                  <a:lnTo>
                    <a:pt x="8740" y="325139"/>
                  </a:lnTo>
                  <a:lnTo>
                    <a:pt x="6979" y="326020"/>
                  </a:lnTo>
                  <a:lnTo>
                    <a:pt x="5100" y="323786"/>
                  </a:lnTo>
                  <a:lnTo>
                    <a:pt x="3142" y="319474"/>
                  </a:lnTo>
                  <a:lnTo>
                    <a:pt x="0" y="281431"/>
                  </a:lnTo>
                  <a:lnTo>
                    <a:pt x="161" y="242710"/>
                  </a:lnTo>
                  <a:lnTo>
                    <a:pt x="4363" y="205445"/>
                  </a:lnTo>
                  <a:lnTo>
                    <a:pt x="8094" y="172987"/>
                  </a:lnTo>
                  <a:lnTo>
                    <a:pt x="12104" y="137394"/>
                  </a:lnTo>
                  <a:lnTo>
                    <a:pt x="16239" y="101820"/>
                  </a:lnTo>
                  <a:lnTo>
                    <a:pt x="22532" y="57552"/>
                  </a:lnTo>
                  <a:lnTo>
                    <a:pt x="36466" y="16168"/>
                  </a:lnTo>
                  <a:lnTo>
                    <a:pt x="44236" y="5138"/>
                  </a:lnTo>
                  <a:lnTo>
                    <a:pt x="48281" y="1209"/>
                  </a:lnTo>
                  <a:lnTo>
                    <a:pt x="53096" y="0"/>
                  </a:lnTo>
                  <a:lnTo>
                    <a:pt x="64089" y="2420"/>
                  </a:lnTo>
                  <a:lnTo>
                    <a:pt x="68574" y="6452"/>
                  </a:lnTo>
                  <a:lnTo>
                    <a:pt x="75437" y="18458"/>
                  </a:lnTo>
                  <a:lnTo>
                    <a:pt x="88546" y="62254"/>
                  </a:lnTo>
                  <a:lnTo>
                    <a:pt x="88783" y="82065"/>
                  </a:lnTo>
                  <a:lnTo>
                    <a:pt x="80892" y="102158"/>
                  </a:lnTo>
                  <a:lnTo>
                    <a:pt x="62464" y="127660"/>
                  </a:lnTo>
                  <a:lnTo>
                    <a:pt x="49909" y="137710"/>
                  </a:lnTo>
                  <a:lnTo>
                    <a:pt x="37273" y="142177"/>
                  </a:lnTo>
                  <a:lnTo>
                    <a:pt x="30940" y="141251"/>
                  </a:lnTo>
                  <a:lnTo>
                    <a:pt x="18260" y="134578"/>
                  </a:lnTo>
                  <a:lnTo>
                    <a:pt x="5576" y="11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536"/>
            <p:cNvSpPr/>
            <p:nvPr>
              <p:custDataLst>
                <p:tags r:id="rId202"/>
              </p:custDataLst>
            </p:nvPr>
          </p:nvSpPr>
          <p:spPr>
            <a:xfrm>
              <a:off x="7098102" y="1826142"/>
              <a:ext cx="64699" cy="123309"/>
            </a:xfrm>
            <a:custGeom>
              <a:avLst/>
              <a:gdLst/>
              <a:ahLst/>
              <a:cxnLst/>
              <a:rect l="0" t="0" r="0" b="0"/>
              <a:pathLst>
                <a:path w="64699" h="123309">
                  <a:moveTo>
                    <a:pt x="20248" y="53458"/>
                  </a:moveTo>
                  <a:lnTo>
                    <a:pt x="20248" y="53458"/>
                  </a:lnTo>
                  <a:lnTo>
                    <a:pt x="20246" y="56829"/>
                  </a:lnTo>
                  <a:lnTo>
                    <a:pt x="22129" y="60366"/>
                  </a:lnTo>
                  <a:lnTo>
                    <a:pt x="23618" y="62296"/>
                  </a:lnTo>
                  <a:lnTo>
                    <a:pt x="25317" y="62878"/>
                  </a:lnTo>
                  <a:lnTo>
                    <a:pt x="27155" y="62560"/>
                  </a:lnTo>
                  <a:lnTo>
                    <a:pt x="38545" y="56980"/>
                  </a:lnTo>
                  <a:lnTo>
                    <a:pt x="44372" y="49379"/>
                  </a:lnTo>
                  <a:lnTo>
                    <a:pt x="53862" y="27252"/>
                  </a:lnTo>
                  <a:lnTo>
                    <a:pt x="57019" y="8769"/>
                  </a:lnTo>
                  <a:lnTo>
                    <a:pt x="55345" y="4615"/>
                  </a:lnTo>
                  <a:lnTo>
                    <a:pt x="52113" y="1846"/>
                  </a:lnTo>
                  <a:lnTo>
                    <a:pt x="47842" y="0"/>
                  </a:lnTo>
                  <a:lnTo>
                    <a:pt x="42171" y="886"/>
                  </a:lnTo>
                  <a:lnTo>
                    <a:pt x="28345" y="7515"/>
                  </a:lnTo>
                  <a:lnTo>
                    <a:pt x="11436" y="23147"/>
                  </a:lnTo>
                  <a:lnTo>
                    <a:pt x="860" y="51297"/>
                  </a:lnTo>
                  <a:lnTo>
                    <a:pt x="0" y="76336"/>
                  </a:lnTo>
                  <a:lnTo>
                    <a:pt x="14327" y="103903"/>
                  </a:lnTo>
                  <a:lnTo>
                    <a:pt x="29704" y="120929"/>
                  </a:lnTo>
                  <a:lnTo>
                    <a:pt x="35018" y="123133"/>
                  </a:lnTo>
                  <a:lnTo>
                    <a:pt x="64698" y="12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537"/>
            <p:cNvSpPr/>
            <p:nvPr>
              <p:custDataLst>
                <p:tags r:id="rId203"/>
              </p:custDataLst>
            </p:nvPr>
          </p:nvSpPr>
          <p:spPr>
            <a:xfrm>
              <a:off x="7216880" y="1803400"/>
              <a:ext cx="85621" cy="162367"/>
            </a:xfrm>
            <a:custGeom>
              <a:avLst/>
              <a:gdLst/>
              <a:ahLst/>
              <a:cxnLst/>
              <a:rect l="0" t="0" r="0" b="0"/>
              <a:pathLst>
                <a:path w="85621" h="162367">
                  <a:moveTo>
                    <a:pt x="9420" y="38100"/>
                  </a:moveTo>
                  <a:lnTo>
                    <a:pt x="9420" y="38100"/>
                  </a:lnTo>
                  <a:lnTo>
                    <a:pt x="9420" y="34729"/>
                  </a:lnTo>
                  <a:lnTo>
                    <a:pt x="7538" y="31192"/>
                  </a:lnTo>
                  <a:lnTo>
                    <a:pt x="6049" y="29261"/>
                  </a:lnTo>
                  <a:lnTo>
                    <a:pt x="2512" y="27116"/>
                  </a:lnTo>
                  <a:lnTo>
                    <a:pt x="581" y="26544"/>
                  </a:lnTo>
                  <a:lnTo>
                    <a:pt x="0" y="26163"/>
                  </a:lnTo>
                  <a:lnTo>
                    <a:pt x="317" y="25908"/>
                  </a:lnTo>
                  <a:lnTo>
                    <a:pt x="1236" y="25739"/>
                  </a:lnTo>
                  <a:lnTo>
                    <a:pt x="17210" y="40675"/>
                  </a:lnTo>
                  <a:lnTo>
                    <a:pt x="26053" y="51945"/>
                  </a:lnTo>
                  <a:lnTo>
                    <a:pt x="35593" y="80302"/>
                  </a:lnTo>
                  <a:lnTo>
                    <a:pt x="39363" y="118377"/>
                  </a:lnTo>
                  <a:lnTo>
                    <a:pt x="35068" y="146631"/>
                  </a:lnTo>
                  <a:lnTo>
                    <a:pt x="28816" y="159478"/>
                  </a:lnTo>
                  <a:lnTo>
                    <a:pt x="25878" y="162058"/>
                  </a:lnTo>
                  <a:lnTo>
                    <a:pt x="23215" y="162366"/>
                  </a:lnTo>
                  <a:lnTo>
                    <a:pt x="20732" y="161161"/>
                  </a:lnTo>
                  <a:lnTo>
                    <a:pt x="19784" y="156829"/>
                  </a:lnTo>
                  <a:lnTo>
                    <a:pt x="25044" y="111399"/>
                  </a:lnTo>
                  <a:lnTo>
                    <a:pt x="41590" y="69408"/>
                  </a:lnTo>
                  <a:lnTo>
                    <a:pt x="63542" y="22260"/>
                  </a:lnTo>
                  <a:lnTo>
                    <a:pt x="85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538"/>
            <p:cNvSpPr/>
            <p:nvPr>
              <p:custDataLst>
                <p:tags r:id="rId204"/>
              </p:custDataLst>
            </p:nvPr>
          </p:nvSpPr>
          <p:spPr>
            <a:xfrm>
              <a:off x="7355261" y="1823856"/>
              <a:ext cx="67890" cy="144645"/>
            </a:xfrm>
            <a:custGeom>
              <a:avLst/>
              <a:gdLst/>
              <a:ahLst/>
              <a:cxnLst/>
              <a:rect l="0" t="0" r="0" b="0"/>
              <a:pathLst>
                <a:path w="67890" h="144645">
                  <a:moveTo>
                    <a:pt x="67889" y="17644"/>
                  </a:moveTo>
                  <a:lnTo>
                    <a:pt x="67889" y="17644"/>
                  </a:lnTo>
                  <a:lnTo>
                    <a:pt x="62863" y="5710"/>
                  </a:lnTo>
                  <a:lnTo>
                    <a:pt x="62421" y="3338"/>
                  </a:lnTo>
                  <a:lnTo>
                    <a:pt x="60717" y="1757"/>
                  </a:lnTo>
                  <a:lnTo>
                    <a:pt x="55058" y="0"/>
                  </a:lnTo>
                  <a:lnTo>
                    <a:pt x="47840" y="1100"/>
                  </a:lnTo>
                  <a:lnTo>
                    <a:pt x="43940" y="2381"/>
                  </a:lnTo>
                  <a:lnTo>
                    <a:pt x="35844" y="9450"/>
                  </a:lnTo>
                  <a:lnTo>
                    <a:pt x="15776" y="41347"/>
                  </a:lnTo>
                  <a:lnTo>
                    <a:pt x="2274" y="78980"/>
                  </a:lnTo>
                  <a:lnTo>
                    <a:pt x="0" y="107863"/>
                  </a:lnTo>
                  <a:lnTo>
                    <a:pt x="1967" y="123358"/>
                  </a:lnTo>
                  <a:lnTo>
                    <a:pt x="7076" y="133537"/>
                  </a:lnTo>
                  <a:lnTo>
                    <a:pt x="10413" y="137239"/>
                  </a:lnTo>
                  <a:lnTo>
                    <a:pt x="36139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539"/>
            <p:cNvSpPr/>
            <p:nvPr>
              <p:custDataLst>
                <p:tags r:id="rId205"/>
              </p:custDataLst>
            </p:nvPr>
          </p:nvSpPr>
          <p:spPr>
            <a:xfrm>
              <a:off x="7456666" y="1828191"/>
              <a:ext cx="59169" cy="122159"/>
            </a:xfrm>
            <a:custGeom>
              <a:avLst/>
              <a:gdLst/>
              <a:ahLst/>
              <a:cxnLst/>
              <a:rect l="0" t="0" r="0" b="0"/>
              <a:pathLst>
                <a:path w="59169" h="122159">
                  <a:moveTo>
                    <a:pt x="17284" y="45059"/>
                  </a:moveTo>
                  <a:lnTo>
                    <a:pt x="17284" y="45059"/>
                  </a:lnTo>
                  <a:lnTo>
                    <a:pt x="13913" y="45059"/>
                  </a:lnTo>
                  <a:lnTo>
                    <a:pt x="10376" y="46940"/>
                  </a:lnTo>
                  <a:lnTo>
                    <a:pt x="8445" y="48430"/>
                  </a:lnTo>
                  <a:lnTo>
                    <a:pt x="6299" y="51966"/>
                  </a:lnTo>
                  <a:lnTo>
                    <a:pt x="4923" y="56615"/>
                  </a:lnTo>
                  <a:lnTo>
                    <a:pt x="8497" y="57250"/>
                  </a:lnTo>
                  <a:lnTo>
                    <a:pt x="15495" y="56827"/>
                  </a:lnTo>
                  <a:lnTo>
                    <a:pt x="30630" y="51917"/>
                  </a:lnTo>
                  <a:lnTo>
                    <a:pt x="44365" y="41133"/>
                  </a:lnTo>
                  <a:lnTo>
                    <a:pt x="55960" y="25551"/>
                  </a:lnTo>
                  <a:lnTo>
                    <a:pt x="59168" y="16163"/>
                  </a:lnTo>
                  <a:lnTo>
                    <a:pt x="58712" y="7286"/>
                  </a:lnTo>
                  <a:lnTo>
                    <a:pt x="57602" y="2944"/>
                  </a:lnTo>
                  <a:lnTo>
                    <a:pt x="55452" y="755"/>
                  </a:lnTo>
                  <a:lnTo>
                    <a:pt x="52607" y="0"/>
                  </a:lnTo>
                  <a:lnTo>
                    <a:pt x="49299" y="203"/>
                  </a:lnTo>
                  <a:lnTo>
                    <a:pt x="31159" y="10602"/>
                  </a:lnTo>
                  <a:lnTo>
                    <a:pt x="19688" y="25041"/>
                  </a:lnTo>
                  <a:lnTo>
                    <a:pt x="4196" y="59684"/>
                  </a:lnTo>
                  <a:lnTo>
                    <a:pt x="0" y="85219"/>
                  </a:lnTo>
                  <a:lnTo>
                    <a:pt x="2782" y="100302"/>
                  </a:lnTo>
                  <a:lnTo>
                    <a:pt x="12694" y="120490"/>
                  </a:lnTo>
                  <a:lnTo>
                    <a:pt x="17047" y="122158"/>
                  </a:lnTo>
                  <a:lnTo>
                    <a:pt x="42684" y="12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540"/>
            <p:cNvSpPr/>
            <p:nvPr>
              <p:custDataLst>
                <p:tags r:id="rId206"/>
              </p:custDataLst>
            </p:nvPr>
          </p:nvSpPr>
          <p:spPr>
            <a:xfrm>
              <a:off x="7557460" y="1826197"/>
              <a:ext cx="85498" cy="123254"/>
            </a:xfrm>
            <a:custGeom>
              <a:avLst/>
              <a:gdLst/>
              <a:ahLst/>
              <a:cxnLst/>
              <a:rect l="0" t="0" r="0" b="0"/>
              <a:pathLst>
                <a:path w="85498" h="123254">
                  <a:moveTo>
                    <a:pt x="11740" y="34353"/>
                  </a:moveTo>
                  <a:lnTo>
                    <a:pt x="11740" y="34353"/>
                  </a:lnTo>
                  <a:lnTo>
                    <a:pt x="11740" y="30695"/>
                  </a:lnTo>
                  <a:lnTo>
                    <a:pt x="6713" y="76011"/>
                  </a:lnTo>
                  <a:lnTo>
                    <a:pt x="0" y="106998"/>
                  </a:lnTo>
                  <a:lnTo>
                    <a:pt x="386" y="106772"/>
                  </a:lnTo>
                  <a:lnTo>
                    <a:pt x="4300" y="98301"/>
                  </a:lnTo>
                  <a:lnTo>
                    <a:pt x="21838" y="53405"/>
                  </a:lnTo>
                  <a:lnTo>
                    <a:pt x="38251" y="22594"/>
                  </a:lnTo>
                  <a:lnTo>
                    <a:pt x="50333" y="8901"/>
                  </a:lnTo>
                  <a:lnTo>
                    <a:pt x="60877" y="1874"/>
                  </a:lnTo>
                  <a:lnTo>
                    <a:pt x="65664" y="0"/>
                  </a:lnTo>
                  <a:lnTo>
                    <a:pt x="70267" y="868"/>
                  </a:lnTo>
                  <a:lnTo>
                    <a:pt x="79145" y="7476"/>
                  </a:lnTo>
                  <a:lnTo>
                    <a:pt x="84031" y="17469"/>
                  </a:lnTo>
                  <a:lnTo>
                    <a:pt x="85497" y="31082"/>
                  </a:lnTo>
                  <a:lnTo>
                    <a:pt x="78808" y="72434"/>
                  </a:lnTo>
                  <a:lnTo>
                    <a:pt x="68890" y="12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541"/>
            <p:cNvSpPr/>
            <p:nvPr>
              <p:custDataLst>
                <p:tags r:id="rId207"/>
              </p:custDataLst>
            </p:nvPr>
          </p:nvSpPr>
          <p:spPr>
            <a:xfrm>
              <a:off x="7710725" y="1667568"/>
              <a:ext cx="105243" cy="278293"/>
            </a:xfrm>
            <a:custGeom>
              <a:avLst/>
              <a:gdLst/>
              <a:ahLst/>
              <a:cxnLst/>
              <a:rect l="0" t="0" r="0" b="0"/>
              <a:pathLst>
                <a:path w="105243" h="278293">
                  <a:moveTo>
                    <a:pt x="99775" y="15182"/>
                  </a:moveTo>
                  <a:lnTo>
                    <a:pt x="99775" y="15182"/>
                  </a:lnTo>
                  <a:lnTo>
                    <a:pt x="104800" y="3248"/>
                  </a:lnTo>
                  <a:lnTo>
                    <a:pt x="105242" y="876"/>
                  </a:lnTo>
                  <a:lnTo>
                    <a:pt x="103420" y="0"/>
                  </a:lnTo>
                  <a:lnTo>
                    <a:pt x="95751" y="909"/>
                  </a:lnTo>
                  <a:lnTo>
                    <a:pt x="92153" y="5666"/>
                  </a:lnTo>
                  <a:lnTo>
                    <a:pt x="79428" y="43720"/>
                  </a:lnTo>
                  <a:lnTo>
                    <a:pt x="67642" y="79612"/>
                  </a:lnTo>
                  <a:lnTo>
                    <a:pt x="54386" y="122923"/>
                  </a:lnTo>
                  <a:lnTo>
                    <a:pt x="40465" y="160073"/>
                  </a:lnTo>
                  <a:lnTo>
                    <a:pt x="20643" y="207620"/>
                  </a:lnTo>
                  <a:lnTo>
                    <a:pt x="4337" y="248398"/>
                  </a:lnTo>
                  <a:lnTo>
                    <a:pt x="0" y="269766"/>
                  </a:lnTo>
                  <a:lnTo>
                    <a:pt x="97" y="273804"/>
                  </a:lnTo>
                  <a:lnTo>
                    <a:pt x="868" y="276497"/>
                  </a:lnTo>
                  <a:lnTo>
                    <a:pt x="2087" y="278292"/>
                  </a:lnTo>
                  <a:lnTo>
                    <a:pt x="5016" y="277372"/>
                  </a:lnTo>
                  <a:lnTo>
                    <a:pt x="36275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542"/>
            <p:cNvSpPr/>
            <p:nvPr>
              <p:custDataLst>
                <p:tags r:id="rId208"/>
              </p:custDataLst>
            </p:nvPr>
          </p:nvSpPr>
          <p:spPr>
            <a:xfrm>
              <a:off x="7691877" y="1816100"/>
              <a:ext cx="99574" cy="6351"/>
            </a:xfrm>
            <a:custGeom>
              <a:avLst/>
              <a:gdLst/>
              <a:ahLst/>
              <a:cxnLst/>
              <a:rect l="0" t="0" r="0" b="0"/>
              <a:pathLst>
                <a:path w="99574" h="6351">
                  <a:moveTo>
                    <a:pt x="17023" y="6350"/>
                  </a:moveTo>
                  <a:lnTo>
                    <a:pt x="17023" y="6350"/>
                  </a:lnTo>
                  <a:lnTo>
                    <a:pt x="0" y="6350"/>
                  </a:lnTo>
                  <a:lnTo>
                    <a:pt x="40742" y="6350"/>
                  </a:lnTo>
                  <a:lnTo>
                    <a:pt x="99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1543"/>
            <p:cNvSpPr/>
            <p:nvPr>
              <p:custDataLst>
                <p:tags r:id="rId209"/>
              </p:custDataLst>
            </p:nvPr>
          </p:nvSpPr>
          <p:spPr>
            <a:xfrm>
              <a:off x="7797800" y="18542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544"/>
            <p:cNvSpPr/>
            <p:nvPr>
              <p:custDataLst>
                <p:tags r:id="rId210"/>
              </p:custDataLst>
            </p:nvPr>
          </p:nvSpPr>
          <p:spPr>
            <a:xfrm>
              <a:off x="7874000" y="1727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48" y="12308"/>
                  </a:lnTo>
                  <a:lnTo>
                    <a:pt x="4468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545"/>
            <p:cNvSpPr/>
            <p:nvPr>
              <p:custDataLst>
                <p:tags r:id="rId211"/>
              </p:custDataLst>
            </p:nvPr>
          </p:nvSpPr>
          <p:spPr>
            <a:xfrm>
              <a:off x="7905750" y="1665931"/>
              <a:ext cx="88901" cy="283520"/>
            </a:xfrm>
            <a:custGeom>
              <a:avLst/>
              <a:gdLst/>
              <a:ahLst/>
              <a:cxnLst/>
              <a:rect l="0" t="0" r="0" b="0"/>
              <a:pathLst>
                <a:path w="88901" h="283520">
                  <a:moveTo>
                    <a:pt x="88900" y="23169"/>
                  </a:moveTo>
                  <a:lnTo>
                    <a:pt x="88900" y="23169"/>
                  </a:lnTo>
                  <a:lnTo>
                    <a:pt x="88898" y="5492"/>
                  </a:lnTo>
                  <a:lnTo>
                    <a:pt x="88195" y="2918"/>
                  </a:lnTo>
                  <a:lnTo>
                    <a:pt x="87018" y="1202"/>
                  </a:lnTo>
                  <a:lnTo>
                    <a:pt x="85529" y="57"/>
                  </a:lnTo>
                  <a:lnTo>
                    <a:pt x="83831" y="0"/>
                  </a:lnTo>
                  <a:lnTo>
                    <a:pt x="80061" y="1818"/>
                  </a:lnTo>
                  <a:lnTo>
                    <a:pt x="72945" y="42116"/>
                  </a:lnTo>
                  <a:lnTo>
                    <a:pt x="65366" y="82886"/>
                  </a:lnTo>
                  <a:lnTo>
                    <a:pt x="53939" y="121453"/>
                  </a:lnTo>
                  <a:lnTo>
                    <a:pt x="40520" y="165257"/>
                  </a:lnTo>
                  <a:lnTo>
                    <a:pt x="27606" y="209516"/>
                  </a:lnTo>
                  <a:lnTo>
                    <a:pt x="11388" y="252755"/>
                  </a:lnTo>
                  <a:lnTo>
                    <a:pt x="0" y="28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546"/>
            <p:cNvSpPr/>
            <p:nvPr>
              <p:custDataLst>
                <p:tags r:id="rId212"/>
              </p:custDataLst>
            </p:nvPr>
          </p:nvSpPr>
          <p:spPr>
            <a:xfrm>
              <a:off x="7986421" y="1808267"/>
              <a:ext cx="116180" cy="101921"/>
            </a:xfrm>
            <a:custGeom>
              <a:avLst/>
              <a:gdLst/>
              <a:ahLst/>
              <a:cxnLst/>
              <a:rect l="0" t="0" r="0" b="0"/>
              <a:pathLst>
                <a:path w="116180" h="101921">
                  <a:moveTo>
                    <a:pt x="8229" y="39583"/>
                  </a:moveTo>
                  <a:lnTo>
                    <a:pt x="8229" y="39583"/>
                  </a:lnTo>
                  <a:lnTo>
                    <a:pt x="47299" y="16109"/>
                  </a:lnTo>
                  <a:lnTo>
                    <a:pt x="55240" y="5738"/>
                  </a:lnTo>
                  <a:lnTo>
                    <a:pt x="57345" y="317"/>
                  </a:lnTo>
                  <a:lnTo>
                    <a:pt x="55084" y="0"/>
                  </a:lnTo>
                  <a:lnTo>
                    <a:pt x="45046" y="3411"/>
                  </a:lnTo>
                  <a:lnTo>
                    <a:pt x="11487" y="36056"/>
                  </a:lnTo>
                  <a:lnTo>
                    <a:pt x="1354" y="56490"/>
                  </a:lnTo>
                  <a:lnTo>
                    <a:pt x="0" y="72262"/>
                  </a:lnTo>
                  <a:lnTo>
                    <a:pt x="626" y="80419"/>
                  </a:lnTo>
                  <a:lnTo>
                    <a:pt x="3160" y="86563"/>
                  </a:lnTo>
                  <a:lnTo>
                    <a:pt x="11620" y="95270"/>
                  </a:lnTo>
                  <a:lnTo>
                    <a:pt x="28081" y="99611"/>
                  </a:lnTo>
                  <a:lnTo>
                    <a:pt x="72278" y="101920"/>
                  </a:lnTo>
                  <a:lnTo>
                    <a:pt x="116179" y="9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4" name="SMARTInkShape-1547"/>
          <p:cNvSpPr/>
          <p:nvPr>
            <p:custDataLst>
              <p:tags r:id="rId1"/>
            </p:custDataLst>
          </p:nvPr>
        </p:nvSpPr>
        <p:spPr>
          <a:xfrm>
            <a:off x="8570542" y="1666031"/>
            <a:ext cx="211509" cy="429001"/>
          </a:xfrm>
          <a:custGeom>
            <a:avLst/>
            <a:gdLst/>
            <a:ahLst/>
            <a:cxnLst/>
            <a:rect l="0" t="0" r="0" b="0"/>
            <a:pathLst>
              <a:path w="211509" h="429001">
                <a:moveTo>
                  <a:pt x="65458" y="124669"/>
                </a:moveTo>
                <a:lnTo>
                  <a:pt x="65458" y="124669"/>
                </a:lnTo>
                <a:lnTo>
                  <a:pt x="59990" y="124669"/>
                </a:lnTo>
                <a:lnTo>
                  <a:pt x="59696" y="123963"/>
                </a:lnTo>
                <a:lnTo>
                  <a:pt x="59370" y="121298"/>
                </a:lnTo>
                <a:lnTo>
                  <a:pt x="58577" y="120305"/>
                </a:lnTo>
                <a:lnTo>
                  <a:pt x="55814" y="119202"/>
                </a:lnTo>
                <a:lnTo>
                  <a:pt x="54090" y="119613"/>
                </a:lnTo>
                <a:lnTo>
                  <a:pt x="50292" y="121952"/>
                </a:lnTo>
                <a:lnTo>
                  <a:pt x="23605" y="147574"/>
                </a:lnTo>
                <a:lnTo>
                  <a:pt x="6991" y="184384"/>
                </a:lnTo>
                <a:lnTo>
                  <a:pt x="0" y="213702"/>
                </a:lnTo>
                <a:lnTo>
                  <a:pt x="617" y="226798"/>
                </a:lnTo>
                <a:lnTo>
                  <a:pt x="3180" y="231561"/>
                </a:lnTo>
                <a:lnTo>
                  <a:pt x="11673" y="238734"/>
                </a:lnTo>
                <a:lnTo>
                  <a:pt x="16901" y="240223"/>
                </a:lnTo>
                <a:lnTo>
                  <a:pt x="28355" y="239997"/>
                </a:lnTo>
                <a:lnTo>
                  <a:pt x="53446" y="225790"/>
                </a:lnTo>
                <a:lnTo>
                  <a:pt x="65529" y="213356"/>
                </a:lnTo>
                <a:lnTo>
                  <a:pt x="69738" y="207077"/>
                </a:lnTo>
                <a:lnTo>
                  <a:pt x="72534" y="186930"/>
                </a:lnTo>
                <a:lnTo>
                  <a:pt x="68259" y="149702"/>
                </a:lnTo>
                <a:lnTo>
                  <a:pt x="58057" y="119386"/>
                </a:lnTo>
                <a:lnTo>
                  <a:pt x="42404" y="89102"/>
                </a:lnTo>
                <a:lnTo>
                  <a:pt x="41623" y="86141"/>
                </a:lnTo>
                <a:lnTo>
                  <a:pt x="42635" y="79088"/>
                </a:lnTo>
                <a:lnTo>
                  <a:pt x="43893" y="75231"/>
                </a:lnTo>
                <a:lnTo>
                  <a:pt x="83637" y="45052"/>
                </a:lnTo>
                <a:lnTo>
                  <a:pt x="130095" y="16811"/>
                </a:lnTo>
                <a:lnTo>
                  <a:pt x="164003" y="1165"/>
                </a:lnTo>
                <a:lnTo>
                  <a:pt x="169256" y="0"/>
                </a:lnTo>
                <a:lnTo>
                  <a:pt x="172050" y="634"/>
                </a:lnTo>
                <a:lnTo>
                  <a:pt x="173207" y="2468"/>
                </a:lnTo>
                <a:lnTo>
                  <a:pt x="173275" y="5101"/>
                </a:lnTo>
                <a:lnTo>
                  <a:pt x="151737" y="49035"/>
                </a:lnTo>
                <a:lnTo>
                  <a:pt x="133328" y="96167"/>
                </a:lnTo>
                <a:lnTo>
                  <a:pt x="112888" y="139343"/>
                </a:lnTo>
                <a:lnTo>
                  <a:pt x="99580" y="181698"/>
                </a:lnTo>
                <a:lnTo>
                  <a:pt x="86700" y="217610"/>
                </a:lnTo>
                <a:lnTo>
                  <a:pt x="73947" y="262979"/>
                </a:lnTo>
                <a:lnTo>
                  <a:pt x="62065" y="307604"/>
                </a:lnTo>
                <a:lnTo>
                  <a:pt x="55829" y="346245"/>
                </a:lnTo>
                <a:lnTo>
                  <a:pt x="53364" y="390060"/>
                </a:lnTo>
                <a:lnTo>
                  <a:pt x="54818" y="410031"/>
                </a:lnTo>
                <a:lnTo>
                  <a:pt x="56248" y="416510"/>
                </a:lnTo>
                <a:lnTo>
                  <a:pt x="59317" y="421536"/>
                </a:lnTo>
                <a:lnTo>
                  <a:pt x="68374" y="429000"/>
                </a:lnTo>
                <a:lnTo>
                  <a:pt x="74457" y="428451"/>
                </a:lnTo>
                <a:lnTo>
                  <a:pt x="95797" y="414899"/>
                </a:lnTo>
                <a:lnTo>
                  <a:pt x="122329" y="387237"/>
                </a:lnTo>
                <a:lnTo>
                  <a:pt x="139695" y="354632"/>
                </a:lnTo>
                <a:lnTo>
                  <a:pt x="151461" y="309480"/>
                </a:lnTo>
                <a:lnTo>
                  <a:pt x="148716" y="274795"/>
                </a:lnTo>
                <a:lnTo>
                  <a:pt x="141975" y="247187"/>
                </a:lnTo>
                <a:lnTo>
                  <a:pt x="143280" y="246564"/>
                </a:lnTo>
                <a:lnTo>
                  <a:pt x="211508" y="238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SMARTInkShape-1548"/>
          <p:cNvSpPr/>
          <p:nvPr>
            <p:custDataLst>
              <p:tags r:id="rId2"/>
            </p:custDataLst>
          </p:nvPr>
        </p:nvSpPr>
        <p:spPr>
          <a:xfrm>
            <a:off x="9226550" y="1682098"/>
            <a:ext cx="143742" cy="283583"/>
          </a:xfrm>
          <a:custGeom>
            <a:avLst/>
            <a:gdLst/>
            <a:ahLst/>
            <a:cxnLst/>
            <a:rect l="0" t="0" r="0" b="0"/>
            <a:pathLst>
              <a:path w="143742" h="283583">
                <a:moveTo>
                  <a:pt x="19050" y="70502"/>
                </a:moveTo>
                <a:lnTo>
                  <a:pt x="19050" y="70502"/>
                </a:lnTo>
                <a:lnTo>
                  <a:pt x="27887" y="61664"/>
                </a:lnTo>
                <a:lnTo>
                  <a:pt x="29176" y="61082"/>
                </a:lnTo>
                <a:lnTo>
                  <a:pt x="30035" y="61400"/>
                </a:lnTo>
                <a:lnTo>
                  <a:pt x="30606" y="62317"/>
                </a:lnTo>
                <a:lnTo>
                  <a:pt x="36626" y="93422"/>
                </a:lnTo>
                <a:lnTo>
                  <a:pt x="34437" y="136021"/>
                </a:lnTo>
                <a:lnTo>
                  <a:pt x="31576" y="172814"/>
                </a:lnTo>
                <a:lnTo>
                  <a:pt x="27543" y="210805"/>
                </a:lnTo>
                <a:lnTo>
                  <a:pt x="25329" y="249813"/>
                </a:lnTo>
                <a:lnTo>
                  <a:pt x="20015" y="279162"/>
                </a:lnTo>
                <a:lnTo>
                  <a:pt x="19695" y="278047"/>
                </a:lnTo>
                <a:lnTo>
                  <a:pt x="21059" y="243385"/>
                </a:lnTo>
                <a:lnTo>
                  <a:pt x="24176" y="211545"/>
                </a:lnTo>
                <a:lnTo>
                  <a:pt x="27914" y="176226"/>
                </a:lnTo>
                <a:lnTo>
                  <a:pt x="31927" y="139363"/>
                </a:lnTo>
                <a:lnTo>
                  <a:pt x="38152" y="92316"/>
                </a:lnTo>
                <a:lnTo>
                  <a:pt x="44466" y="56739"/>
                </a:lnTo>
                <a:lnTo>
                  <a:pt x="50102" y="33341"/>
                </a:lnTo>
                <a:lnTo>
                  <a:pt x="59662" y="13534"/>
                </a:lnTo>
                <a:lnTo>
                  <a:pt x="69085" y="2850"/>
                </a:lnTo>
                <a:lnTo>
                  <a:pt x="73573" y="0"/>
                </a:lnTo>
                <a:lnTo>
                  <a:pt x="78683" y="218"/>
                </a:lnTo>
                <a:lnTo>
                  <a:pt x="90001" y="6103"/>
                </a:lnTo>
                <a:lnTo>
                  <a:pt x="101534" y="17946"/>
                </a:lnTo>
                <a:lnTo>
                  <a:pt x="127159" y="62790"/>
                </a:lnTo>
                <a:lnTo>
                  <a:pt x="138257" y="99653"/>
                </a:lnTo>
                <a:lnTo>
                  <a:pt x="143741" y="142953"/>
                </a:lnTo>
                <a:lnTo>
                  <a:pt x="141992" y="187062"/>
                </a:lnTo>
                <a:lnTo>
                  <a:pt x="137009" y="217927"/>
                </a:lnTo>
                <a:lnTo>
                  <a:pt x="120950" y="243849"/>
                </a:lnTo>
                <a:lnTo>
                  <a:pt x="90820" y="275703"/>
                </a:lnTo>
                <a:lnTo>
                  <a:pt x="85946" y="279269"/>
                </a:lnTo>
                <a:lnTo>
                  <a:pt x="73006" y="283232"/>
                </a:lnTo>
                <a:lnTo>
                  <a:pt x="56436" y="283582"/>
                </a:lnTo>
                <a:lnTo>
                  <a:pt x="34960" y="279034"/>
                </a:lnTo>
                <a:lnTo>
                  <a:pt x="16950" y="268546"/>
                </a:lnTo>
                <a:lnTo>
                  <a:pt x="4711" y="255888"/>
                </a:lnTo>
                <a:lnTo>
                  <a:pt x="0" y="2356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9" name="SMARTInkShape-Group341"/>
          <p:cNvGrpSpPr/>
          <p:nvPr/>
        </p:nvGrpSpPr>
        <p:grpSpPr>
          <a:xfrm>
            <a:off x="9754483" y="1781272"/>
            <a:ext cx="129746" cy="163731"/>
            <a:chOff x="9754483" y="1781272"/>
            <a:chExt cx="129746" cy="163731"/>
          </a:xfrm>
        </p:grpSpPr>
        <p:sp>
          <p:nvSpPr>
            <p:cNvPr id="716" name="SMARTInkShape-1549"/>
            <p:cNvSpPr/>
            <p:nvPr>
              <p:custDataLst>
                <p:tags r:id="rId198"/>
              </p:custDataLst>
            </p:nvPr>
          </p:nvSpPr>
          <p:spPr>
            <a:xfrm>
              <a:off x="9772650" y="18478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5645" y="4077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550"/>
            <p:cNvSpPr/>
            <p:nvPr>
              <p:custDataLst>
                <p:tags r:id="rId199"/>
              </p:custDataLst>
            </p:nvPr>
          </p:nvSpPr>
          <p:spPr>
            <a:xfrm>
              <a:off x="9754483" y="1781272"/>
              <a:ext cx="30868" cy="53879"/>
            </a:xfrm>
            <a:custGeom>
              <a:avLst/>
              <a:gdLst/>
              <a:ahLst/>
              <a:cxnLst/>
              <a:rect l="0" t="0" r="0" b="0"/>
              <a:pathLst>
                <a:path w="30868" h="53879">
                  <a:moveTo>
                    <a:pt x="5467" y="53878"/>
                  </a:moveTo>
                  <a:lnTo>
                    <a:pt x="5467" y="53878"/>
                  </a:lnTo>
                  <a:lnTo>
                    <a:pt x="2096" y="47136"/>
                  </a:lnTo>
                  <a:lnTo>
                    <a:pt x="0" y="29459"/>
                  </a:lnTo>
                  <a:lnTo>
                    <a:pt x="2749" y="9719"/>
                  </a:lnTo>
                  <a:lnTo>
                    <a:pt x="6141" y="2502"/>
                  </a:lnTo>
                  <a:lnTo>
                    <a:pt x="8032" y="577"/>
                  </a:lnTo>
                  <a:lnTo>
                    <a:pt x="10000" y="0"/>
                  </a:lnTo>
                  <a:lnTo>
                    <a:pt x="12018" y="320"/>
                  </a:lnTo>
                  <a:lnTo>
                    <a:pt x="16844" y="3263"/>
                  </a:lnTo>
                  <a:lnTo>
                    <a:pt x="30867" y="1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1551"/>
            <p:cNvSpPr/>
            <p:nvPr>
              <p:custDataLst>
                <p:tags r:id="rId200"/>
              </p:custDataLst>
            </p:nvPr>
          </p:nvSpPr>
          <p:spPr>
            <a:xfrm>
              <a:off x="9829800" y="1798663"/>
              <a:ext cx="54429" cy="146340"/>
            </a:xfrm>
            <a:custGeom>
              <a:avLst/>
              <a:gdLst/>
              <a:ahLst/>
              <a:cxnLst/>
              <a:rect l="0" t="0" r="0" b="0"/>
              <a:pathLst>
                <a:path w="54429" h="146340">
                  <a:moveTo>
                    <a:pt x="44450" y="49187"/>
                  </a:moveTo>
                  <a:lnTo>
                    <a:pt x="44450" y="49187"/>
                  </a:lnTo>
                  <a:lnTo>
                    <a:pt x="47820" y="45816"/>
                  </a:lnTo>
                  <a:lnTo>
                    <a:pt x="49476" y="40398"/>
                  </a:lnTo>
                  <a:lnTo>
                    <a:pt x="50537" y="25422"/>
                  </a:lnTo>
                  <a:lnTo>
                    <a:pt x="47351" y="13061"/>
                  </a:lnTo>
                  <a:lnTo>
                    <a:pt x="41939" y="3832"/>
                  </a:lnTo>
                  <a:lnTo>
                    <a:pt x="37926" y="807"/>
                  </a:lnTo>
                  <a:lnTo>
                    <a:pt x="35865" y="0"/>
                  </a:lnTo>
                  <a:lnTo>
                    <a:pt x="33084" y="874"/>
                  </a:lnTo>
                  <a:lnTo>
                    <a:pt x="26229" y="5607"/>
                  </a:lnTo>
                  <a:lnTo>
                    <a:pt x="14434" y="19576"/>
                  </a:lnTo>
                  <a:lnTo>
                    <a:pt x="9944" y="29206"/>
                  </a:lnTo>
                  <a:lnTo>
                    <a:pt x="8746" y="33750"/>
                  </a:lnTo>
                  <a:lnTo>
                    <a:pt x="10430" y="50257"/>
                  </a:lnTo>
                  <a:lnTo>
                    <a:pt x="15456" y="60481"/>
                  </a:lnTo>
                  <a:lnTo>
                    <a:pt x="47962" y="105744"/>
                  </a:lnTo>
                  <a:lnTo>
                    <a:pt x="54428" y="121840"/>
                  </a:lnTo>
                  <a:lnTo>
                    <a:pt x="53216" y="126550"/>
                  </a:lnTo>
                  <a:lnTo>
                    <a:pt x="46232" y="135546"/>
                  </a:lnTo>
                  <a:lnTo>
                    <a:pt x="33766" y="145174"/>
                  </a:lnTo>
                  <a:lnTo>
                    <a:pt x="29565" y="146339"/>
                  </a:lnTo>
                  <a:lnTo>
                    <a:pt x="0" y="14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4" name="SMARTInkShape-Group342"/>
          <p:cNvGrpSpPr/>
          <p:nvPr/>
        </p:nvGrpSpPr>
        <p:grpSpPr>
          <a:xfrm>
            <a:off x="10394972" y="1715278"/>
            <a:ext cx="562767" cy="237085"/>
            <a:chOff x="10394972" y="1715278"/>
            <a:chExt cx="562767" cy="237085"/>
          </a:xfrm>
        </p:grpSpPr>
        <p:sp>
          <p:nvSpPr>
            <p:cNvPr id="720" name="SMARTInkShape-1552"/>
            <p:cNvSpPr/>
            <p:nvPr>
              <p:custDataLst>
                <p:tags r:id="rId194"/>
              </p:custDataLst>
            </p:nvPr>
          </p:nvSpPr>
          <p:spPr>
            <a:xfrm>
              <a:off x="10394972" y="1823230"/>
              <a:ext cx="126979" cy="129133"/>
            </a:xfrm>
            <a:custGeom>
              <a:avLst/>
              <a:gdLst/>
              <a:ahLst/>
              <a:cxnLst/>
              <a:rect l="0" t="0" r="0" b="0"/>
              <a:pathLst>
                <a:path w="126979" h="129133">
                  <a:moveTo>
                    <a:pt x="6328" y="18270"/>
                  </a:moveTo>
                  <a:lnTo>
                    <a:pt x="6328" y="18270"/>
                  </a:lnTo>
                  <a:lnTo>
                    <a:pt x="236" y="18270"/>
                  </a:lnTo>
                  <a:lnTo>
                    <a:pt x="0" y="12803"/>
                  </a:lnTo>
                  <a:lnTo>
                    <a:pt x="700" y="12508"/>
                  </a:lnTo>
                  <a:lnTo>
                    <a:pt x="12189" y="11998"/>
                  </a:lnTo>
                  <a:lnTo>
                    <a:pt x="19751" y="15717"/>
                  </a:lnTo>
                  <a:lnTo>
                    <a:pt x="36104" y="29603"/>
                  </a:lnTo>
                  <a:lnTo>
                    <a:pt x="52535" y="74092"/>
                  </a:lnTo>
                  <a:lnTo>
                    <a:pt x="51326" y="91293"/>
                  </a:lnTo>
                  <a:lnTo>
                    <a:pt x="46081" y="108580"/>
                  </a:lnTo>
                  <a:lnTo>
                    <a:pt x="35904" y="124835"/>
                  </a:lnTo>
                  <a:lnTo>
                    <a:pt x="30525" y="129132"/>
                  </a:lnTo>
                  <a:lnTo>
                    <a:pt x="26693" y="128867"/>
                  </a:lnTo>
                  <a:lnTo>
                    <a:pt x="12597" y="122457"/>
                  </a:lnTo>
                  <a:lnTo>
                    <a:pt x="6057" y="117963"/>
                  </a:lnTo>
                  <a:lnTo>
                    <a:pt x="4031" y="115071"/>
                  </a:lnTo>
                  <a:lnTo>
                    <a:pt x="1779" y="108094"/>
                  </a:lnTo>
                  <a:lnTo>
                    <a:pt x="4542" y="98409"/>
                  </a:lnTo>
                  <a:lnTo>
                    <a:pt x="14030" y="82937"/>
                  </a:lnTo>
                  <a:lnTo>
                    <a:pt x="44868" y="51323"/>
                  </a:lnTo>
                  <a:lnTo>
                    <a:pt x="88896" y="17104"/>
                  </a:lnTo>
                  <a:lnTo>
                    <a:pt x="105144" y="1854"/>
                  </a:lnTo>
                  <a:lnTo>
                    <a:pt x="105366" y="976"/>
                  </a:lnTo>
                  <a:lnTo>
                    <a:pt x="104811" y="391"/>
                  </a:lnTo>
                  <a:lnTo>
                    <a:pt x="103732" y="0"/>
                  </a:lnTo>
                  <a:lnTo>
                    <a:pt x="88205" y="8808"/>
                  </a:lnTo>
                  <a:lnTo>
                    <a:pt x="81992" y="13594"/>
                  </a:lnTo>
                  <a:lnTo>
                    <a:pt x="71159" y="30368"/>
                  </a:lnTo>
                  <a:lnTo>
                    <a:pt x="62383" y="53213"/>
                  </a:lnTo>
                  <a:lnTo>
                    <a:pt x="62043" y="59910"/>
                  </a:lnTo>
                  <a:lnTo>
                    <a:pt x="65427" y="71114"/>
                  </a:lnTo>
                  <a:lnTo>
                    <a:pt x="78638" y="85355"/>
                  </a:lnTo>
                  <a:lnTo>
                    <a:pt x="84872" y="87687"/>
                  </a:lnTo>
                  <a:lnTo>
                    <a:pt x="126978" y="8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553"/>
            <p:cNvSpPr/>
            <p:nvPr>
              <p:custDataLst>
                <p:tags r:id="rId195"/>
              </p:custDataLst>
            </p:nvPr>
          </p:nvSpPr>
          <p:spPr>
            <a:xfrm>
              <a:off x="10659766" y="1797596"/>
              <a:ext cx="84435" cy="131257"/>
            </a:xfrm>
            <a:custGeom>
              <a:avLst/>
              <a:gdLst/>
              <a:ahLst/>
              <a:cxnLst/>
              <a:rect l="0" t="0" r="0" b="0"/>
              <a:pathLst>
                <a:path w="84435" h="131257">
                  <a:moveTo>
                    <a:pt x="78084" y="18504"/>
                  </a:moveTo>
                  <a:lnTo>
                    <a:pt x="78084" y="18504"/>
                  </a:lnTo>
                  <a:lnTo>
                    <a:pt x="83551" y="13037"/>
                  </a:lnTo>
                  <a:lnTo>
                    <a:pt x="84356" y="1297"/>
                  </a:lnTo>
                  <a:lnTo>
                    <a:pt x="82973" y="682"/>
                  </a:lnTo>
                  <a:lnTo>
                    <a:pt x="77669" y="0"/>
                  </a:lnTo>
                  <a:lnTo>
                    <a:pt x="70609" y="3460"/>
                  </a:lnTo>
                  <a:lnTo>
                    <a:pt x="27728" y="38160"/>
                  </a:lnTo>
                  <a:lnTo>
                    <a:pt x="12112" y="54346"/>
                  </a:lnTo>
                  <a:lnTo>
                    <a:pt x="0" y="82543"/>
                  </a:lnTo>
                  <a:lnTo>
                    <a:pt x="228" y="104584"/>
                  </a:lnTo>
                  <a:lnTo>
                    <a:pt x="4764" y="118877"/>
                  </a:lnTo>
                  <a:lnTo>
                    <a:pt x="16099" y="124967"/>
                  </a:lnTo>
                  <a:lnTo>
                    <a:pt x="45377" y="131256"/>
                  </a:lnTo>
                  <a:lnTo>
                    <a:pt x="84434" y="120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554"/>
            <p:cNvSpPr/>
            <p:nvPr>
              <p:custDataLst>
                <p:tags r:id="rId196"/>
              </p:custDataLst>
            </p:nvPr>
          </p:nvSpPr>
          <p:spPr>
            <a:xfrm>
              <a:off x="10674350" y="18605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6743" y="18658"/>
                  </a:lnTo>
                  <a:lnTo>
                    <a:pt x="24418" y="1109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1555"/>
            <p:cNvSpPr/>
            <p:nvPr>
              <p:custDataLst>
                <p:tags r:id="rId197"/>
              </p:custDataLst>
            </p:nvPr>
          </p:nvSpPr>
          <p:spPr>
            <a:xfrm>
              <a:off x="10826750" y="1715278"/>
              <a:ext cx="130989" cy="214512"/>
            </a:xfrm>
            <a:custGeom>
              <a:avLst/>
              <a:gdLst/>
              <a:ahLst/>
              <a:cxnLst/>
              <a:rect l="0" t="0" r="0" b="0"/>
              <a:pathLst>
                <a:path w="130989" h="214512">
                  <a:moveTo>
                    <a:pt x="69850" y="62722"/>
                  </a:moveTo>
                  <a:lnTo>
                    <a:pt x="69850" y="62722"/>
                  </a:lnTo>
                  <a:lnTo>
                    <a:pt x="66479" y="66093"/>
                  </a:lnTo>
                  <a:lnTo>
                    <a:pt x="64823" y="69629"/>
                  </a:lnTo>
                  <a:lnTo>
                    <a:pt x="58109" y="115903"/>
                  </a:lnTo>
                  <a:lnTo>
                    <a:pt x="52270" y="158286"/>
                  </a:lnTo>
                  <a:lnTo>
                    <a:pt x="42248" y="200652"/>
                  </a:lnTo>
                  <a:lnTo>
                    <a:pt x="39330" y="214205"/>
                  </a:lnTo>
                  <a:lnTo>
                    <a:pt x="38921" y="214511"/>
                  </a:lnTo>
                  <a:lnTo>
                    <a:pt x="38208" y="194319"/>
                  </a:lnTo>
                  <a:lnTo>
                    <a:pt x="48167" y="149013"/>
                  </a:lnTo>
                  <a:lnTo>
                    <a:pt x="57022" y="107127"/>
                  </a:lnTo>
                  <a:lnTo>
                    <a:pt x="68322" y="69059"/>
                  </a:lnTo>
                  <a:lnTo>
                    <a:pt x="83949" y="27556"/>
                  </a:lnTo>
                  <a:lnTo>
                    <a:pt x="91639" y="11109"/>
                  </a:lnTo>
                  <a:lnTo>
                    <a:pt x="99761" y="1448"/>
                  </a:lnTo>
                  <a:lnTo>
                    <a:pt x="103196" y="0"/>
                  </a:lnTo>
                  <a:lnTo>
                    <a:pt x="106190" y="446"/>
                  </a:lnTo>
                  <a:lnTo>
                    <a:pt x="108895" y="2155"/>
                  </a:lnTo>
                  <a:lnTo>
                    <a:pt x="119440" y="14672"/>
                  </a:lnTo>
                  <a:lnTo>
                    <a:pt x="123641" y="29607"/>
                  </a:lnTo>
                  <a:lnTo>
                    <a:pt x="129707" y="71311"/>
                  </a:lnTo>
                  <a:lnTo>
                    <a:pt x="130988" y="115907"/>
                  </a:lnTo>
                  <a:lnTo>
                    <a:pt x="121045" y="159697"/>
                  </a:lnTo>
                  <a:lnTo>
                    <a:pt x="101833" y="192493"/>
                  </a:lnTo>
                  <a:lnTo>
                    <a:pt x="95119" y="201066"/>
                  </a:lnTo>
                  <a:lnTo>
                    <a:pt x="84140" y="207229"/>
                  </a:lnTo>
                  <a:lnTo>
                    <a:pt x="68438" y="211614"/>
                  </a:lnTo>
                  <a:lnTo>
                    <a:pt x="37917" y="212671"/>
                  </a:lnTo>
                  <a:lnTo>
                    <a:pt x="0" y="19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SMARTInkShape-Group343"/>
          <p:cNvGrpSpPr/>
          <p:nvPr/>
        </p:nvGrpSpPr>
        <p:grpSpPr>
          <a:xfrm>
            <a:off x="11233150" y="1726971"/>
            <a:ext cx="850901" cy="233524"/>
            <a:chOff x="11233150" y="1726971"/>
            <a:chExt cx="850901" cy="233524"/>
          </a:xfrm>
        </p:grpSpPr>
        <p:sp>
          <p:nvSpPr>
            <p:cNvPr id="725" name="SMARTInkShape-1556"/>
            <p:cNvSpPr/>
            <p:nvPr>
              <p:custDataLst>
                <p:tags r:id="rId188"/>
              </p:custDataLst>
            </p:nvPr>
          </p:nvSpPr>
          <p:spPr>
            <a:xfrm>
              <a:off x="11233150" y="1822496"/>
              <a:ext cx="57151" cy="137999"/>
            </a:xfrm>
            <a:custGeom>
              <a:avLst/>
              <a:gdLst/>
              <a:ahLst/>
              <a:cxnLst/>
              <a:rect l="0" t="0" r="0" b="0"/>
              <a:pathLst>
                <a:path w="57151" h="137999">
                  <a:moveTo>
                    <a:pt x="57150" y="12654"/>
                  </a:moveTo>
                  <a:lnTo>
                    <a:pt x="57150" y="12654"/>
                  </a:lnTo>
                  <a:lnTo>
                    <a:pt x="57150" y="5912"/>
                  </a:lnTo>
                  <a:lnTo>
                    <a:pt x="56445" y="3926"/>
                  </a:lnTo>
                  <a:lnTo>
                    <a:pt x="55269" y="2602"/>
                  </a:lnTo>
                  <a:lnTo>
                    <a:pt x="52081" y="1131"/>
                  </a:lnTo>
                  <a:lnTo>
                    <a:pt x="35951" y="0"/>
                  </a:lnTo>
                  <a:lnTo>
                    <a:pt x="31735" y="1856"/>
                  </a:lnTo>
                  <a:lnTo>
                    <a:pt x="26805" y="6444"/>
                  </a:lnTo>
                  <a:lnTo>
                    <a:pt x="17506" y="20221"/>
                  </a:lnTo>
                  <a:lnTo>
                    <a:pt x="14124" y="34260"/>
                  </a:lnTo>
                  <a:lnTo>
                    <a:pt x="12888" y="60419"/>
                  </a:lnTo>
                  <a:lnTo>
                    <a:pt x="18428" y="71277"/>
                  </a:lnTo>
                  <a:lnTo>
                    <a:pt x="38723" y="101042"/>
                  </a:lnTo>
                  <a:lnTo>
                    <a:pt x="41905" y="110969"/>
                  </a:lnTo>
                  <a:lnTo>
                    <a:pt x="41439" y="120085"/>
                  </a:lnTo>
                  <a:lnTo>
                    <a:pt x="38878" y="128134"/>
                  </a:lnTo>
                  <a:lnTo>
                    <a:pt x="35389" y="134064"/>
                  </a:lnTo>
                  <a:lnTo>
                    <a:pt x="32059" y="135927"/>
                  </a:lnTo>
                  <a:lnTo>
                    <a:pt x="22715" y="137998"/>
                  </a:lnTo>
                  <a:lnTo>
                    <a:pt x="15270" y="137036"/>
                  </a:lnTo>
                  <a:lnTo>
                    <a:pt x="7110" y="132528"/>
                  </a:lnTo>
                  <a:lnTo>
                    <a:pt x="3160" y="128726"/>
                  </a:lnTo>
                  <a:lnTo>
                    <a:pt x="0" y="120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557"/>
            <p:cNvSpPr/>
            <p:nvPr>
              <p:custDataLst>
                <p:tags r:id="rId189"/>
              </p:custDataLst>
            </p:nvPr>
          </p:nvSpPr>
          <p:spPr>
            <a:xfrm>
              <a:off x="11318612" y="1726971"/>
              <a:ext cx="270139" cy="207513"/>
            </a:xfrm>
            <a:custGeom>
              <a:avLst/>
              <a:gdLst/>
              <a:ahLst/>
              <a:cxnLst/>
              <a:rect l="0" t="0" r="0" b="0"/>
              <a:pathLst>
                <a:path w="270139" h="207513">
                  <a:moveTo>
                    <a:pt x="9788" y="127229"/>
                  </a:moveTo>
                  <a:lnTo>
                    <a:pt x="9788" y="127229"/>
                  </a:lnTo>
                  <a:lnTo>
                    <a:pt x="15255" y="121762"/>
                  </a:lnTo>
                  <a:lnTo>
                    <a:pt x="14845" y="121467"/>
                  </a:lnTo>
                  <a:lnTo>
                    <a:pt x="12506" y="121140"/>
                  </a:lnTo>
                  <a:lnTo>
                    <a:pt x="9114" y="124758"/>
                  </a:lnTo>
                  <a:lnTo>
                    <a:pt x="7223" y="127698"/>
                  </a:lnTo>
                  <a:lnTo>
                    <a:pt x="0" y="172195"/>
                  </a:lnTo>
                  <a:lnTo>
                    <a:pt x="2811" y="193626"/>
                  </a:lnTo>
                  <a:lnTo>
                    <a:pt x="6216" y="202129"/>
                  </a:lnTo>
                  <a:lnTo>
                    <a:pt x="10082" y="206379"/>
                  </a:lnTo>
                  <a:lnTo>
                    <a:pt x="12099" y="207512"/>
                  </a:lnTo>
                  <a:lnTo>
                    <a:pt x="19987" y="205009"/>
                  </a:lnTo>
                  <a:lnTo>
                    <a:pt x="29845" y="198486"/>
                  </a:lnTo>
                  <a:lnTo>
                    <a:pt x="38927" y="188532"/>
                  </a:lnTo>
                  <a:lnTo>
                    <a:pt x="58522" y="147700"/>
                  </a:lnTo>
                  <a:lnTo>
                    <a:pt x="59211" y="145110"/>
                  </a:lnTo>
                  <a:lnTo>
                    <a:pt x="58966" y="144089"/>
                  </a:lnTo>
                  <a:lnTo>
                    <a:pt x="58094" y="144113"/>
                  </a:lnTo>
                  <a:lnTo>
                    <a:pt x="56808" y="144835"/>
                  </a:lnTo>
                  <a:lnTo>
                    <a:pt x="55381" y="149400"/>
                  </a:lnTo>
                  <a:lnTo>
                    <a:pt x="54998" y="152593"/>
                  </a:lnTo>
                  <a:lnTo>
                    <a:pt x="57832" y="167200"/>
                  </a:lnTo>
                  <a:lnTo>
                    <a:pt x="63143" y="178191"/>
                  </a:lnTo>
                  <a:lnTo>
                    <a:pt x="65819" y="180254"/>
                  </a:lnTo>
                  <a:lnTo>
                    <a:pt x="72554" y="182546"/>
                  </a:lnTo>
                  <a:lnTo>
                    <a:pt x="76329" y="181746"/>
                  </a:lnTo>
                  <a:lnTo>
                    <a:pt x="84280" y="177094"/>
                  </a:lnTo>
                  <a:lnTo>
                    <a:pt x="110119" y="151670"/>
                  </a:lnTo>
                  <a:lnTo>
                    <a:pt x="141491" y="116248"/>
                  </a:lnTo>
                  <a:lnTo>
                    <a:pt x="142744" y="116381"/>
                  </a:lnTo>
                  <a:lnTo>
                    <a:pt x="149398" y="120815"/>
                  </a:lnTo>
                  <a:lnTo>
                    <a:pt x="131188" y="120877"/>
                  </a:lnTo>
                  <a:lnTo>
                    <a:pt x="123480" y="124641"/>
                  </a:lnTo>
                  <a:lnTo>
                    <a:pt x="119447" y="127620"/>
                  </a:lnTo>
                  <a:lnTo>
                    <a:pt x="113089" y="136575"/>
                  </a:lnTo>
                  <a:lnTo>
                    <a:pt x="103256" y="159571"/>
                  </a:lnTo>
                  <a:lnTo>
                    <a:pt x="100042" y="181575"/>
                  </a:lnTo>
                  <a:lnTo>
                    <a:pt x="102461" y="199227"/>
                  </a:lnTo>
                  <a:lnTo>
                    <a:pt x="104730" y="202745"/>
                  </a:lnTo>
                  <a:lnTo>
                    <a:pt x="107653" y="205089"/>
                  </a:lnTo>
                  <a:lnTo>
                    <a:pt x="111016" y="206652"/>
                  </a:lnTo>
                  <a:lnTo>
                    <a:pt x="118513" y="206508"/>
                  </a:lnTo>
                  <a:lnTo>
                    <a:pt x="122488" y="205481"/>
                  </a:lnTo>
                  <a:lnTo>
                    <a:pt x="138196" y="193924"/>
                  </a:lnTo>
                  <a:lnTo>
                    <a:pt x="149515" y="180465"/>
                  </a:lnTo>
                  <a:lnTo>
                    <a:pt x="172959" y="132904"/>
                  </a:lnTo>
                  <a:lnTo>
                    <a:pt x="189742" y="88473"/>
                  </a:lnTo>
                  <a:lnTo>
                    <a:pt x="202882" y="43844"/>
                  </a:lnTo>
                  <a:lnTo>
                    <a:pt x="212252" y="0"/>
                  </a:lnTo>
                  <a:lnTo>
                    <a:pt x="212662" y="2714"/>
                  </a:lnTo>
                  <a:lnTo>
                    <a:pt x="204120" y="48335"/>
                  </a:lnTo>
                  <a:lnTo>
                    <a:pt x="192006" y="95464"/>
                  </a:lnTo>
                  <a:lnTo>
                    <a:pt x="183363" y="139534"/>
                  </a:lnTo>
                  <a:lnTo>
                    <a:pt x="182364" y="167524"/>
                  </a:lnTo>
                  <a:lnTo>
                    <a:pt x="183400" y="169615"/>
                  </a:lnTo>
                  <a:lnTo>
                    <a:pt x="184795" y="170303"/>
                  </a:lnTo>
                  <a:lnTo>
                    <a:pt x="196873" y="164529"/>
                  </a:lnTo>
                  <a:lnTo>
                    <a:pt x="224194" y="139606"/>
                  </a:lnTo>
                  <a:lnTo>
                    <a:pt x="228925" y="137597"/>
                  </a:lnTo>
                  <a:lnTo>
                    <a:pt x="237944" y="137246"/>
                  </a:lnTo>
                  <a:lnTo>
                    <a:pt x="242328" y="138140"/>
                  </a:lnTo>
                  <a:lnTo>
                    <a:pt x="258607" y="149512"/>
                  </a:lnTo>
                  <a:lnTo>
                    <a:pt x="270092" y="166287"/>
                  </a:lnTo>
                  <a:lnTo>
                    <a:pt x="270138" y="20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558"/>
            <p:cNvSpPr/>
            <p:nvPr>
              <p:custDataLst>
                <p:tags r:id="rId190"/>
              </p:custDataLst>
            </p:nvPr>
          </p:nvSpPr>
          <p:spPr>
            <a:xfrm>
              <a:off x="11732675" y="1760977"/>
              <a:ext cx="148176" cy="195208"/>
            </a:xfrm>
            <a:custGeom>
              <a:avLst/>
              <a:gdLst/>
              <a:ahLst/>
              <a:cxnLst/>
              <a:rect l="0" t="0" r="0" b="0"/>
              <a:pathLst>
                <a:path w="148176" h="195208">
                  <a:moveTo>
                    <a:pt x="33875" y="17023"/>
                  </a:moveTo>
                  <a:lnTo>
                    <a:pt x="33875" y="17023"/>
                  </a:lnTo>
                  <a:lnTo>
                    <a:pt x="37245" y="13652"/>
                  </a:lnTo>
                  <a:lnTo>
                    <a:pt x="38901" y="8234"/>
                  </a:lnTo>
                  <a:lnTo>
                    <a:pt x="39963" y="0"/>
                  </a:lnTo>
                  <a:lnTo>
                    <a:pt x="40048" y="30"/>
                  </a:lnTo>
                  <a:lnTo>
                    <a:pt x="39503" y="19767"/>
                  </a:lnTo>
                  <a:lnTo>
                    <a:pt x="33314" y="57259"/>
                  </a:lnTo>
                  <a:lnTo>
                    <a:pt x="27358" y="96443"/>
                  </a:lnTo>
                  <a:lnTo>
                    <a:pt x="23007" y="134158"/>
                  </a:lnTo>
                  <a:lnTo>
                    <a:pt x="24905" y="181037"/>
                  </a:lnTo>
                  <a:lnTo>
                    <a:pt x="28241" y="192224"/>
                  </a:lnTo>
                  <a:lnTo>
                    <a:pt x="30121" y="195207"/>
                  </a:lnTo>
                  <a:lnTo>
                    <a:pt x="33489" y="195079"/>
                  </a:lnTo>
                  <a:lnTo>
                    <a:pt x="42876" y="189292"/>
                  </a:lnTo>
                  <a:lnTo>
                    <a:pt x="48459" y="181546"/>
                  </a:lnTo>
                  <a:lnTo>
                    <a:pt x="49945" y="177505"/>
                  </a:lnTo>
                  <a:lnTo>
                    <a:pt x="45301" y="154963"/>
                  </a:lnTo>
                  <a:lnTo>
                    <a:pt x="27430" y="123632"/>
                  </a:lnTo>
                  <a:lnTo>
                    <a:pt x="17461" y="114933"/>
                  </a:lnTo>
                  <a:lnTo>
                    <a:pt x="1053" y="103878"/>
                  </a:lnTo>
                  <a:lnTo>
                    <a:pt x="0" y="102443"/>
                  </a:lnTo>
                  <a:lnTo>
                    <a:pt x="1" y="101486"/>
                  </a:lnTo>
                  <a:lnTo>
                    <a:pt x="710" y="100849"/>
                  </a:lnTo>
                  <a:lnTo>
                    <a:pt x="7621" y="90391"/>
                  </a:lnTo>
                  <a:lnTo>
                    <a:pt x="47887" y="65466"/>
                  </a:lnTo>
                  <a:lnTo>
                    <a:pt x="68598" y="48075"/>
                  </a:lnTo>
                  <a:lnTo>
                    <a:pt x="91612" y="26606"/>
                  </a:lnTo>
                  <a:lnTo>
                    <a:pt x="108129" y="17864"/>
                  </a:lnTo>
                  <a:lnTo>
                    <a:pt x="109210" y="23041"/>
                  </a:lnTo>
                  <a:lnTo>
                    <a:pt x="107938" y="39738"/>
                  </a:lnTo>
                  <a:lnTo>
                    <a:pt x="97816" y="77406"/>
                  </a:lnTo>
                  <a:lnTo>
                    <a:pt x="83639" y="123495"/>
                  </a:lnTo>
                  <a:lnTo>
                    <a:pt x="79025" y="155300"/>
                  </a:lnTo>
                  <a:lnTo>
                    <a:pt x="79496" y="157186"/>
                  </a:lnTo>
                  <a:lnTo>
                    <a:pt x="80516" y="157737"/>
                  </a:lnTo>
                  <a:lnTo>
                    <a:pt x="81902" y="157399"/>
                  </a:lnTo>
                  <a:lnTo>
                    <a:pt x="118641" y="128496"/>
                  </a:lnTo>
                  <a:lnTo>
                    <a:pt x="127052" y="126539"/>
                  </a:lnTo>
                  <a:lnTo>
                    <a:pt x="130567" y="128134"/>
                  </a:lnTo>
                  <a:lnTo>
                    <a:pt x="136352" y="135550"/>
                  </a:lnTo>
                  <a:lnTo>
                    <a:pt x="148175" y="1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1559"/>
            <p:cNvSpPr/>
            <p:nvPr>
              <p:custDataLst>
                <p:tags r:id="rId191"/>
              </p:custDataLst>
            </p:nvPr>
          </p:nvSpPr>
          <p:spPr>
            <a:xfrm>
              <a:off x="11907494" y="1887795"/>
              <a:ext cx="49557" cy="50799"/>
            </a:xfrm>
            <a:custGeom>
              <a:avLst/>
              <a:gdLst/>
              <a:ahLst/>
              <a:cxnLst/>
              <a:rect l="0" t="0" r="0" b="0"/>
              <a:pathLst>
                <a:path w="49557" h="50799">
                  <a:moveTo>
                    <a:pt x="24156" y="42605"/>
                  </a:moveTo>
                  <a:lnTo>
                    <a:pt x="24156" y="42605"/>
                  </a:lnTo>
                  <a:lnTo>
                    <a:pt x="27526" y="39234"/>
                  </a:lnTo>
                  <a:lnTo>
                    <a:pt x="29182" y="33816"/>
                  </a:lnTo>
                  <a:lnTo>
                    <a:pt x="29212" y="25999"/>
                  </a:lnTo>
                  <a:lnTo>
                    <a:pt x="24959" y="4383"/>
                  </a:lnTo>
                  <a:lnTo>
                    <a:pt x="23986" y="2306"/>
                  </a:lnTo>
                  <a:lnTo>
                    <a:pt x="22632" y="923"/>
                  </a:lnTo>
                  <a:lnTo>
                    <a:pt x="21022" y="0"/>
                  </a:lnTo>
                  <a:lnTo>
                    <a:pt x="19248" y="91"/>
                  </a:lnTo>
                  <a:lnTo>
                    <a:pt x="15389" y="2073"/>
                  </a:lnTo>
                  <a:lnTo>
                    <a:pt x="9251" y="10526"/>
                  </a:lnTo>
                  <a:lnTo>
                    <a:pt x="1560" y="30389"/>
                  </a:lnTo>
                  <a:lnTo>
                    <a:pt x="0" y="39763"/>
                  </a:lnTo>
                  <a:lnTo>
                    <a:pt x="1191" y="46751"/>
                  </a:lnTo>
                  <a:lnTo>
                    <a:pt x="2496" y="49602"/>
                  </a:lnTo>
                  <a:lnTo>
                    <a:pt x="4778" y="50798"/>
                  </a:lnTo>
                  <a:lnTo>
                    <a:pt x="19183" y="49337"/>
                  </a:lnTo>
                  <a:lnTo>
                    <a:pt x="23828" y="47243"/>
                  </a:lnTo>
                  <a:lnTo>
                    <a:pt x="41946" y="31130"/>
                  </a:lnTo>
                  <a:lnTo>
                    <a:pt x="43073" y="31427"/>
                  </a:lnTo>
                  <a:lnTo>
                    <a:pt x="49556" y="36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1560"/>
            <p:cNvSpPr/>
            <p:nvPr>
              <p:custDataLst>
                <p:tags r:id="rId192"/>
              </p:custDataLst>
            </p:nvPr>
          </p:nvSpPr>
          <p:spPr>
            <a:xfrm>
              <a:off x="11988800" y="1745048"/>
              <a:ext cx="78345" cy="188247"/>
            </a:xfrm>
            <a:custGeom>
              <a:avLst/>
              <a:gdLst/>
              <a:ahLst/>
              <a:cxnLst/>
              <a:rect l="0" t="0" r="0" b="0"/>
              <a:pathLst>
                <a:path w="78345" h="188247">
                  <a:moveTo>
                    <a:pt x="0" y="159952"/>
                  </a:moveTo>
                  <a:lnTo>
                    <a:pt x="0" y="159952"/>
                  </a:lnTo>
                  <a:lnTo>
                    <a:pt x="20969" y="118012"/>
                  </a:lnTo>
                  <a:lnTo>
                    <a:pt x="42948" y="75938"/>
                  </a:lnTo>
                  <a:lnTo>
                    <a:pt x="54822" y="49687"/>
                  </a:lnTo>
                  <a:lnTo>
                    <a:pt x="68527" y="15953"/>
                  </a:lnTo>
                  <a:lnTo>
                    <a:pt x="78344" y="457"/>
                  </a:lnTo>
                  <a:lnTo>
                    <a:pt x="78336" y="0"/>
                  </a:lnTo>
                  <a:lnTo>
                    <a:pt x="77622" y="401"/>
                  </a:lnTo>
                  <a:lnTo>
                    <a:pt x="58649" y="45323"/>
                  </a:lnTo>
                  <a:lnTo>
                    <a:pt x="46385" y="85928"/>
                  </a:lnTo>
                  <a:lnTo>
                    <a:pt x="33813" y="126965"/>
                  </a:lnTo>
                  <a:lnTo>
                    <a:pt x="23402" y="163549"/>
                  </a:lnTo>
                  <a:lnTo>
                    <a:pt x="24041" y="177778"/>
                  </a:lnTo>
                  <a:lnTo>
                    <a:pt x="25905" y="182419"/>
                  </a:lnTo>
                  <a:lnTo>
                    <a:pt x="28559" y="185514"/>
                  </a:lnTo>
                  <a:lnTo>
                    <a:pt x="31739" y="187576"/>
                  </a:lnTo>
                  <a:lnTo>
                    <a:pt x="35269" y="188246"/>
                  </a:lnTo>
                  <a:lnTo>
                    <a:pt x="50800" y="185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561"/>
            <p:cNvSpPr/>
            <p:nvPr>
              <p:custDataLst>
                <p:tags r:id="rId193"/>
              </p:custDataLst>
            </p:nvPr>
          </p:nvSpPr>
          <p:spPr>
            <a:xfrm>
              <a:off x="11983332" y="184785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9492" y="9590"/>
                  </a:lnTo>
                  <a:lnTo>
                    <a:pt x="49681" y="4895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344"/>
          <p:cNvGrpSpPr/>
          <p:nvPr/>
        </p:nvGrpSpPr>
        <p:grpSpPr>
          <a:xfrm>
            <a:off x="9748133" y="1175633"/>
            <a:ext cx="1243718" cy="756332"/>
            <a:chOff x="9748133" y="1175633"/>
            <a:chExt cx="1243718" cy="756332"/>
          </a:xfrm>
        </p:grpSpPr>
        <p:sp>
          <p:nvSpPr>
            <p:cNvPr id="732" name="SMARTInkShape-1562"/>
            <p:cNvSpPr/>
            <p:nvPr>
              <p:custDataLst>
                <p:tags r:id="rId178"/>
              </p:custDataLst>
            </p:nvPr>
          </p:nvSpPr>
          <p:spPr>
            <a:xfrm>
              <a:off x="10015279" y="1756841"/>
              <a:ext cx="106622" cy="175124"/>
            </a:xfrm>
            <a:custGeom>
              <a:avLst/>
              <a:gdLst/>
              <a:ahLst/>
              <a:cxnLst/>
              <a:rect l="0" t="0" r="0" b="0"/>
              <a:pathLst>
                <a:path w="106622" h="175124">
                  <a:moveTo>
                    <a:pt x="36771" y="91009"/>
                  </a:moveTo>
                  <a:lnTo>
                    <a:pt x="36771" y="91009"/>
                  </a:lnTo>
                  <a:lnTo>
                    <a:pt x="36066" y="97490"/>
                  </a:lnTo>
                  <a:lnTo>
                    <a:pt x="25234" y="133336"/>
                  </a:lnTo>
                  <a:lnTo>
                    <a:pt x="3157" y="173373"/>
                  </a:lnTo>
                  <a:lnTo>
                    <a:pt x="1662" y="174846"/>
                  </a:lnTo>
                  <a:lnTo>
                    <a:pt x="664" y="175123"/>
                  </a:lnTo>
                  <a:lnTo>
                    <a:pt x="0" y="174601"/>
                  </a:lnTo>
                  <a:lnTo>
                    <a:pt x="1143" y="170259"/>
                  </a:lnTo>
                  <a:lnTo>
                    <a:pt x="19013" y="131680"/>
                  </a:lnTo>
                  <a:lnTo>
                    <a:pt x="36607" y="85794"/>
                  </a:lnTo>
                  <a:lnTo>
                    <a:pt x="57209" y="41325"/>
                  </a:lnTo>
                  <a:lnTo>
                    <a:pt x="70261" y="9973"/>
                  </a:lnTo>
                  <a:lnTo>
                    <a:pt x="76877" y="1068"/>
                  </a:lnTo>
                  <a:lnTo>
                    <a:pt x="78326" y="4"/>
                  </a:lnTo>
                  <a:lnTo>
                    <a:pt x="79290" y="0"/>
                  </a:lnTo>
                  <a:lnTo>
                    <a:pt x="79933" y="703"/>
                  </a:lnTo>
                  <a:lnTo>
                    <a:pt x="89947" y="38613"/>
                  </a:lnTo>
                  <a:lnTo>
                    <a:pt x="93398" y="86052"/>
                  </a:lnTo>
                  <a:lnTo>
                    <a:pt x="94606" y="132523"/>
                  </a:lnTo>
                  <a:lnTo>
                    <a:pt x="97284" y="140269"/>
                  </a:lnTo>
                  <a:lnTo>
                    <a:pt x="98985" y="140782"/>
                  </a:lnTo>
                  <a:lnTo>
                    <a:pt x="106621" y="12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563"/>
            <p:cNvSpPr/>
            <p:nvPr>
              <p:custDataLst>
                <p:tags r:id="rId179"/>
              </p:custDataLst>
            </p:nvPr>
          </p:nvSpPr>
          <p:spPr>
            <a:xfrm>
              <a:off x="9811121" y="1252094"/>
              <a:ext cx="44080" cy="284304"/>
            </a:xfrm>
            <a:custGeom>
              <a:avLst/>
              <a:gdLst/>
              <a:ahLst/>
              <a:cxnLst/>
              <a:rect l="0" t="0" r="0" b="0"/>
              <a:pathLst>
                <a:path w="44080" h="284304">
                  <a:moveTo>
                    <a:pt x="37729" y="11556"/>
                  </a:moveTo>
                  <a:lnTo>
                    <a:pt x="37729" y="11556"/>
                  </a:lnTo>
                  <a:lnTo>
                    <a:pt x="41099" y="8185"/>
                  </a:lnTo>
                  <a:lnTo>
                    <a:pt x="41385" y="6486"/>
                  </a:lnTo>
                  <a:lnTo>
                    <a:pt x="40873" y="4648"/>
                  </a:lnTo>
                  <a:lnTo>
                    <a:pt x="38351" y="0"/>
                  </a:lnTo>
                  <a:lnTo>
                    <a:pt x="30846" y="45353"/>
                  </a:lnTo>
                  <a:lnTo>
                    <a:pt x="22807" y="92786"/>
                  </a:lnTo>
                  <a:lnTo>
                    <a:pt x="14427" y="131553"/>
                  </a:lnTo>
                  <a:lnTo>
                    <a:pt x="5975" y="177781"/>
                  </a:lnTo>
                  <a:lnTo>
                    <a:pt x="1509" y="216971"/>
                  </a:lnTo>
                  <a:lnTo>
                    <a:pt x="0" y="260976"/>
                  </a:lnTo>
                  <a:lnTo>
                    <a:pt x="3110" y="279878"/>
                  </a:lnTo>
                  <a:lnTo>
                    <a:pt x="5477" y="282865"/>
                  </a:lnTo>
                  <a:lnTo>
                    <a:pt x="8466" y="284151"/>
                  </a:lnTo>
                  <a:lnTo>
                    <a:pt x="11872" y="284303"/>
                  </a:lnTo>
                  <a:lnTo>
                    <a:pt x="15551" y="282287"/>
                  </a:lnTo>
                  <a:lnTo>
                    <a:pt x="23402" y="274403"/>
                  </a:lnTo>
                  <a:lnTo>
                    <a:pt x="44079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564"/>
            <p:cNvSpPr/>
            <p:nvPr>
              <p:custDataLst>
                <p:tags r:id="rId180"/>
              </p:custDataLst>
            </p:nvPr>
          </p:nvSpPr>
          <p:spPr>
            <a:xfrm>
              <a:off x="9748133" y="1358900"/>
              <a:ext cx="107068" cy="43568"/>
            </a:xfrm>
            <a:custGeom>
              <a:avLst/>
              <a:gdLst/>
              <a:ahLst/>
              <a:cxnLst/>
              <a:rect l="0" t="0" r="0" b="0"/>
              <a:pathLst>
                <a:path w="107068" h="43568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49" y="41471"/>
                  </a:lnTo>
                  <a:lnTo>
                    <a:pt x="6141" y="43126"/>
                  </a:lnTo>
                  <a:lnTo>
                    <a:pt x="8032" y="43567"/>
                  </a:lnTo>
                  <a:lnTo>
                    <a:pt x="48934" y="3006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565"/>
            <p:cNvSpPr/>
            <p:nvPr>
              <p:custDataLst>
                <p:tags r:id="rId181"/>
              </p:custDataLst>
            </p:nvPr>
          </p:nvSpPr>
          <p:spPr>
            <a:xfrm>
              <a:off x="9855255" y="1249522"/>
              <a:ext cx="69796" cy="238903"/>
            </a:xfrm>
            <a:custGeom>
              <a:avLst/>
              <a:gdLst/>
              <a:ahLst/>
              <a:cxnLst/>
              <a:rect l="0" t="0" r="0" b="0"/>
              <a:pathLst>
                <a:path w="69796" h="238903">
                  <a:moveTo>
                    <a:pt x="38045" y="14128"/>
                  </a:moveTo>
                  <a:lnTo>
                    <a:pt x="38045" y="14128"/>
                  </a:lnTo>
                  <a:lnTo>
                    <a:pt x="38043" y="0"/>
                  </a:lnTo>
                  <a:lnTo>
                    <a:pt x="38043" y="476"/>
                  </a:lnTo>
                  <a:lnTo>
                    <a:pt x="34674" y="7888"/>
                  </a:lnTo>
                  <a:lnTo>
                    <a:pt x="30204" y="52870"/>
                  </a:lnTo>
                  <a:lnTo>
                    <a:pt x="24902" y="91694"/>
                  </a:lnTo>
                  <a:lnTo>
                    <a:pt x="18862" y="135888"/>
                  </a:lnTo>
                  <a:lnTo>
                    <a:pt x="10725" y="173207"/>
                  </a:lnTo>
                  <a:lnTo>
                    <a:pt x="1364" y="216849"/>
                  </a:lnTo>
                  <a:lnTo>
                    <a:pt x="133" y="238902"/>
                  </a:lnTo>
                  <a:lnTo>
                    <a:pt x="71" y="238766"/>
                  </a:lnTo>
                  <a:lnTo>
                    <a:pt x="0" y="234852"/>
                  </a:lnTo>
                  <a:lnTo>
                    <a:pt x="13767" y="199889"/>
                  </a:lnTo>
                  <a:lnTo>
                    <a:pt x="36262" y="160938"/>
                  </a:lnTo>
                  <a:lnTo>
                    <a:pt x="38973" y="158568"/>
                  </a:lnTo>
                  <a:lnTo>
                    <a:pt x="41486" y="157694"/>
                  </a:lnTo>
                  <a:lnTo>
                    <a:pt x="43866" y="157816"/>
                  </a:lnTo>
                  <a:lnTo>
                    <a:pt x="46159" y="158603"/>
                  </a:lnTo>
                  <a:lnTo>
                    <a:pt x="56128" y="173195"/>
                  </a:lnTo>
                  <a:lnTo>
                    <a:pt x="61277" y="188651"/>
                  </a:lnTo>
                  <a:lnTo>
                    <a:pt x="69795" y="236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566"/>
            <p:cNvSpPr/>
            <p:nvPr>
              <p:custDataLst>
                <p:tags r:id="rId182"/>
              </p:custDataLst>
            </p:nvPr>
          </p:nvSpPr>
          <p:spPr>
            <a:xfrm>
              <a:off x="9952007" y="1385037"/>
              <a:ext cx="93694" cy="96196"/>
            </a:xfrm>
            <a:custGeom>
              <a:avLst/>
              <a:gdLst/>
              <a:ahLst/>
              <a:cxnLst/>
              <a:rect l="0" t="0" r="0" b="0"/>
              <a:pathLst>
                <a:path w="93694" h="96196">
                  <a:moveTo>
                    <a:pt x="4793" y="56413"/>
                  </a:moveTo>
                  <a:lnTo>
                    <a:pt x="4793" y="56413"/>
                  </a:lnTo>
                  <a:lnTo>
                    <a:pt x="4793" y="45478"/>
                  </a:lnTo>
                  <a:lnTo>
                    <a:pt x="5498" y="45595"/>
                  </a:lnTo>
                  <a:lnTo>
                    <a:pt x="9862" y="48426"/>
                  </a:lnTo>
                  <a:lnTo>
                    <a:pt x="13632" y="49335"/>
                  </a:lnTo>
                  <a:lnTo>
                    <a:pt x="19539" y="45977"/>
                  </a:lnTo>
                  <a:lnTo>
                    <a:pt x="38224" y="28358"/>
                  </a:lnTo>
                  <a:lnTo>
                    <a:pt x="43876" y="20190"/>
                  </a:lnTo>
                  <a:lnTo>
                    <a:pt x="47652" y="7659"/>
                  </a:lnTo>
                  <a:lnTo>
                    <a:pt x="47476" y="4860"/>
                  </a:lnTo>
                  <a:lnTo>
                    <a:pt x="46655" y="2994"/>
                  </a:lnTo>
                  <a:lnTo>
                    <a:pt x="45401" y="1751"/>
                  </a:lnTo>
                  <a:lnTo>
                    <a:pt x="33523" y="0"/>
                  </a:lnTo>
                  <a:lnTo>
                    <a:pt x="29591" y="1165"/>
                  </a:lnTo>
                  <a:lnTo>
                    <a:pt x="23340" y="6223"/>
                  </a:lnTo>
                  <a:lnTo>
                    <a:pt x="9214" y="31107"/>
                  </a:lnTo>
                  <a:lnTo>
                    <a:pt x="779" y="61318"/>
                  </a:lnTo>
                  <a:lnTo>
                    <a:pt x="0" y="68150"/>
                  </a:lnTo>
                  <a:lnTo>
                    <a:pt x="2898" y="79503"/>
                  </a:lnTo>
                  <a:lnTo>
                    <a:pt x="5646" y="84507"/>
                  </a:lnTo>
                  <a:lnTo>
                    <a:pt x="16226" y="91947"/>
                  </a:lnTo>
                  <a:lnTo>
                    <a:pt x="28926" y="96195"/>
                  </a:lnTo>
                  <a:lnTo>
                    <a:pt x="63143" y="91503"/>
                  </a:lnTo>
                  <a:lnTo>
                    <a:pt x="93693" y="81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1567"/>
            <p:cNvSpPr/>
            <p:nvPr>
              <p:custDataLst>
                <p:tags r:id="rId183"/>
              </p:custDataLst>
            </p:nvPr>
          </p:nvSpPr>
          <p:spPr>
            <a:xfrm>
              <a:off x="10267950" y="1333784"/>
              <a:ext cx="63501" cy="142023"/>
            </a:xfrm>
            <a:custGeom>
              <a:avLst/>
              <a:gdLst/>
              <a:ahLst/>
              <a:cxnLst/>
              <a:rect l="0" t="0" r="0" b="0"/>
              <a:pathLst>
                <a:path w="63501" h="142023">
                  <a:moveTo>
                    <a:pt x="63500" y="12416"/>
                  </a:moveTo>
                  <a:lnTo>
                    <a:pt x="63500" y="12416"/>
                  </a:lnTo>
                  <a:lnTo>
                    <a:pt x="63498" y="6949"/>
                  </a:lnTo>
                  <a:lnTo>
                    <a:pt x="60129" y="2956"/>
                  </a:lnTo>
                  <a:lnTo>
                    <a:pt x="56593" y="1156"/>
                  </a:lnTo>
                  <a:lnTo>
                    <a:pt x="48571" y="0"/>
                  </a:lnTo>
                  <a:lnTo>
                    <a:pt x="31177" y="6661"/>
                  </a:lnTo>
                  <a:lnTo>
                    <a:pt x="24441" y="10564"/>
                  </a:lnTo>
                  <a:lnTo>
                    <a:pt x="21446" y="14650"/>
                  </a:lnTo>
                  <a:lnTo>
                    <a:pt x="15158" y="32456"/>
                  </a:lnTo>
                  <a:lnTo>
                    <a:pt x="13025" y="54601"/>
                  </a:lnTo>
                  <a:lnTo>
                    <a:pt x="16166" y="67405"/>
                  </a:lnTo>
                  <a:lnTo>
                    <a:pt x="42087" y="113733"/>
                  </a:lnTo>
                  <a:lnTo>
                    <a:pt x="47120" y="125143"/>
                  </a:lnTo>
                  <a:lnTo>
                    <a:pt x="47641" y="128489"/>
                  </a:lnTo>
                  <a:lnTo>
                    <a:pt x="46339" y="134089"/>
                  </a:lnTo>
                  <a:lnTo>
                    <a:pt x="41526" y="138930"/>
                  </a:lnTo>
                  <a:lnTo>
                    <a:pt x="38267" y="141209"/>
                  </a:lnTo>
                  <a:lnTo>
                    <a:pt x="34684" y="142022"/>
                  </a:lnTo>
                  <a:lnTo>
                    <a:pt x="26939" y="141045"/>
                  </a:lnTo>
                  <a:lnTo>
                    <a:pt x="14645" y="136527"/>
                  </a:lnTo>
                  <a:lnTo>
                    <a:pt x="8155" y="130842"/>
                  </a:lnTo>
                  <a:lnTo>
                    <a:pt x="3625" y="123611"/>
                  </a:lnTo>
                  <a:lnTo>
                    <a:pt x="0" y="10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568"/>
            <p:cNvSpPr/>
            <p:nvPr>
              <p:custDataLst>
                <p:tags r:id="rId184"/>
              </p:custDataLst>
            </p:nvPr>
          </p:nvSpPr>
          <p:spPr>
            <a:xfrm>
              <a:off x="10357133" y="1356578"/>
              <a:ext cx="101318" cy="97573"/>
            </a:xfrm>
            <a:custGeom>
              <a:avLst/>
              <a:gdLst/>
              <a:ahLst/>
              <a:cxnLst/>
              <a:rect l="0" t="0" r="0" b="0"/>
              <a:pathLst>
                <a:path w="101318" h="97573">
                  <a:moveTo>
                    <a:pt x="12417" y="15022"/>
                  </a:moveTo>
                  <a:lnTo>
                    <a:pt x="12417" y="15022"/>
                  </a:lnTo>
                  <a:lnTo>
                    <a:pt x="12415" y="11651"/>
                  </a:lnTo>
                  <a:lnTo>
                    <a:pt x="10536" y="54743"/>
                  </a:lnTo>
                  <a:lnTo>
                    <a:pt x="676" y="95602"/>
                  </a:lnTo>
                  <a:lnTo>
                    <a:pt x="356" y="94848"/>
                  </a:lnTo>
                  <a:lnTo>
                    <a:pt x="0" y="90246"/>
                  </a:lnTo>
                  <a:lnTo>
                    <a:pt x="14048" y="49991"/>
                  </a:lnTo>
                  <a:lnTo>
                    <a:pt x="29566" y="4887"/>
                  </a:lnTo>
                  <a:lnTo>
                    <a:pt x="30200" y="1915"/>
                  </a:lnTo>
                  <a:lnTo>
                    <a:pt x="31327" y="640"/>
                  </a:lnTo>
                  <a:lnTo>
                    <a:pt x="32785" y="495"/>
                  </a:lnTo>
                  <a:lnTo>
                    <a:pt x="34460" y="1104"/>
                  </a:lnTo>
                  <a:lnTo>
                    <a:pt x="40194" y="12074"/>
                  </a:lnTo>
                  <a:lnTo>
                    <a:pt x="42989" y="21988"/>
                  </a:lnTo>
                  <a:lnTo>
                    <a:pt x="44146" y="63143"/>
                  </a:lnTo>
                  <a:lnTo>
                    <a:pt x="47537" y="40705"/>
                  </a:lnTo>
                  <a:lnTo>
                    <a:pt x="59362" y="16489"/>
                  </a:lnTo>
                  <a:lnTo>
                    <a:pt x="71454" y="956"/>
                  </a:lnTo>
                  <a:lnTo>
                    <a:pt x="73647" y="0"/>
                  </a:lnTo>
                  <a:lnTo>
                    <a:pt x="75815" y="69"/>
                  </a:lnTo>
                  <a:lnTo>
                    <a:pt x="80105" y="2026"/>
                  </a:lnTo>
                  <a:lnTo>
                    <a:pt x="84365" y="5248"/>
                  </a:lnTo>
                  <a:lnTo>
                    <a:pt x="94099" y="21141"/>
                  </a:lnTo>
                  <a:lnTo>
                    <a:pt x="99178" y="40354"/>
                  </a:lnTo>
                  <a:lnTo>
                    <a:pt x="101129" y="83983"/>
                  </a:lnTo>
                  <a:lnTo>
                    <a:pt x="101317" y="9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569"/>
            <p:cNvSpPr/>
            <p:nvPr>
              <p:custDataLst>
                <p:tags r:id="rId185"/>
              </p:custDataLst>
            </p:nvPr>
          </p:nvSpPr>
          <p:spPr>
            <a:xfrm>
              <a:off x="10497267" y="1213933"/>
              <a:ext cx="341641" cy="232186"/>
            </a:xfrm>
            <a:custGeom>
              <a:avLst/>
              <a:gdLst/>
              <a:ahLst/>
              <a:cxnLst/>
              <a:rect l="0" t="0" r="0" b="0"/>
              <a:pathLst>
                <a:path w="341641" h="232186">
                  <a:moveTo>
                    <a:pt x="62783" y="176717"/>
                  </a:moveTo>
                  <a:lnTo>
                    <a:pt x="62783" y="176717"/>
                  </a:lnTo>
                  <a:lnTo>
                    <a:pt x="57757" y="164783"/>
                  </a:lnTo>
                  <a:lnTo>
                    <a:pt x="56696" y="155702"/>
                  </a:lnTo>
                  <a:lnTo>
                    <a:pt x="55902" y="154240"/>
                  </a:lnTo>
                  <a:lnTo>
                    <a:pt x="54668" y="153266"/>
                  </a:lnTo>
                  <a:lnTo>
                    <a:pt x="51414" y="152183"/>
                  </a:lnTo>
                  <a:lnTo>
                    <a:pt x="47617" y="151702"/>
                  </a:lnTo>
                  <a:lnTo>
                    <a:pt x="38142" y="154802"/>
                  </a:lnTo>
                  <a:lnTo>
                    <a:pt x="26661" y="162876"/>
                  </a:lnTo>
                  <a:lnTo>
                    <a:pt x="19447" y="169625"/>
                  </a:lnTo>
                  <a:lnTo>
                    <a:pt x="4730" y="198547"/>
                  </a:lnTo>
                  <a:lnTo>
                    <a:pt x="0" y="224651"/>
                  </a:lnTo>
                  <a:lnTo>
                    <a:pt x="467" y="227723"/>
                  </a:lnTo>
                  <a:lnTo>
                    <a:pt x="1482" y="229771"/>
                  </a:lnTo>
                  <a:lnTo>
                    <a:pt x="2867" y="231136"/>
                  </a:lnTo>
                  <a:lnTo>
                    <a:pt x="5199" y="231341"/>
                  </a:lnTo>
                  <a:lnTo>
                    <a:pt x="11555" y="229687"/>
                  </a:lnTo>
                  <a:lnTo>
                    <a:pt x="23068" y="218047"/>
                  </a:lnTo>
                  <a:lnTo>
                    <a:pt x="43332" y="183819"/>
                  </a:lnTo>
                  <a:lnTo>
                    <a:pt x="43729" y="228189"/>
                  </a:lnTo>
                  <a:lnTo>
                    <a:pt x="44437" y="230081"/>
                  </a:lnTo>
                  <a:lnTo>
                    <a:pt x="45613" y="231343"/>
                  </a:lnTo>
                  <a:lnTo>
                    <a:pt x="47103" y="232185"/>
                  </a:lnTo>
                  <a:lnTo>
                    <a:pt x="49509" y="231334"/>
                  </a:lnTo>
                  <a:lnTo>
                    <a:pt x="67497" y="216043"/>
                  </a:lnTo>
                  <a:lnTo>
                    <a:pt x="88247" y="174927"/>
                  </a:lnTo>
                  <a:lnTo>
                    <a:pt x="104995" y="132293"/>
                  </a:lnTo>
                  <a:lnTo>
                    <a:pt x="121058" y="86401"/>
                  </a:lnTo>
                  <a:lnTo>
                    <a:pt x="130620" y="42196"/>
                  </a:lnTo>
                  <a:lnTo>
                    <a:pt x="132443" y="31558"/>
                  </a:lnTo>
                  <a:lnTo>
                    <a:pt x="137982" y="19896"/>
                  </a:lnTo>
                  <a:lnTo>
                    <a:pt x="131945" y="25281"/>
                  </a:lnTo>
                  <a:lnTo>
                    <a:pt x="122331" y="54951"/>
                  </a:lnTo>
                  <a:lnTo>
                    <a:pt x="113641" y="98546"/>
                  </a:lnTo>
                  <a:lnTo>
                    <a:pt x="105128" y="144186"/>
                  </a:lnTo>
                  <a:lnTo>
                    <a:pt x="101440" y="184009"/>
                  </a:lnTo>
                  <a:lnTo>
                    <a:pt x="102929" y="204983"/>
                  </a:lnTo>
                  <a:lnTo>
                    <a:pt x="104363" y="210378"/>
                  </a:lnTo>
                  <a:lnTo>
                    <a:pt x="106731" y="213974"/>
                  </a:lnTo>
                  <a:lnTo>
                    <a:pt x="109720" y="216372"/>
                  </a:lnTo>
                  <a:lnTo>
                    <a:pt x="113126" y="217970"/>
                  </a:lnTo>
                  <a:lnTo>
                    <a:pt x="116805" y="216919"/>
                  </a:lnTo>
                  <a:lnTo>
                    <a:pt x="140382" y="194371"/>
                  </a:lnTo>
                  <a:lnTo>
                    <a:pt x="167154" y="153781"/>
                  </a:lnTo>
                  <a:lnTo>
                    <a:pt x="181863" y="116291"/>
                  </a:lnTo>
                  <a:lnTo>
                    <a:pt x="197652" y="75306"/>
                  </a:lnTo>
                  <a:lnTo>
                    <a:pt x="210592" y="33140"/>
                  </a:lnTo>
                  <a:lnTo>
                    <a:pt x="215063" y="0"/>
                  </a:lnTo>
                  <a:lnTo>
                    <a:pt x="214454" y="10681"/>
                  </a:lnTo>
                  <a:lnTo>
                    <a:pt x="203643" y="56728"/>
                  </a:lnTo>
                  <a:lnTo>
                    <a:pt x="193105" y="94049"/>
                  </a:lnTo>
                  <a:lnTo>
                    <a:pt x="180665" y="141181"/>
                  </a:lnTo>
                  <a:lnTo>
                    <a:pt x="173191" y="186096"/>
                  </a:lnTo>
                  <a:lnTo>
                    <a:pt x="171058" y="217359"/>
                  </a:lnTo>
                  <a:lnTo>
                    <a:pt x="172360" y="220745"/>
                  </a:lnTo>
                  <a:lnTo>
                    <a:pt x="174640" y="223002"/>
                  </a:lnTo>
                  <a:lnTo>
                    <a:pt x="177571" y="224507"/>
                  </a:lnTo>
                  <a:lnTo>
                    <a:pt x="191808" y="226625"/>
                  </a:lnTo>
                  <a:lnTo>
                    <a:pt x="201501" y="223358"/>
                  </a:lnTo>
                  <a:lnTo>
                    <a:pt x="206062" y="220511"/>
                  </a:lnTo>
                  <a:lnTo>
                    <a:pt x="236311" y="176190"/>
                  </a:lnTo>
                  <a:lnTo>
                    <a:pt x="247625" y="153356"/>
                  </a:lnTo>
                  <a:lnTo>
                    <a:pt x="258532" y="112806"/>
                  </a:lnTo>
                  <a:lnTo>
                    <a:pt x="258192" y="111532"/>
                  </a:lnTo>
                  <a:lnTo>
                    <a:pt x="257261" y="111388"/>
                  </a:lnTo>
                  <a:lnTo>
                    <a:pt x="254346" y="113110"/>
                  </a:lnTo>
                  <a:lnTo>
                    <a:pt x="248031" y="119457"/>
                  </a:lnTo>
                  <a:lnTo>
                    <a:pt x="235495" y="139850"/>
                  </a:lnTo>
                  <a:lnTo>
                    <a:pt x="221642" y="186877"/>
                  </a:lnTo>
                  <a:lnTo>
                    <a:pt x="218760" y="200283"/>
                  </a:lnTo>
                  <a:lnTo>
                    <a:pt x="219830" y="210944"/>
                  </a:lnTo>
                  <a:lnTo>
                    <a:pt x="222658" y="218505"/>
                  </a:lnTo>
                  <a:lnTo>
                    <a:pt x="224399" y="221509"/>
                  </a:lnTo>
                  <a:lnTo>
                    <a:pt x="227676" y="223512"/>
                  </a:lnTo>
                  <a:lnTo>
                    <a:pt x="236964" y="225737"/>
                  </a:lnTo>
                  <a:lnTo>
                    <a:pt x="250028" y="221081"/>
                  </a:lnTo>
                  <a:lnTo>
                    <a:pt x="278040" y="204217"/>
                  </a:lnTo>
                  <a:lnTo>
                    <a:pt x="316725" y="159059"/>
                  </a:lnTo>
                  <a:lnTo>
                    <a:pt x="329074" y="139029"/>
                  </a:lnTo>
                  <a:lnTo>
                    <a:pt x="339967" y="103777"/>
                  </a:lnTo>
                  <a:lnTo>
                    <a:pt x="340492" y="94910"/>
                  </a:lnTo>
                  <a:lnTo>
                    <a:pt x="339644" y="92546"/>
                  </a:lnTo>
                  <a:lnTo>
                    <a:pt x="338373" y="90969"/>
                  </a:lnTo>
                  <a:lnTo>
                    <a:pt x="336821" y="90624"/>
                  </a:lnTo>
                  <a:lnTo>
                    <a:pt x="335080" y="91100"/>
                  </a:lnTo>
                  <a:lnTo>
                    <a:pt x="333215" y="92122"/>
                  </a:lnTo>
                  <a:lnTo>
                    <a:pt x="331970" y="93509"/>
                  </a:lnTo>
                  <a:lnTo>
                    <a:pt x="326441" y="109568"/>
                  </a:lnTo>
                  <a:lnTo>
                    <a:pt x="324113" y="130088"/>
                  </a:lnTo>
                  <a:lnTo>
                    <a:pt x="330361" y="167169"/>
                  </a:lnTo>
                  <a:lnTo>
                    <a:pt x="340959" y="198660"/>
                  </a:lnTo>
                  <a:lnTo>
                    <a:pt x="341640" y="206695"/>
                  </a:lnTo>
                  <a:lnTo>
                    <a:pt x="340060" y="213089"/>
                  </a:lnTo>
                  <a:lnTo>
                    <a:pt x="338651" y="215782"/>
                  </a:lnTo>
                  <a:lnTo>
                    <a:pt x="329926" y="222942"/>
                  </a:lnTo>
                  <a:lnTo>
                    <a:pt x="326956" y="222351"/>
                  </a:lnTo>
                  <a:lnTo>
                    <a:pt x="316783" y="208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1570"/>
            <p:cNvSpPr/>
            <p:nvPr>
              <p:custDataLst>
                <p:tags r:id="rId186"/>
              </p:custDataLst>
            </p:nvPr>
          </p:nvSpPr>
          <p:spPr>
            <a:xfrm>
              <a:off x="10897887" y="1175633"/>
              <a:ext cx="81001" cy="247617"/>
            </a:xfrm>
            <a:custGeom>
              <a:avLst/>
              <a:gdLst/>
              <a:ahLst/>
              <a:cxnLst/>
              <a:rect l="0" t="0" r="0" b="0"/>
              <a:pathLst>
                <a:path w="81001" h="247617">
                  <a:moveTo>
                    <a:pt x="74913" y="5467"/>
                  </a:moveTo>
                  <a:lnTo>
                    <a:pt x="74913" y="5467"/>
                  </a:lnTo>
                  <a:lnTo>
                    <a:pt x="80380" y="0"/>
                  </a:lnTo>
                  <a:lnTo>
                    <a:pt x="80675" y="411"/>
                  </a:lnTo>
                  <a:lnTo>
                    <a:pt x="81000" y="2749"/>
                  </a:lnTo>
                  <a:lnTo>
                    <a:pt x="63563" y="47324"/>
                  </a:lnTo>
                  <a:lnTo>
                    <a:pt x="51402" y="82780"/>
                  </a:lnTo>
                  <a:lnTo>
                    <a:pt x="38862" y="120097"/>
                  </a:lnTo>
                  <a:lnTo>
                    <a:pt x="22689" y="163446"/>
                  </a:lnTo>
                  <a:lnTo>
                    <a:pt x="9667" y="202747"/>
                  </a:lnTo>
                  <a:lnTo>
                    <a:pt x="0" y="244973"/>
                  </a:lnTo>
                  <a:lnTo>
                    <a:pt x="983" y="246982"/>
                  </a:lnTo>
                  <a:lnTo>
                    <a:pt x="3048" y="247616"/>
                  </a:lnTo>
                  <a:lnTo>
                    <a:pt x="5836" y="247333"/>
                  </a:lnTo>
                  <a:lnTo>
                    <a:pt x="19874" y="240193"/>
                  </a:lnTo>
                  <a:lnTo>
                    <a:pt x="3681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1571"/>
            <p:cNvSpPr/>
            <p:nvPr>
              <p:custDataLst>
                <p:tags r:id="rId187"/>
              </p:custDataLst>
            </p:nvPr>
          </p:nvSpPr>
          <p:spPr>
            <a:xfrm>
              <a:off x="10880529" y="1289050"/>
              <a:ext cx="111322" cy="22422"/>
            </a:xfrm>
            <a:custGeom>
              <a:avLst/>
              <a:gdLst/>
              <a:ahLst/>
              <a:cxnLst/>
              <a:rect l="0" t="0" r="0" b="0"/>
              <a:pathLst>
                <a:path w="1113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646" y="17775"/>
                  </a:lnTo>
                  <a:lnTo>
                    <a:pt x="13108" y="14956"/>
                  </a:lnTo>
                  <a:lnTo>
                    <a:pt x="49274" y="9775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345"/>
          <p:cNvGrpSpPr/>
          <p:nvPr/>
        </p:nvGrpSpPr>
        <p:grpSpPr>
          <a:xfrm>
            <a:off x="3158642" y="2429554"/>
            <a:ext cx="346559" cy="454337"/>
            <a:chOff x="3158642" y="2429554"/>
            <a:chExt cx="346559" cy="454337"/>
          </a:xfrm>
        </p:grpSpPr>
        <p:sp>
          <p:nvSpPr>
            <p:cNvPr id="743" name="SMARTInkShape-1572"/>
            <p:cNvSpPr/>
            <p:nvPr>
              <p:custDataLst>
                <p:tags r:id="rId176"/>
              </p:custDataLst>
            </p:nvPr>
          </p:nvSpPr>
          <p:spPr>
            <a:xfrm>
              <a:off x="3158642" y="2429554"/>
              <a:ext cx="166398" cy="454337"/>
            </a:xfrm>
            <a:custGeom>
              <a:avLst/>
              <a:gdLst/>
              <a:ahLst/>
              <a:cxnLst/>
              <a:rect l="0" t="0" r="0" b="0"/>
              <a:pathLst>
                <a:path w="166398" h="454337">
                  <a:moveTo>
                    <a:pt x="3658" y="123146"/>
                  </a:moveTo>
                  <a:lnTo>
                    <a:pt x="3658" y="123146"/>
                  </a:lnTo>
                  <a:lnTo>
                    <a:pt x="3658" y="119775"/>
                  </a:lnTo>
                  <a:lnTo>
                    <a:pt x="2952" y="118782"/>
                  </a:lnTo>
                  <a:lnTo>
                    <a:pt x="1776" y="118120"/>
                  </a:lnTo>
                  <a:lnTo>
                    <a:pt x="287" y="117679"/>
                  </a:lnTo>
                  <a:lnTo>
                    <a:pt x="0" y="119501"/>
                  </a:lnTo>
                  <a:lnTo>
                    <a:pt x="5264" y="161070"/>
                  </a:lnTo>
                  <a:lnTo>
                    <a:pt x="10484" y="196707"/>
                  </a:lnTo>
                  <a:lnTo>
                    <a:pt x="18568" y="242882"/>
                  </a:lnTo>
                  <a:lnTo>
                    <a:pt x="21482" y="283899"/>
                  </a:lnTo>
                  <a:lnTo>
                    <a:pt x="24044" y="315477"/>
                  </a:lnTo>
                  <a:lnTo>
                    <a:pt x="27572" y="357463"/>
                  </a:lnTo>
                  <a:lnTo>
                    <a:pt x="30499" y="393421"/>
                  </a:lnTo>
                  <a:lnTo>
                    <a:pt x="34438" y="439706"/>
                  </a:lnTo>
                  <a:lnTo>
                    <a:pt x="35121" y="453773"/>
                  </a:lnTo>
                  <a:lnTo>
                    <a:pt x="35922" y="454336"/>
                  </a:lnTo>
                  <a:lnTo>
                    <a:pt x="37162" y="453301"/>
                  </a:lnTo>
                  <a:lnTo>
                    <a:pt x="38694" y="451199"/>
                  </a:lnTo>
                  <a:lnTo>
                    <a:pt x="41152" y="407270"/>
                  </a:lnTo>
                  <a:lnTo>
                    <a:pt x="42284" y="360593"/>
                  </a:lnTo>
                  <a:lnTo>
                    <a:pt x="45049" y="327691"/>
                  </a:lnTo>
                  <a:lnTo>
                    <a:pt x="44867" y="290490"/>
                  </a:lnTo>
                  <a:lnTo>
                    <a:pt x="43845" y="253965"/>
                  </a:lnTo>
                  <a:lnTo>
                    <a:pt x="46532" y="210747"/>
                  </a:lnTo>
                  <a:lnTo>
                    <a:pt x="47407" y="176896"/>
                  </a:lnTo>
                  <a:lnTo>
                    <a:pt x="51271" y="135623"/>
                  </a:lnTo>
                  <a:lnTo>
                    <a:pt x="53514" y="94309"/>
                  </a:lnTo>
                  <a:lnTo>
                    <a:pt x="57549" y="54159"/>
                  </a:lnTo>
                  <a:lnTo>
                    <a:pt x="69360" y="9154"/>
                  </a:lnTo>
                  <a:lnTo>
                    <a:pt x="72154" y="4818"/>
                  </a:lnTo>
                  <a:lnTo>
                    <a:pt x="75428" y="1927"/>
                  </a:lnTo>
                  <a:lnTo>
                    <a:pt x="79021" y="0"/>
                  </a:lnTo>
                  <a:lnTo>
                    <a:pt x="84239" y="1538"/>
                  </a:lnTo>
                  <a:lnTo>
                    <a:pt x="117559" y="28467"/>
                  </a:lnTo>
                  <a:lnTo>
                    <a:pt x="145892" y="69773"/>
                  </a:lnTo>
                  <a:lnTo>
                    <a:pt x="163447" y="113190"/>
                  </a:lnTo>
                  <a:lnTo>
                    <a:pt x="166397" y="130951"/>
                  </a:lnTo>
                  <a:lnTo>
                    <a:pt x="162064" y="148252"/>
                  </a:lnTo>
                  <a:lnTo>
                    <a:pt x="153083" y="163937"/>
                  </a:lnTo>
                  <a:lnTo>
                    <a:pt x="142036" y="175613"/>
                  </a:lnTo>
                  <a:lnTo>
                    <a:pt x="103194" y="193900"/>
                  </a:lnTo>
                  <a:lnTo>
                    <a:pt x="59924" y="205978"/>
                  </a:lnTo>
                  <a:lnTo>
                    <a:pt x="48108" y="218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1573"/>
            <p:cNvSpPr/>
            <p:nvPr>
              <p:custDataLst>
                <p:tags r:id="rId177"/>
              </p:custDataLst>
            </p:nvPr>
          </p:nvSpPr>
          <p:spPr>
            <a:xfrm>
              <a:off x="3359150" y="2603500"/>
              <a:ext cx="146051" cy="204570"/>
            </a:xfrm>
            <a:custGeom>
              <a:avLst/>
              <a:gdLst/>
              <a:ahLst/>
              <a:cxnLst/>
              <a:rect l="0" t="0" r="0" b="0"/>
              <a:pathLst>
                <a:path w="146051" h="204570">
                  <a:moveTo>
                    <a:pt x="0" y="88900"/>
                  </a:moveTo>
                  <a:lnTo>
                    <a:pt x="0" y="88900"/>
                  </a:lnTo>
                  <a:lnTo>
                    <a:pt x="0" y="74594"/>
                  </a:lnTo>
                  <a:lnTo>
                    <a:pt x="1881" y="70077"/>
                  </a:lnTo>
                  <a:lnTo>
                    <a:pt x="3371" y="67885"/>
                  </a:lnTo>
                  <a:lnTo>
                    <a:pt x="5775" y="67834"/>
                  </a:lnTo>
                  <a:lnTo>
                    <a:pt x="12209" y="71541"/>
                  </a:lnTo>
                  <a:lnTo>
                    <a:pt x="39497" y="100210"/>
                  </a:lnTo>
                  <a:lnTo>
                    <a:pt x="57295" y="134748"/>
                  </a:lnTo>
                  <a:lnTo>
                    <a:pt x="62274" y="161116"/>
                  </a:lnTo>
                  <a:lnTo>
                    <a:pt x="61544" y="176030"/>
                  </a:lnTo>
                  <a:lnTo>
                    <a:pt x="53905" y="194914"/>
                  </a:lnTo>
                  <a:lnTo>
                    <a:pt x="49123" y="202575"/>
                  </a:lnTo>
                  <a:lnTo>
                    <a:pt x="46860" y="204195"/>
                  </a:lnTo>
                  <a:lnTo>
                    <a:pt x="44645" y="204569"/>
                  </a:lnTo>
                  <a:lnTo>
                    <a:pt x="42463" y="204112"/>
                  </a:lnTo>
                  <a:lnTo>
                    <a:pt x="40039" y="192317"/>
                  </a:lnTo>
                  <a:lnTo>
                    <a:pt x="41854" y="146879"/>
                  </a:lnTo>
                  <a:lnTo>
                    <a:pt x="57164" y="108196"/>
                  </a:lnTo>
                  <a:lnTo>
                    <a:pt x="85757" y="6144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6" name="SMARTInkShape-1574"/>
          <p:cNvSpPr/>
          <p:nvPr>
            <p:custDataLst>
              <p:tags r:id="rId3"/>
            </p:custDataLst>
          </p:nvPr>
        </p:nvSpPr>
        <p:spPr>
          <a:xfrm>
            <a:off x="3843212" y="2439806"/>
            <a:ext cx="81089" cy="366895"/>
          </a:xfrm>
          <a:custGeom>
            <a:avLst/>
            <a:gdLst/>
            <a:ahLst/>
            <a:cxnLst/>
            <a:rect l="0" t="0" r="0" b="0"/>
            <a:pathLst>
              <a:path w="81089" h="366895">
                <a:moveTo>
                  <a:pt x="81088" y="17644"/>
                </a:moveTo>
                <a:lnTo>
                  <a:pt x="81088" y="17644"/>
                </a:lnTo>
                <a:lnTo>
                  <a:pt x="81088" y="0"/>
                </a:lnTo>
                <a:lnTo>
                  <a:pt x="74346" y="5752"/>
                </a:lnTo>
                <a:lnTo>
                  <a:pt x="46369" y="48532"/>
                </a:lnTo>
                <a:lnTo>
                  <a:pt x="23939" y="86405"/>
                </a:lnTo>
                <a:lnTo>
                  <a:pt x="13067" y="128593"/>
                </a:lnTo>
                <a:lnTo>
                  <a:pt x="3470" y="169443"/>
                </a:lnTo>
                <a:lnTo>
                  <a:pt x="0" y="210710"/>
                </a:lnTo>
                <a:lnTo>
                  <a:pt x="708" y="256655"/>
                </a:lnTo>
                <a:lnTo>
                  <a:pt x="7433" y="299179"/>
                </a:lnTo>
                <a:lnTo>
                  <a:pt x="21331" y="332325"/>
                </a:lnTo>
                <a:lnTo>
                  <a:pt x="37041" y="351948"/>
                </a:lnTo>
                <a:lnTo>
                  <a:pt x="46460" y="359781"/>
                </a:lnTo>
                <a:lnTo>
                  <a:pt x="74738" y="3668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2" name="SMARTInkShape-Group347"/>
          <p:cNvGrpSpPr/>
          <p:nvPr/>
        </p:nvGrpSpPr>
        <p:grpSpPr>
          <a:xfrm>
            <a:off x="4155146" y="2430862"/>
            <a:ext cx="639105" cy="332379"/>
            <a:chOff x="4155146" y="2430862"/>
            <a:chExt cx="639105" cy="332379"/>
          </a:xfrm>
        </p:grpSpPr>
        <p:sp>
          <p:nvSpPr>
            <p:cNvPr id="747" name="SMARTInkShape-1575"/>
            <p:cNvSpPr/>
            <p:nvPr>
              <p:custDataLst>
                <p:tags r:id="rId171"/>
              </p:custDataLst>
            </p:nvPr>
          </p:nvSpPr>
          <p:spPr>
            <a:xfrm>
              <a:off x="4155146" y="2500851"/>
              <a:ext cx="124755" cy="262390"/>
            </a:xfrm>
            <a:custGeom>
              <a:avLst/>
              <a:gdLst/>
              <a:ahLst/>
              <a:cxnLst/>
              <a:rect l="0" t="0" r="0" b="0"/>
              <a:pathLst>
                <a:path w="124755" h="262390">
                  <a:moveTo>
                    <a:pt x="80304" y="178849"/>
                  </a:moveTo>
                  <a:lnTo>
                    <a:pt x="80304" y="178849"/>
                  </a:lnTo>
                  <a:lnTo>
                    <a:pt x="76933" y="175478"/>
                  </a:lnTo>
                  <a:lnTo>
                    <a:pt x="73397" y="173823"/>
                  </a:lnTo>
                  <a:lnTo>
                    <a:pt x="50266" y="167109"/>
                  </a:lnTo>
                  <a:lnTo>
                    <a:pt x="37850" y="169805"/>
                  </a:lnTo>
                  <a:lnTo>
                    <a:pt x="25235" y="178443"/>
                  </a:lnTo>
                  <a:lnTo>
                    <a:pt x="5335" y="214492"/>
                  </a:lnTo>
                  <a:lnTo>
                    <a:pt x="0" y="235271"/>
                  </a:lnTo>
                  <a:lnTo>
                    <a:pt x="2515" y="246494"/>
                  </a:lnTo>
                  <a:lnTo>
                    <a:pt x="8337" y="255480"/>
                  </a:lnTo>
                  <a:lnTo>
                    <a:pt x="15628" y="261826"/>
                  </a:lnTo>
                  <a:lnTo>
                    <a:pt x="20253" y="262389"/>
                  </a:lnTo>
                  <a:lnTo>
                    <a:pt x="31037" y="259252"/>
                  </a:lnTo>
                  <a:lnTo>
                    <a:pt x="45637" y="249552"/>
                  </a:lnTo>
                  <a:lnTo>
                    <a:pt x="62271" y="227628"/>
                  </a:lnTo>
                  <a:lnTo>
                    <a:pt x="76715" y="187909"/>
                  </a:lnTo>
                  <a:lnTo>
                    <a:pt x="84482" y="145675"/>
                  </a:lnTo>
                  <a:lnTo>
                    <a:pt x="86225" y="102838"/>
                  </a:lnTo>
                  <a:lnTo>
                    <a:pt x="86526" y="64605"/>
                  </a:lnTo>
                  <a:lnTo>
                    <a:pt x="86637" y="24923"/>
                  </a:lnTo>
                  <a:lnTo>
                    <a:pt x="85941" y="10954"/>
                  </a:lnTo>
                  <a:lnTo>
                    <a:pt x="83280" y="2394"/>
                  </a:lnTo>
                  <a:lnTo>
                    <a:pt x="82288" y="534"/>
                  </a:lnTo>
                  <a:lnTo>
                    <a:pt x="81627" y="0"/>
                  </a:lnTo>
                  <a:lnTo>
                    <a:pt x="81186" y="350"/>
                  </a:lnTo>
                  <a:lnTo>
                    <a:pt x="80381" y="43083"/>
                  </a:lnTo>
                  <a:lnTo>
                    <a:pt x="81024" y="85656"/>
                  </a:lnTo>
                  <a:lnTo>
                    <a:pt x="89096" y="131801"/>
                  </a:lnTo>
                  <a:lnTo>
                    <a:pt x="100078" y="169848"/>
                  </a:lnTo>
                  <a:lnTo>
                    <a:pt x="124754" y="229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1576"/>
            <p:cNvSpPr/>
            <p:nvPr>
              <p:custDataLst>
                <p:tags r:id="rId172"/>
              </p:custDataLst>
            </p:nvPr>
          </p:nvSpPr>
          <p:spPr>
            <a:xfrm>
              <a:off x="4370675" y="2645315"/>
              <a:ext cx="106076" cy="86876"/>
            </a:xfrm>
            <a:custGeom>
              <a:avLst/>
              <a:gdLst/>
              <a:ahLst/>
              <a:cxnLst/>
              <a:rect l="0" t="0" r="0" b="0"/>
              <a:pathLst>
                <a:path w="106076" h="86876">
                  <a:moveTo>
                    <a:pt x="61625" y="47085"/>
                  </a:moveTo>
                  <a:lnTo>
                    <a:pt x="61625" y="47085"/>
                  </a:lnTo>
                  <a:lnTo>
                    <a:pt x="61625" y="43714"/>
                  </a:lnTo>
                  <a:lnTo>
                    <a:pt x="55863" y="23611"/>
                  </a:lnTo>
                  <a:lnTo>
                    <a:pt x="55353" y="7819"/>
                  </a:lnTo>
                  <a:lnTo>
                    <a:pt x="53427" y="3058"/>
                  </a:lnTo>
                  <a:lnTo>
                    <a:pt x="51928" y="800"/>
                  </a:lnTo>
                  <a:lnTo>
                    <a:pt x="49514" y="0"/>
                  </a:lnTo>
                  <a:lnTo>
                    <a:pt x="31512" y="2149"/>
                  </a:lnTo>
                  <a:lnTo>
                    <a:pt x="21430" y="9945"/>
                  </a:lnTo>
                  <a:lnTo>
                    <a:pt x="11304" y="22817"/>
                  </a:lnTo>
                  <a:lnTo>
                    <a:pt x="2343" y="45225"/>
                  </a:lnTo>
                  <a:lnTo>
                    <a:pt x="0" y="58959"/>
                  </a:lnTo>
                  <a:lnTo>
                    <a:pt x="2721" y="70236"/>
                  </a:lnTo>
                  <a:lnTo>
                    <a:pt x="12595" y="85603"/>
                  </a:lnTo>
                  <a:lnTo>
                    <a:pt x="16237" y="86875"/>
                  </a:lnTo>
                  <a:lnTo>
                    <a:pt x="25931" y="86406"/>
                  </a:lnTo>
                  <a:lnTo>
                    <a:pt x="35413" y="80083"/>
                  </a:lnTo>
                  <a:lnTo>
                    <a:pt x="49627" y="65519"/>
                  </a:lnTo>
                  <a:lnTo>
                    <a:pt x="56972" y="48000"/>
                  </a:lnTo>
                  <a:lnTo>
                    <a:pt x="61411" y="28346"/>
                  </a:lnTo>
                  <a:lnTo>
                    <a:pt x="62894" y="26126"/>
                  </a:lnTo>
                  <a:lnTo>
                    <a:pt x="64588" y="24645"/>
                  </a:lnTo>
                  <a:lnTo>
                    <a:pt x="66422" y="25070"/>
                  </a:lnTo>
                  <a:lnTo>
                    <a:pt x="70342" y="29304"/>
                  </a:lnTo>
                  <a:lnTo>
                    <a:pt x="106075" y="72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1577"/>
            <p:cNvSpPr/>
            <p:nvPr>
              <p:custDataLst>
                <p:tags r:id="rId173"/>
              </p:custDataLst>
            </p:nvPr>
          </p:nvSpPr>
          <p:spPr>
            <a:xfrm>
              <a:off x="4534731" y="2430862"/>
              <a:ext cx="37270" cy="286347"/>
            </a:xfrm>
            <a:custGeom>
              <a:avLst/>
              <a:gdLst/>
              <a:ahLst/>
              <a:cxnLst/>
              <a:rect l="0" t="0" r="0" b="0"/>
              <a:pathLst>
                <a:path w="37270" h="286347">
                  <a:moveTo>
                    <a:pt x="24569" y="20238"/>
                  </a:moveTo>
                  <a:lnTo>
                    <a:pt x="24569" y="20238"/>
                  </a:lnTo>
                  <a:lnTo>
                    <a:pt x="30036" y="465"/>
                  </a:lnTo>
                  <a:lnTo>
                    <a:pt x="29625" y="0"/>
                  </a:lnTo>
                  <a:lnTo>
                    <a:pt x="27286" y="3247"/>
                  </a:lnTo>
                  <a:lnTo>
                    <a:pt x="23045" y="41510"/>
                  </a:lnTo>
                  <a:lnTo>
                    <a:pt x="15802" y="85431"/>
                  </a:lnTo>
                  <a:lnTo>
                    <a:pt x="9663" y="125711"/>
                  </a:lnTo>
                  <a:lnTo>
                    <a:pt x="3376" y="165554"/>
                  </a:lnTo>
                  <a:lnTo>
                    <a:pt x="0" y="211873"/>
                  </a:lnTo>
                  <a:lnTo>
                    <a:pt x="1215" y="253113"/>
                  </a:lnTo>
                  <a:lnTo>
                    <a:pt x="8039" y="281903"/>
                  </a:lnTo>
                  <a:lnTo>
                    <a:pt x="10727" y="284992"/>
                  </a:lnTo>
                  <a:lnTo>
                    <a:pt x="13930" y="286346"/>
                  </a:lnTo>
                  <a:lnTo>
                    <a:pt x="21251" y="285969"/>
                  </a:lnTo>
                  <a:lnTo>
                    <a:pt x="29209" y="283450"/>
                  </a:lnTo>
                  <a:lnTo>
                    <a:pt x="31896" y="280379"/>
                  </a:lnTo>
                  <a:lnTo>
                    <a:pt x="37269" y="26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1578"/>
            <p:cNvSpPr/>
            <p:nvPr>
              <p:custDataLst>
                <p:tags r:id="rId174"/>
              </p:custDataLst>
            </p:nvPr>
          </p:nvSpPr>
          <p:spPr>
            <a:xfrm>
              <a:off x="4483983" y="2578100"/>
              <a:ext cx="119768" cy="38101"/>
            </a:xfrm>
            <a:custGeom>
              <a:avLst/>
              <a:gdLst/>
              <a:ahLst/>
              <a:cxnLst/>
              <a:rect l="0" t="0" r="0" b="0"/>
              <a:pathLst>
                <a:path w="1197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37832" y="17706"/>
                  </a:lnTo>
                  <a:lnTo>
                    <a:pt x="80900" y="8619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1579"/>
            <p:cNvSpPr/>
            <p:nvPr>
              <p:custDataLst>
                <p:tags r:id="rId175"/>
              </p:custDataLst>
            </p:nvPr>
          </p:nvSpPr>
          <p:spPr>
            <a:xfrm>
              <a:off x="4672290" y="2608815"/>
              <a:ext cx="121961" cy="97553"/>
            </a:xfrm>
            <a:custGeom>
              <a:avLst/>
              <a:gdLst/>
              <a:ahLst/>
              <a:cxnLst/>
              <a:rect l="0" t="0" r="0" b="0"/>
              <a:pathLst>
                <a:path w="121961" h="97553">
                  <a:moveTo>
                    <a:pt x="39410" y="45485"/>
                  </a:moveTo>
                  <a:lnTo>
                    <a:pt x="39410" y="45485"/>
                  </a:lnTo>
                  <a:lnTo>
                    <a:pt x="39410" y="42114"/>
                  </a:lnTo>
                  <a:lnTo>
                    <a:pt x="41291" y="38578"/>
                  </a:lnTo>
                  <a:lnTo>
                    <a:pt x="44479" y="33243"/>
                  </a:lnTo>
                  <a:lnTo>
                    <a:pt x="48248" y="23816"/>
                  </a:lnTo>
                  <a:lnTo>
                    <a:pt x="48830" y="19750"/>
                  </a:lnTo>
                  <a:lnTo>
                    <a:pt x="47595" y="13351"/>
                  </a:lnTo>
                  <a:lnTo>
                    <a:pt x="42933" y="2411"/>
                  </a:lnTo>
                  <a:lnTo>
                    <a:pt x="41053" y="541"/>
                  </a:lnTo>
                  <a:lnTo>
                    <a:pt x="39093" y="0"/>
                  </a:lnTo>
                  <a:lnTo>
                    <a:pt x="37082" y="345"/>
                  </a:lnTo>
                  <a:lnTo>
                    <a:pt x="24138" y="7573"/>
                  </a:lnTo>
                  <a:lnTo>
                    <a:pt x="10269" y="25393"/>
                  </a:lnTo>
                  <a:lnTo>
                    <a:pt x="593" y="45176"/>
                  </a:lnTo>
                  <a:lnTo>
                    <a:pt x="0" y="71186"/>
                  </a:lnTo>
                  <a:lnTo>
                    <a:pt x="4294" y="87751"/>
                  </a:lnTo>
                  <a:lnTo>
                    <a:pt x="10033" y="97127"/>
                  </a:lnTo>
                  <a:lnTo>
                    <a:pt x="13475" y="97552"/>
                  </a:lnTo>
                  <a:lnTo>
                    <a:pt x="22944" y="94261"/>
                  </a:lnTo>
                  <a:lnTo>
                    <a:pt x="36805" y="84475"/>
                  </a:lnTo>
                  <a:lnTo>
                    <a:pt x="62650" y="51355"/>
                  </a:lnTo>
                  <a:lnTo>
                    <a:pt x="70184" y="37185"/>
                  </a:lnTo>
                  <a:lnTo>
                    <a:pt x="73783" y="34741"/>
                  </a:lnTo>
                  <a:lnTo>
                    <a:pt x="75731" y="34794"/>
                  </a:lnTo>
                  <a:lnTo>
                    <a:pt x="79777" y="36735"/>
                  </a:lnTo>
                  <a:lnTo>
                    <a:pt x="86021" y="45166"/>
                  </a:lnTo>
                  <a:lnTo>
                    <a:pt x="94452" y="63610"/>
                  </a:lnTo>
                  <a:lnTo>
                    <a:pt x="98680" y="67651"/>
                  </a:lnTo>
                  <a:lnTo>
                    <a:pt x="121960" y="77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348"/>
          <p:cNvGrpSpPr/>
          <p:nvPr/>
        </p:nvGrpSpPr>
        <p:grpSpPr>
          <a:xfrm>
            <a:off x="5096633" y="2454079"/>
            <a:ext cx="845128" cy="333572"/>
            <a:chOff x="5096633" y="2454079"/>
            <a:chExt cx="845128" cy="333572"/>
          </a:xfrm>
        </p:grpSpPr>
        <p:sp>
          <p:nvSpPr>
            <p:cNvPr id="753" name="SMARTInkShape-1580"/>
            <p:cNvSpPr/>
            <p:nvPr>
              <p:custDataLst>
                <p:tags r:id="rId168"/>
              </p:custDataLst>
            </p:nvPr>
          </p:nvSpPr>
          <p:spPr>
            <a:xfrm>
              <a:off x="5096633" y="2578384"/>
              <a:ext cx="250068" cy="183867"/>
            </a:xfrm>
            <a:custGeom>
              <a:avLst/>
              <a:gdLst/>
              <a:ahLst/>
              <a:cxnLst/>
              <a:rect l="0" t="0" r="0" b="0"/>
              <a:pathLst>
                <a:path w="250068" h="183867">
                  <a:moveTo>
                    <a:pt x="186567" y="12416"/>
                  </a:moveTo>
                  <a:lnTo>
                    <a:pt x="186567" y="12416"/>
                  </a:lnTo>
                  <a:lnTo>
                    <a:pt x="189938" y="9045"/>
                  </a:lnTo>
                  <a:lnTo>
                    <a:pt x="193474" y="7390"/>
                  </a:lnTo>
                  <a:lnTo>
                    <a:pt x="195406" y="6949"/>
                  </a:lnTo>
                  <a:lnTo>
                    <a:pt x="204395" y="676"/>
                  </a:lnTo>
                  <a:lnTo>
                    <a:pt x="204097" y="356"/>
                  </a:lnTo>
                  <a:lnTo>
                    <a:pt x="201884" y="0"/>
                  </a:lnTo>
                  <a:lnTo>
                    <a:pt x="161088" y="14474"/>
                  </a:lnTo>
                  <a:lnTo>
                    <a:pt x="118818" y="29756"/>
                  </a:lnTo>
                  <a:lnTo>
                    <a:pt x="72160" y="53245"/>
                  </a:lnTo>
                  <a:lnTo>
                    <a:pt x="37073" y="71568"/>
                  </a:lnTo>
                  <a:lnTo>
                    <a:pt x="1966" y="99053"/>
                  </a:lnTo>
                  <a:lnTo>
                    <a:pt x="0" y="101924"/>
                  </a:lnTo>
                  <a:lnTo>
                    <a:pt x="100" y="105249"/>
                  </a:lnTo>
                  <a:lnTo>
                    <a:pt x="3974" y="112706"/>
                  </a:lnTo>
                  <a:lnTo>
                    <a:pt x="16044" y="118843"/>
                  </a:lnTo>
                  <a:lnTo>
                    <a:pt x="62642" y="130749"/>
                  </a:lnTo>
                  <a:lnTo>
                    <a:pt x="106088" y="139376"/>
                  </a:lnTo>
                  <a:lnTo>
                    <a:pt x="148484" y="147875"/>
                  </a:lnTo>
                  <a:lnTo>
                    <a:pt x="189811" y="157053"/>
                  </a:lnTo>
                  <a:lnTo>
                    <a:pt x="222100" y="167768"/>
                  </a:lnTo>
                  <a:lnTo>
                    <a:pt x="250067" y="18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1581"/>
            <p:cNvSpPr/>
            <p:nvPr>
              <p:custDataLst>
                <p:tags r:id="rId169"/>
              </p:custDataLst>
            </p:nvPr>
          </p:nvSpPr>
          <p:spPr>
            <a:xfrm>
              <a:off x="5563744" y="2572043"/>
              <a:ext cx="221107" cy="159283"/>
            </a:xfrm>
            <a:custGeom>
              <a:avLst/>
              <a:gdLst/>
              <a:ahLst/>
              <a:cxnLst/>
              <a:rect l="0" t="0" r="0" b="0"/>
              <a:pathLst>
                <a:path w="221107" h="159283">
                  <a:moveTo>
                    <a:pt x="11556" y="25107"/>
                  </a:moveTo>
                  <a:lnTo>
                    <a:pt x="11556" y="25107"/>
                  </a:lnTo>
                  <a:lnTo>
                    <a:pt x="11556" y="21736"/>
                  </a:lnTo>
                  <a:lnTo>
                    <a:pt x="9674" y="18200"/>
                  </a:lnTo>
                  <a:lnTo>
                    <a:pt x="0" y="7279"/>
                  </a:lnTo>
                  <a:lnTo>
                    <a:pt x="324" y="6166"/>
                  </a:lnTo>
                  <a:lnTo>
                    <a:pt x="4423" y="697"/>
                  </a:lnTo>
                  <a:lnTo>
                    <a:pt x="11716" y="0"/>
                  </a:lnTo>
                  <a:lnTo>
                    <a:pt x="26185" y="3165"/>
                  </a:lnTo>
                  <a:lnTo>
                    <a:pt x="43878" y="11942"/>
                  </a:lnTo>
                  <a:lnTo>
                    <a:pt x="54379" y="25135"/>
                  </a:lnTo>
                  <a:lnTo>
                    <a:pt x="62339" y="42053"/>
                  </a:lnTo>
                  <a:lnTo>
                    <a:pt x="66114" y="68855"/>
                  </a:lnTo>
                  <a:lnTo>
                    <a:pt x="61426" y="111359"/>
                  </a:lnTo>
                  <a:lnTo>
                    <a:pt x="59619" y="120709"/>
                  </a:lnTo>
                  <a:lnTo>
                    <a:pt x="50086" y="136741"/>
                  </a:lnTo>
                  <a:lnTo>
                    <a:pt x="27712" y="157538"/>
                  </a:lnTo>
                  <a:lnTo>
                    <a:pt x="23032" y="159256"/>
                  </a:lnTo>
                  <a:lnTo>
                    <a:pt x="14069" y="159282"/>
                  </a:lnTo>
                  <a:lnTo>
                    <a:pt x="11820" y="157596"/>
                  </a:lnTo>
                  <a:lnTo>
                    <a:pt x="11027" y="155061"/>
                  </a:lnTo>
                  <a:lnTo>
                    <a:pt x="11203" y="151960"/>
                  </a:lnTo>
                  <a:lnTo>
                    <a:pt x="22331" y="131068"/>
                  </a:lnTo>
                  <a:lnTo>
                    <a:pt x="58852" y="84456"/>
                  </a:lnTo>
                  <a:lnTo>
                    <a:pt x="67149" y="74062"/>
                  </a:lnTo>
                  <a:lnTo>
                    <a:pt x="114266" y="35112"/>
                  </a:lnTo>
                  <a:lnTo>
                    <a:pt x="121411" y="29554"/>
                  </a:lnTo>
                  <a:lnTo>
                    <a:pt x="126938" y="27083"/>
                  </a:lnTo>
                  <a:lnTo>
                    <a:pt x="127281" y="27836"/>
                  </a:lnTo>
                  <a:lnTo>
                    <a:pt x="105587" y="61754"/>
                  </a:lnTo>
                  <a:lnTo>
                    <a:pt x="98605" y="85197"/>
                  </a:lnTo>
                  <a:lnTo>
                    <a:pt x="99868" y="99792"/>
                  </a:lnTo>
                  <a:lnTo>
                    <a:pt x="102181" y="106647"/>
                  </a:lnTo>
                  <a:lnTo>
                    <a:pt x="116040" y="118027"/>
                  </a:lnTo>
                  <a:lnTo>
                    <a:pt x="137721" y="126377"/>
                  </a:lnTo>
                  <a:lnTo>
                    <a:pt x="178838" y="129667"/>
                  </a:lnTo>
                  <a:lnTo>
                    <a:pt x="221106" y="12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582"/>
            <p:cNvSpPr/>
            <p:nvPr>
              <p:custDataLst>
                <p:tags r:id="rId170"/>
              </p:custDataLst>
            </p:nvPr>
          </p:nvSpPr>
          <p:spPr>
            <a:xfrm>
              <a:off x="5854700" y="2454079"/>
              <a:ext cx="87061" cy="333572"/>
            </a:xfrm>
            <a:custGeom>
              <a:avLst/>
              <a:gdLst/>
              <a:ahLst/>
              <a:cxnLst/>
              <a:rect l="0" t="0" r="0" b="0"/>
              <a:pathLst>
                <a:path w="87061" h="3335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645" y="3989"/>
                  </a:lnTo>
                  <a:lnTo>
                    <a:pt x="32493" y="35464"/>
                  </a:lnTo>
                  <a:lnTo>
                    <a:pt x="56857" y="77665"/>
                  </a:lnTo>
                  <a:lnTo>
                    <a:pt x="71644" y="111540"/>
                  </a:lnTo>
                  <a:lnTo>
                    <a:pt x="82689" y="156228"/>
                  </a:lnTo>
                  <a:lnTo>
                    <a:pt x="87060" y="201846"/>
                  </a:lnTo>
                  <a:lnTo>
                    <a:pt x="84983" y="236529"/>
                  </a:lnTo>
                  <a:lnTo>
                    <a:pt x="73158" y="274792"/>
                  </a:lnTo>
                  <a:lnTo>
                    <a:pt x="50905" y="314643"/>
                  </a:lnTo>
                  <a:lnTo>
                    <a:pt x="3175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SMARTInkShape-Group349"/>
          <p:cNvGrpSpPr/>
          <p:nvPr/>
        </p:nvGrpSpPr>
        <p:grpSpPr>
          <a:xfrm>
            <a:off x="6323801" y="2580792"/>
            <a:ext cx="191300" cy="238600"/>
            <a:chOff x="6323801" y="2580792"/>
            <a:chExt cx="191300" cy="238600"/>
          </a:xfrm>
        </p:grpSpPr>
        <p:sp>
          <p:nvSpPr>
            <p:cNvPr id="757" name="SMARTInkShape-1583"/>
            <p:cNvSpPr/>
            <p:nvPr>
              <p:custDataLst>
                <p:tags r:id="rId166"/>
              </p:custDataLst>
            </p:nvPr>
          </p:nvSpPr>
          <p:spPr>
            <a:xfrm>
              <a:off x="6323801" y="2580792"/>
              <a:ext cx="159550" cy="175109"/>
            </a:xfrm>
            <a:custGeom>
              <a:avLst/>
              <a:gdLst/>
              <a:ahLst/>
              <a:cxnLst/>
              <a:rect l="0" t="0" r="0" b="0"/>
              <a:pathLst>
                <a:path w="159550" h="175109">
                  <a:moveTo>
                    <a:pt x="127799" y="3658"/>
                  </a:moveTo>
                  <a:lnTo>
                    <a:pt x="127799" y="3658"/>
                  </a:lnTo>
                  <a:lnTo>
                    <a:pt x="131170" y="287"/>
                  </a:lnTo>
                  <a:lnTo>
                    <a:pt x="132868" y="0"/>
                  </a:lnTo>
                  <a:lnTo>
                    <a:pt x="134706" y="514"/>
                  </a:lnTo>
                  <a:lnTo>
                    <a:pt x="138631" y="2261"/>
                  </a:lnTo>
                  <a:lnTo>
                    <a:pt x="144805" y="3950"/>
                  </a:lnTo>
                  <a:lnTo>
                    <a:pt x="148999" y="6845"/>
                  </a:lnTo>
                  <a:lnTo>
                    <a:pt x="149693" y="8605"/>
                  </a:lnTo>
                  <a:lnTo>
                    <a:pt x="149452" y="10484"/>
                  </a:lnTo>
                  <a:lnTo>
                    <a:pt x="147300" y="14453"/>
                  </a:lnTo>
                  <a:lnTo>
                    <a:pt x="132644" y="28394"/>
                  </a:lnTo>
                  <a:lnTo>
                    <a:pt x="91617" y="56356"/>
                  </a:lnTo>
                  <a:lnTo>
                    <a:pt x="46085" y="86458"/>
                  </a:lnTo>
                  <a:lnTo>
                    <a:pt x="2705" y="112121"/>
                  </a:lnTo>
                  <a:lnTo>
                    <a:pt x="658" y="115477"/>
                  </a:lnTo>
                  <a:lnTo>
                    <a:pt x="0" y="119127"/>
                  </a:lnTo>
                  <a:lnTo>
                    <a:pt x="266" y="122970"/>
                  </a:lnTo>
                  <a:lnTo>
                    <a:pt x="1855" y="126239"/>
                  </a:lnTo>
                  <a:lnTo>
                    <a:pt x="7383" y="131751"/>
                  </a:lnTo>
                  <a:lnTo>
                    <a:pt x="52258" y="148249"/>
                  </a:lnTo>
                  <a:lnTo>
                    <a:pt x="97433" y="161257"/>
                  </a:lnTo>
                  <a:lnTo>
                    <a:pt x="139230" y="171640"/>
                  </a:lnTo>
                  <a:lnTo>
                    <a:pt x="159549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1584"/>
            <p:cNvSpPr/>
            <p:nvPr>
              <p:custDataLst>
                <p:tags r:id="rId167"/>
              </p:custDataLst>
            </p:nvPr>
          </p:nvSpPr>
          <p:spPr>
            <a:xfrm>
              <a:off x="6331833" y="2806700"/>
              <a:ext cx="183268" cy="12692"/>
            </a:xfrm>
            <a:custGeom>
              <a:avLst/>
              <a:gdLst/>
              <a:ahLst/>
              <a:cxnLst/>
              <a:rect l="0" t="0" r="0" b="0"/>
              <a:pathLst>
                <a:path w="183268" h="12692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2526" y="10125"/>
                  </a:lnTo>
                  <a:lnTo>
                    <a:pt x="43904" y="12474"/>
                  </a:lnTo>
                  <a:lnTo>
                    <a:pt x="89338" y="12655"/>
                  </a:lnTo>
                  <a:lnTo>
                    <a:pt x="128965" y="12691"/>
                  </a:lnTo>
                  <a:lnTo>
                    <a:pt x="1832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SMARTInkShape-Group350"/>
          <p:cNvGrpSpPr/>
          <p:nvPr/>
        </p:nvGrpSpPr>
        <p:grpSpPr>
          <a:xfrm>
            <a:off x="6898791" y="2559050"/>
            <a:ext cx="268517" cy="596901"/>
            <a:chOff x="6898791" y="2559050"/>
            <a:chExt cx="268517" cy="596901"/>
          </a:xfrm>
        </p:grpSpPr>
        <p:sp>
          <p:nvSpPr>
            <p:cNvPr id="760" name="SMARTInkShape-1585"/>
            <p:cNvSpPr/>
            <p:nvPr>
              <p:custDataLst>
                <p:tags r:id="rId160"/>
              </p:custDataLst>
            </p:nvPr>
          </p:nvSpPr>
          <p:spPr>
            <a:xfrm>
              <a:off x="6985000" y="2559050"/>
              <a:ext cx="25401" cy="209683"/>
            </a:xfrm>
            <a:custGeom>
              <a:avLst/>
              <a:gdLst/>
              <a:ahLst/>
              <a:cxnLst/>
              <a:rect l="0" t="0" r="0" b="0"/>
              <a:pathLst>
                <a:path w="25401" h="209683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8838" y="58448"/>
                  </a:lnTo>
                  <a:lnTo>
                    <a:pt x="11937" y="104548"/>
                  </a:lnTo>
                  <a:lnTo>
                    <a:pt x="12474" y="143317"/>
                  </a:lnTo>
                  <a:lnTo>
                    <a:pt x="14537" y="182774"/>
                  </a:lnTo>
                  <a:lnTo>
                    <a:pt x="19593" y="203498"/>
                  </a:lnTo>
                  <a:lnTo>
                    <a:pt x="22819" y="209682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1586"/>
            <p:cNvSpPr/>
            <p:nvPr>
              <p:custDataLst>
                <p:tags r:id="rId161"/>
              </p:custDataLst>
            </p:nvPr>
          </p:nvSpPr>
          <p:spPr>
            <a:xfrm>
              <a:off x="6991792" y="2598895"/>
              <a:ext cx="132909" cy="157006"/>
            </a:xfrm>
            <a:custGeom>
              <a:avLst/>
              <a:gdLst/>
              <a:ahLst/>
              <a:cxnLst/>
              <a:rect l="0" t="0" r="0" b="0"/>
              <a:pathLst>
                <a:path w="132909" h="157006">
                  <a:moveTo>
                    <a:pt x="88458" y="30005"/>
                  </a:moveTo>
                  <a:lnTo>
                    <a:pt x="88458" y="30005"/>
                  </a:lnTo>
                  <a:lnTo>
                    <a:pt x="112374" y="0"/>
                  </a:lnTo>
                  <a:lnTo>
                    <a:pt x="112870" y="124"/>
                  </a:lnTo>
                  <a:lnTo>
                    <a:pt x="113418" y="2143"/>
                  </a:lnTo>
                  <a:lnTo>
                    <a:pt x="106986" y="10617"/>
                  </a:lnTo>
                  <a:lnTo>
                    <a:pt x="61140" y="39973"/>
                  </a:lnTo>
                  <a:lnTo>
                    <a:pt x="16342" y="66311"/>
                  </a:lnTo>
                  <a:lnTo>
                    <a:pt x="4598" y="76217"/>
                  </a:lnTo>
                  <a:lnTo>
                    <a:pt x="1797" y="80647"/>
                  </a:lnTo>
                  <a:lnTo>
                    <a:pt x="553" y="85674"/>
                  </a:lnTo>
                  <a:lnTo>
                    <a:pt x="0" y="92612"/>
                  </a:lnTo>
                  <a:lnTo>
                    <a:pt x="1635" y="98517"/>
                  </a:lnTo>
                  <a:lnTo>
                    <a:pt x="3059" y="101080"/>
                  </a:lnTo>
                  <a:lnTo>
                    <a:pt x="11806" y="108057"/>
                  </a:lnTo>
                  <a:lnTo>
                    <a:pt x="53363" y="124369"/>
                  </a:lnTo>
                  <a:lnTo>
                    <a:pt x="97885" y="143179"/>
                  </a:lnTo>
                  <a:lnTo>
                    <a:pt x="132908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587"/>
            <p:cNvSpPr/>
            <p:nvPr>
              <p:custDataLst>
                <p:tags r:id="rId162"/>
              </p:custDataLst>
            </p:nvPr>
          </p:nvSpPr>
          <p:spPr>
            <a:xfrm>
              <a:off x="6898791" y="2864118"/>
              <a:ext cx="238610" cy="11550"/>
            </a:xfrm>
            <a:custGeom>
              <a:avLst/>
              <a:gdLst/>
              <a:ahLst/>
              <a:cxnLst/>
              <a:rect l="0" t="0" r="0" b="0"/>
              <a:pathLst>
                <a:path w="238610" h="11550">
                  <a:moveTo>
                    <a:pt x="3659" y="6082"/>
                  </a:moveTo>
                  <a:lnTo>
                    <a:pt x="3659" y="6082"/>
                  </a:lnTo>
                  <a:lnTo>
                    <a:pt x="288" y="9453"/>
                  </a:lnTo>
                  <a:lnTo>
                    <a:pt x="0" y="10446"/>
                  </a:lnTo>
                  <a:lnTo>
                    <a:pt x="514" y="11108"/>
                  </a:lnTo>
                  <a:lnTo>
                    <a:pt x="1561" y="11549"/>
                  </a:lnTo>
                  <a:lnTo>
                    <a:pt x="43360" y="6619"/>
                  </a:lnTo>
                  <a:lnTo>
                    <a:pt x="80097" y="4306"/>
                  </a:lnTo>
                  <a:lnTo>
                    <a:pt x="123964" y="636"/>
                  </a:lnTo>
                  <a:lnTo>
                    <a:pt x="161209" y="0"/>
                  </a:lnTo>
                  <a:lnTo>
                    <a:pt x="202833" y="490"/>
                  </a:lnTo>
                  <a:lnTo>
                    <a:pt x="238609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1588"/>
            <p:cNvSpPr/>
            <p:nvPr>
              <p:custDataLst>
                <p:tags r:id="rId163"/>
              </p:custDataLst>
            </p:nvPr>
          </p:nvSpPr>
          <p:spPr>
            <a:xfrm>
              <a:off x="6916101" y="2984500"/>
              <a:ext cx="24450" cy="171451"/>
            </a:xfrm>
            <a:custGeom>
              <a:avLst/>
              <a:gdLst/>
              <a:ahLst/>
              <a:cxnLst/>
              <a:rect l="0" t="0" r="0" b="0"/>
              <a:pathLst>
                <a:path w="24450" h="171451">
                  <a:moveTo>
                    <a:pt x="24449" y="0"/>
                  </a:moveTo>
                  <a:lnTo>
                    <a:pt x="24449" y="0"/>
                  </a:lnTo>
                  <a:lnTo>
                    <a:pt x="7442" y="40494"/>
                  </a:lnTo>
                  <a:lnTo>
                    <a:pt x="293" y="80914"/>
                  </a:lnTo>
                  <a:lnTo>
                    <a:pt x="0" y="120719"/>
                  </a:lnTo>
                  <a:lnTo>
                    <a:pt x="1809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1589"/>
            <p:cNvSpPr/>
            <p:nvPr>
              <p:custDataLst>
                <p:tags r:id="rId164"/>
              </p:custDataLst>
            </p:nvPr>
          </p:nvSpPr>
          <p:spPr>
            <a:xfrm>
              <a:off x="6983557" y="3026642"/>
              <a:ext cx="69579" cy="104212"/>
            </a:xfrm>
            <a:custGeom>
              <a:avLst/>
              <a:gdLst/>
              <a:ahLst/>
              <a:cxnLst/>
              <a:rect l="0" t="0" r="0" b="0"/>
              <a:pathLst>
                <a:path w="69579" h="104212">
                  <a:moveTo>
                    <a:pt x="39543" y="21358"/>
                  </a:moveTo>
                  <a:lnTo>
                    <a:pt x="39543" y="21358"/>
                  </a:lnTo>
                  <a:lnTo>
                    <a:pt x="39541" y="17987"/>
                  </a:lnTo>
                  <a:lnTo>
                    <a:pt x="36172" y="9149"/>
                  </a:lnTo>
                  <a:lnTo>
                    <a:pt x="30754" y="3467"/>
                  </a:lnTo>
                  <a:lnTo>
                    <a:pt x="27334" y="963"/>
                  </a:lnTo>
                  <a:lnTo>
                    <a:pt x="24348" y="0"/>
                  </a:lnTo>
                  <a:lnTo>
                    <a:pt x="21651" y="64"/>
                  </a:lnTo>
                  <a:lnTo>
                    <a:pt x="19148" y="812"/>
                  </a:lnTo>
                  <a:lnTo>
                    <a:pt x="8883" y="8607"/>
                  </a:lnTo>
                  <a:lnTo>
                    <a:pt x="277" y="19853"/>
                  </a:lnTo>
                  <a:lnTo>
                    <a:pt x="0" y="45607"/>
                  </a:lnTo>
                  <a:lnTo>
                    <a:pt x="8160" y="81989"/>
                  </a:lnTo>
                  <a:lnTo>
                    <a:pt x="10155" y="87179"/>
                  </a:lnTo>
                  <a:lnTo>
                    <a:pt x="18015" y="96708"/>
                  </a:lnTo>
                  <a:lnTo>
                    <a:pt x="23073" y="101225"/>
                  </a:lnTo>
                  <a:lnTo>
                    <a:pt x="28564" y="103531"/>
                  </a:lnTo>
                  <a:lnTo>
                    <a:pt x="40307" y="104211"/>
                  </a:lnTo>
                  <a:lnTo>
                    <a:pt x="45697" y="101993"/>
                  </a:lnTo>
                  <a:lnTo>
                    <a:pt x="55448" y="93885"/>
                  </a:lnTo>
                  <a:lnTo>
                    <a:pt x="65501" y="70678"/>
                  </a:lnTo>
                  <a:lnTo>
                    <a:pt x="69578" y="48201"/>
                  </a:lnTo>
                  <a:lnTo>
                    <a:pt x="64043" y="24765"/>
                  </a:lnTo>
                  <a:lnTo>
                    <a:pt x="53465" y="6688"/>
                  </a:lnTo>
                  <a:lnTo>
                    <a:pt x="50236" y="3817"/>
                  </a:lnTo>
                  <a:lnTo>
                    <a:pt x="47377" y="2608"/>
                  </a:lnTo>
                  <a:lnTo>
                    <a:pt x="44766" y="2509"/>
                  </a:lnTo>
                  <a:lnTo>
                    <a:pt x="43024" y="3147"/>
                  </a:lnTo>
                  <a:lnTo>
                    <a:pt x="39543" y="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1590"/>
            <p:cNvSpPr/>
            <p:nvPr>
              <p:custDataLst>
                <p:tags r:id="rId165"/>
              </p:custDataLst>
            </p:nvPr>
          </p:nvSpPr>
          <p:spPr>
            <a:xfrm>
              <a:off x="7096328" y="3007767"/>
              <a:ext cx="70980" cy="123052"/>
            </a:xfrm>
            <a:custGeom>
              <a:avLst/>
              <a:gdLst/>
              <a:ahLst/>
              <a:cxnLst/>
              <a:rect l="0" t="0" r="0" b="0"/>
              <a:pathLst>
                <a:path w="70980" h="123052">
                  <a:moveTo>
                    <a:pt x="53772" y="27533"/>
                  </a:moveTo>
                  <a:lnTo>
                    <a:pt x="53772" y="27533"/>
                  </a:lnTo>
                  <a:lnTo>
                    <a:pt x="57142" y="27533"/>
                  </a:lnTo>
                  <a:lnTo>
                    <a:pt x="58135" y="26122"/>
                  </a:lnTo>
                  <a:lnTo>
                    <a:pt x="59239" y="20791"/>
                  </a:lnTo>
                  <a:lnTo>
                    <a:pt x="56490" y="9856"/>
                  </a:lnTo>
                  <a:lnTo>
                    <a:pt x="51216" y="3684"/>
                  </a:lnTo>
                  <a:lnTo>
                    <a:pt x="47835" y="1051"/>
                  </a:lnTo>
                  <a:lnTo>
                    <a:pt x="44169" y="0"/>
                  </a:lnTo>
                  <a:lnTo>
                    <a:pt x="36334" y="715"/>
                  </a:lnTo>
                  <a:lnTo>
                    <a:pt x="23989" y="8455"/>
                  </a:lnTo>
                  <a:lnTo>
                    <a:pt x="8024" y="29798"/>
                  </a:lnTo>
                  <a:lnTo>
                    <a:pt x="0" y="61836"/>
                  </a:lnTo>
                  <a:lnTo>
                    <a:pt x="995" y="88026"/>
                  </a:lnTo>
                  <a:lnTo>
                    <a:pt x="7738" y="102397"/>
                  </a:lnTo>
                  <a:lnTo>
                    <a:pt x="21552" y="118624"/>
                  </a:lnTo>
                  <a:lnTo>
                    <a:pt x="25943" y="122127"/>
                  </a:lnTo>
                  <a:lnTo>
                    <a:pt x="30986" y="123051"/>
                  </a:lnTo>
                  <a:lnTo>
                    <a:pt x="42234" y="120315"/>
                  </a:lnTo>
                  <a:lnTo>
                    <a:pt x="52406" y="112513"/>
                  </a:lnTo>
                  <a:lnTo>
                    <a:pt x="60926" y="101286"/>
                  </a:lnTo>
                  <a:lnTo>
                    <a:pt x="68983" y="79097"/>
                  </a:lnTo>
                  <a:lnTo>
                    <a:pt x="70979" y="56060"/>
                  </a:lnTo>
                  <a:lnTo>
                    <a:pt x="68945" y="44680"/>
                  </a:lnTo>
                  <a:lnTo>
                    <a:pt x="53772" y="14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351"/>
          <p:cNvGrpSpPr/>
          <p:nvPr/>
        </p:nvGrpSpPr>
        <p:grpSpPr>
          <a:xfrm>
            <a:off x="7772477" y="2660807"/>
            <a:ext cx="494515" cy="291061"/>
            <a:chOff x="7772477" y="2660807"/>
            <a:chExt cx="494515" cy="291061"/>
          </a:xfrm>
        </p:grpSpPr>
        <p:sp>
          <p:nvSpPr>
            <p:cNvPr id="767" name="SMARTInkShape-1591"/>
            <p:cNvSpPr/>
            <p:nvPr>
              <p:custDataLst>
                <p:tags r:id="rId157"/>
              </p:custDataLst>
            </p:nvPr>
          </p:nvSpPr>
          <p:spPr>
            <a:xfrm>
              <a:off x="7772477" y="2662933"/>
              <a:ext cx="152324" cy="288935"/>
            </a:xfrm>
            <a:custGeom>
              <a:avLst/>
              <a:gdLst/>
              <a:ahLst/>
              <a:cxnLst/>
              <a:rect l="0" t="0" r="0" b="0"/>
              <a:pathLst>
                <a:path w="152324" h="288935">
                  <a:moveTo>
                    <a:pt x="6273" y="283467"/>
                  </a:moveTo>
                  <a:lnTo>
                    <a:pt x="6273" y="283467"/>
                  </a:lnTo>
                  <a:lnTo>
                    <a:pt x="805" y="288934"/>
                  </a:lnTo>
                  <a:lnTo>
                    <a:pt x="511" y="288523"/>
                  </a:lnTo>
                  <a:lnTo>
                    <a:pt x="0" y="280901"/>
                  </a:lnTo>
                  <a:lnTo>
                    <a:pt x="21588" y="234706"/>
                  </a:lnTo>
                  <a:lnTo>
                    <a:pt x="36239" y="192252"/>
                  </a:lnTo>
                  <a:lnTo>
                    <a:pt x="46137" y="153423"/>
                  </a:lnTo>
                  <a:lnTo>
                    <a:pt x="56106" y="115192"/>
                  </a:lnTo>
                  <a:lnTo>
                    <a:pt x="67996" y="74858"/>
                  </a:lnTo>
                  <a:lnTo>
                    <a:pt x="78816" y="29382"/>
                  </a:lnTo>
                  <a:lnTo>
                    <a:pt x="89621" y="7805"/>
                  </a:lnTo>
                  <a:lnTo>
                    <a:pt x="93588" y="2325"/>
                  </a:lnTo>
                  <a:lnTo>
                    <a:pt x="96938" y="84"/>
                  </a:lnTo>
                  <a:lnTo>
                    <a:pt x="99877" y="0"/>
                  </a:lnTo>
                  <a:lnTo>
                    <a:pt x="102542" y="1356"/>
                  </a:lnTo>
                  <a:lnTo>
                    <a:pt x="113035" y="16748"/>
                  </a:lnTo>
                  <a:lnTo>
                    <a:pt x="124153" y="57372"/>
                  </a:lnTo>
                  <a:lnTo>
                    <a:pt x="131262" y="102399"/>
                  </a:lnTo>
                  <a:lnTo>
                    <a:pt x="132875" y="145630"/>
                  </a:lnTo>
                  <a:lnTo>
                    <a:pt x="137559" y="192113"/>
                  </a:lnTo>
                  <a:lnTo>
                    <a:pt x="143806" y="239156"/>
                  </a:lnTo>
                  <a:lnTo>
                    <a:pt x="145009" y="246134"/>
                  </a:lnTo>
                  <a:lnTo>
                    <a:pt x="145330" y="246584"/>
                  </a:lnTo>
                  <a:lnTo>
                    <a:pt x="145688" y="243321"/>
                  </a:lnTo>
                  <a:lnTo>
                    <a:pt x="139146" y="230179"/>
                  </a:lnTo>
                  <a:lnTo>
                    <a:pt x="96068" y="183015"/>
                  </a:lnTo>
                  <a:lnTo>
                    <a:pt x="80543" y="168723"/>
                  </a:lnTo>
                  <a:lnTo>
                    <a:pt x="63556" y="160412"/>
                  </a:lnTo>
                  <a:lnTo>
                    <a:pt x="47178" y="156986"/>
                  </a:lnTo>
                  <a:lnTo>
                    <a:pt x="93872" y="147642"/>
                  </a:lnTo>
                  <a:lnTo>
                    <a:pt x="152323" y="13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1592"/>
            <p:cNvSpPr/>
            <p:nvPr>
              <p:custDataLst>
                <p:tags r:id="rId158"/>
              </p:custDataLst>
            </p:nvPr>
          </p:nvSpPr>
          <p:spPr>
            <a:xfrm>
              <a:off x="7975623" y="2686050"/>
              <a:ext cx="126770" cy="205962"/>
            </a:xfrm>
            <a:custGeom>
              <a:avLst/>
              <a:gdLst/>
              <a:ahLst/>
              <a:cxnLst/>
              <a:rect l="0" t="0" r="0" b="0"/>
              <a:pathLst>
                <a:path w="126770" h="205962">
                  <a:moveTo>
                    <a:pt x="6327" y="44450"/>
                  </a:moveTo>
                  <a:lnTo>
                    <a:pt x="6327" y="44450"/>
                  </a:lnTo>
                  <a:lnTo>
                    <a:pt x="9984" y="40791"/>
                  </a:lnTo>
                  <a:lnTo>
                    <a:pt x="8421" y="42354"/>
                  </a:lnTo>
                  <a:lnTo>
                    <a:pt x="7259" y="47281"/>
                  </a:lnTo>
                  <a:lnTo>
                    <a:pt x="5744" y="86973"/>
                  </a:lnTo>
                  <a:lnTo>
                    <a:pt x="2000" y="124705"/>
                  </a:lnTo>
                  <a:lnTo>
                    <a:pt x="376" y="165692"/>
                  </a:lnTo>
                  <a:lnTo>
                    <a:pt x="0" y="205961"/>
                  </a:lnTo>
                  <a:lnTo>
                    <a:pt x="5048" y="166002"/>
                  </a:lnTo>
                  <a:lnTo>
                    <a:pt x="10961" y="123337"/>
                  </a:lnTo>
                  <a:lnTo>
                    <a:pt x="14050" y="88520"/>
                  </a:lnTo>
                  <a:lnTo>
                    <a:pt x="21414" y="43042"/>
                  </a:lnTo>
                  <a:lnTo>
                    <a:pt x="23441" y="37867"/>
                  </a:lnTo>
                  <a:lnTo>
                    <a:pt x="25497" y="35122"/>
                  </a:lnTo>
                  <a:lnTo>
                    <a:pt x="27574" y="33998"/>
                  </a:lnTo>
                  <a:lnTo>
                    <a:pt x="29663" y="36071"/>
                  </a:lnTo>
                  <a:lnTo>
                    <a:pt x="43571" y="74043"/>
                  </a:lnTo>
                  <a:lnTo>
                    <a:pt x="55384" y="115934"/>
                  </a:lnTo>
                  <a:lnTo>
                    <a:pt x="71200" y="161543"/>
                  </a:lnTo>
                  <a:lnTo>
                    <a:pt x="79609" y="179042"/>
                  </a:lnTo>
                  <a:lnTo>
                    <a:pt x="90401" y="191522"/>
                  </a:lnTo>
                  <a:lnTo>
                    <a:pt x="94832" y="194709"/>
                  </a:lnTo>
                  <a:lnTo>
                    <a:pt x="98491" y="196129"/>
                  </a:lnTo>
                  <a:lnTo>
                    <a:pt x="101637" y="196369"/>
                  </a:lnTo>
                  <a:lnTo>
                    <a:pt x="105145" y="193707"/>
                  </a:lnTo>
                  <a:lnTo>
                    <a:pt x="112805" y="183224"/>
                  </a:lnTo>
                  <a:lnTo>
                    <a:pt x="121680" y="158084"/>
                  </a:lnTo>
                  <a:lnTo>
                    <a:pt x="125931" y="114325"/>
                  </a:lnTo>
                  <a:lnTo>
                    <a:pt x="126769" y="73278"/>
                  </a:lnTo>
                  <a:lnTo>
                    <a:pt x="122585" y="27524"/>
                  </a:lnTo>
                  <a:lnTo>
                    <a:pt x="1206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1593"/>
            <p:cNvSpPr/>
            <p:nvPr>
              <p:custDataLst>
                <p:tags r:id="rId159"/>
              </p:custDataLst>
            </p:nvPr>
          </p:nvSpPr>
          <p:spPr>
            <a:xfrm>
              <a:off x="8178800" y="2660807"/>
              <a:ext cx="88192" cy="243240"/>
            </a:xfrm>
            <a:custGeom>
              <a:avLst/>
              <a:gdLst/>
              <a:ahLst/>
              <a:cxnLst/>
              <a:rect l="0" t="0" r="0" b="0"/>
              <a:pathLst>
                <a:path w="88192" h="243240">
                  <a:moveTo>
                    <a:pt x="25400" y="63343"/>
                  </a:moveTo>
                  <a:lnTo>
                    <a:pt x="25400" y="63343"/>
                  </a:lnTo>
                  <a:lnTo>
                    <a:pt x="25398" y="59972"/>
                  </a:lnTo>
                  <a:lnTo>
                    <a:pt x="24695" y="58979"/>
                  </a:lnTo>
                  <a:lnTo>
                    <a:pt x="23518" y="58317"/>
                  </a:lnTo>
                  <a:lnTo>
                    <a:pt x="22029" y="57876"/>
                  </a:lnTo>
                  <a:lnTo>
                    <a:pt x="21036" y="59698"/>
                  </a:lnTo>
                  <a:lnTo>
                    <a:pt x="18518" y="96724"/>
                  </a:lnTo>
                  <a:lnTo>
                    <a:pt x="14058" y="144125"/>
                  </a:lnTo>
                  <a:lnTo>
                    <a:pt x="12968" y="191248"/>
                  </a:lnTo>
                  <a:lnTo>
                    <a:pt x="12047" y="219632"/>
                  </a:lnTo>
                  <a:lnTo>
                    <a:pt x="10854" y="222569"/>
                  </a:lnTo>
                  <a:lnTo>
                    <a:pt x="9353" y="224527"/>
                  </a:lnTo>
                  <a:lnTo>
                    <a:pt x="8351" y="223010"/>
                  </a:lnTo>
                  <a:lnTo>
                    <a:pt x="7649" y="204569"/>
                  </a:lnTo>
                  <a:lnTo>
                    <a:pt x="11595" y="164611"/>
                  </a:lnTo>
                  <a:lnTo>
                    <a:pt x="16527" y="120551"/>
                  </a:lnTo>
                  <a:lnTo>
                    <a:pt x="22314" y="77387"/>
                  </a:lnTo>
                  <a:lnTo>
                    <a:pt x="32717" y="38341"/>
                  </a:lnTo>
                  <a:lnTo>
                    <a:pt x="45503" y="4076"/>
                  </a:lnTo>
                  <a:lnTo>
                    <a:pt x="47974" y="1254"/>
                  </a:lnTo>
                  <a:lnTo>
                    <a:pt x="50327" y="78"/>
                  </a:lnTo>
                  <a:lnTo>
                    <a:pt x="52601" y="0"/>
                  </a:lnTo>
                  <a:lnTo>
                    <a:pt x="58890" y="9320"/>
                  </a:lnTo>
                  <a:lnTo>
                    <a:pt x="74425" y="47420"/>
                  </a:lnTo>
                  <a:lnTo>
                    <a:pt x="85310" y="93594"/>
                  </a:lnTo>
                  <a:lnTo>
                    <a:pt x="88191" y="130937"/>
                  </a:lnTo>
                  <a:lnTo>
                    <a:pt x="87395" y="176379"/>
                  </a:lnTo>
                  <a:lnTo>
                    <a:pt x="78027" y="201179"/>
                  </a:lnTo>
                  <a:lnTo>
                    <a:pt x="56946" y="233180"/>
                  </a:lnTo>
                  <a:lnTo>
                    <a:pt x="42507" y="242155"/>
                  </a:lnTo>
                  <a:lnTo>
                    <a:pt x="30887" y="243239"/>
                  </a:lnTo>
                  <a:lnTo>
                    <a:pt x="24825" y="242540"/>
                  </a:lnTo>
                  <a:lnTo>
                    <a:pt x="19371" y="239252"/>
                  </a:lnTo>
                  <a:lnTo>
                    <a:pt x="0" y="21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352"/>
          <p:cNvGrpSpPr/>
          <p:nvPr/>
        </p:nvGrpSpPr>
        <p:grpSpPr>
          <a:xfrm>
            <a:off x="8782072" y="2627694"/>
            <a:ext cx="749279" cy="325057"/>
            <a:chOff x="8782072" y="2627694"/>
            <a:chExt cx="749279" cy="325057"/>
          </a:xfrm>
        </p:grpSpPr>
        <p:sp>
          <p:nvSpPr>
            <p:cNvPr id="771" name="SMARTInkShape-1594"/>
            <p:cNvSpPr/>
            <p:nvPr>
              <p:custDataLst>
                <p:tags r:id="rId152"/>
              </p:custDataLst>
            </p:nvPr>
          </p:nvSpPr>
          <p:spPr>
            <a:xfrm>
              <a:off x="8782072" y="2629328"/>
              <a:ext cx="98989" cy="302963"/>
            </a:xfrm>
            <a:custGeom>
              <a:avLst/>
              <a:gdLst/>
              <a:ahLst/>
              <a:cxnLst/>
              <a:rect l="0" t="0" r="0" b="0"/>
              <a:pathLst>
                <a:path w="98989" h="302963">
                  <a:moveTo>
                    <a:pt x="12678" y="82122"/>
                  </a:moveTo>
                  <a:lnTo>
                    <a:pt x="12678" y="82122"/>
                  </a:lnTo>
                  <a:lnTo>
                    <a:pt x="9307" y="85493"/>
                  </a:lnTo>
                  <a:lnTo>
                    <a:pt x="7652" y="89029"/>
                  </a:lnTo>
                  <a:lnTo>
                    <a:pt x="6406" y="127740"/>
                  </a:lnTo>
                  <a:lnTo>
                    <a:pt x="6343" y="169554"/>
                  </a:lnTo>
                  <a:lnTo>
                    <a:pt x="6331" y="212528"/>
                  </a:lnTo>
                  <a:lnTo>
                    <a:pt x="5623" y="251289"/>
                  </a:lnTo>
                  <a:lnTo>
                    <a:pt x="861" y="295910"/>
                  </a:lnTo>
                  <a:lnTo>
                    <a:pt x="236" y="302962"/>
                  </a:lnTo>
                  <a:lnTo>
                    <a:pt x="0" y="255411"/>
                  </a:lnTo>
                  <a:lnTo>
                    <a:pt x="3355" y="209275"/>
                  </a:lnTo>
                  <a:lnTo>
                    <a:pt x="5445" y="163228"/>
                  </a:lnTo>
                  <a:lnTo>
                    <a:pt x="11224" y="116513"/>
                  </a:lnTo>
                  <a:lnTo>
                    <a:pt x="17108" y="77574"/>
                  </a:lnTo>
                  <a:lnTo>
                    <a:pt x="24731" y="43772"/>
                  </a:lnTo>
                  <a:lnTo>
                    <a:pt x="43674" y="10472"/>
                  </a:lnTo>
                  <a:lnTo>
                    <a:pt x="48158" y="4722"/>
                  </a:lnTo>
                  <a:lnTo>
                    <a:pt x="53265" y="1594"/>
                  </a:lnTo>
                  <a:lnTo>
                    <a:pt x="64584" y="0"/>
                  </a:lnTo>
                  <a:lnTo>
                    <a:pt x="69859" y="1974"/>
                  </a:lnTo>
                  <a:lnTo>
                    <a:pt x="79486" y="9812"/>
                  </a:lnTo>
                  <a:lnTo>
                    <a:pt x="92837" y="29495"/>
                  </a:lnTo>
                  <a:lnTo>
                    <a:pt x="98988" y="59944"/>
                  </a:lnTo>
                  <a:lnTo>
                    <a:pt x="96663" y="77910"/>
                  </a:lnTo>
                  <a:lnTo>
                    <a:pt x="85539" y="101805"/>
                  </a:lnTo>
                  <a:lnTo>
                    <a:pt x="74694" y="116270"/>
                  </a:lnTo>
                  <a:lnTo>
                    <a:pt x="62818" y="125051"/>
                  </a:lnTo>
                  <a:lnTo>
                    <a:pt x="47603" y="130590"/>
                  </a:lnTo>
                  <a:lnTo>
                    <a:pt x="12623" y="133491"/>
                  </a:lnTo>
                  <a:lnTo>
                    <a:pt x="6328" y="139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1595"/>
            <p:cNvSpPr/>
            <p:nvPr>
              <p:custDataLst>
                <p:tags r:id="rId153"/>
              </p:custDataLst>
            </p:nvPr>
          </p:nvSpPr>
          <p:spPr>
            <a:xfrm>
              <a:off x="8858250" y="2755900"/>
              <a:ext cx="120651" cy="166088"/>
            </a:xfrm>
            <a:custGeom>
              <a:avLst/>
              <a:gdLst/>
              <a:ahLst/>
              <a:cxnLst/>
              <a:rect l="0" t="0" r="0" b="0"/>
              <a:pathLst>
                <a:path w="120651" h="166088">
                  <a:moveTo>
                    <a:pt x="0" y="82550"/>
                  </a:moveTo>
                  <a:lnTo>
                    <a:pt x="0" y="82550"/>
                  </a:lnTo>
                  <a:lnTo>
                    <a:pt x="3370" y="79179"/>
                  </a:lnTo>
                  <a:lnTo>
                    <a:pt x="5025" y="75642"/>
                  </a:lnTo>
                  <a:lnTo>
                    <a:pt x="5467" y="73712"/>
                  </a:lnTo>
                  <a:lnTo>
                    <a:pt x="6467" y="72425"/>
                  </a:lnTo>
                  <a:lnTo>
                    <a:pt x="9459" y="70994"/>
                  </a:lnTo>
                  <a:lnTo>
                    <a:pt x="15110" y="70189"/>
                  </a:lnTo>
                  <a:lnTo>
                    <a:pt x="31368" y="80063"/>
                  </a:lnTo>
                  <a:lnTo>
                    <a:pt x="40516" y="90617"/>
                  </a:lnTo>
                  <a:lnTo>
                    <a:pt x="61831" y="132176"/>
                  </a:lnTo>
                  <a:lnTo>
                    <a:pt x="65580" y="144823"/>
                  </a:lnTo>
                  <a:lnTo>
                    <a:pt x="64893" y="155147"/>
                  </a:lnTo>
                  <a:lnTo>
                    <a:pt x="63019" y="159170"/>
                  </a:lnTo>
                  <a:lnTo>
                    <a:pt x="57171" y="165522"/>
                  </a:lnTo>
                  <a:lnTo>
                    <a:pt x="54342" y="166087"/>
                  </a:lnTo>
                  <a:lnTo>
                    <a:pt x="51751" y="165052"/>
                  </a:lnTo>
                  <a:lnTo>
                    <a:pt x="49317" y="162952"/>
                  </a:lnTo>
                  <a:lnTo>
                    <a:pt x="42521" y="143140"/>
                  </a:lnTo>
                  <a:lnTo>
                    <a:pt x="46151" y="108185"/>
                  </a:lnTo>
                  <a:lnTo>
                    <a:pt x="56164" y="73291"/>
                  </a:lnTo>
                  <a:lnTo>
                    <a:pt x="84520" y="29895"/>
                  </a:lnTo>
                  <a:lnTo>
                    <a:pt x="88096" y="2416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1596"/>
            <p:cNvSpPr/>
            <p:nvPr>
              <p:custDataLst>
                <p:tags r:id="rId154"/>
              </p:custDataLst>
            </p:nvPr>
          </p:nvSpPr>
          <p:spPr>
            <a:xfrm>
              <a:off x="9063965" y="2643627"/>
              <a:ext cx="91853" cy="309124"/>
            </a:xfrm>
            <a:custGeom>
              <a:avLst/>
              <a:gdLst/>
              <a:ahLst/>
              <a:cxnLst/>
              <a:rect l="0" t="0" r="0" b="0"/>
              <a:pathLst>
                <a:path w="91853" h="309124">
                  <a:moveTo>
                    <a:pt x="86385" y="17023"/>
                  </a:moveTo>
                  <a:lnTo>
                    <a:pt x="86385" y="17023"/>
                  </a:lnTo>
                  <a:lnTo>
                    <a:pt x="89755" y="13652"/>
                  </a:lnTo>
                  <a:lnTo>
                    <a:pt x="91411" y="8234"/>
                  </a:lnTo>
                  <a:lnTo>
                    <a:pt x="91852" y="4814"/>
                  </a:lnTo>
                  <a:lnTo>
                    <a:pt x="90736" y="2533"/>
                  </a:lnTo>
                  <a:lnTo>
                    <a:pt x="88580" y="1013"/>
                  </a:lnTo>
                  <a:lnTo>
                    <a:pt x="85732" y="0"/>
                  </a:lnTo>
                  <a:lnTo>
                    <a:pt x="82420" y="735"/>
                  </a:lnTo>
                  <a:lnTo>
                    <a:pt x="74981" y="5316"/>
                  </a:lnTo>
                  <a:lnTo>
                    <a:pt x="46958" y="48927"/>
                  </a:lnTo>
                  <a:lnTo>
                    <a:pt x="31352" y="86485"/>
                  </a:lnTo>
                  <a:lnTo>
                    <a:pt x="16691" y="125250"/>
                  </a:lnTo>
                  <a:lnTo>
                    <a:pt x="7253" y="168016"/>
                  </a:lnTo>
                  <a:lnTo>
                    <a:pt x="693" y="209850"/>
                  </a:lnTo>
                  <a:lnTo>
                    <a:pt x="0" y="252223"/>
                  </a:lnTo>
                  <a:lnTo>
                    <a:pt x="4247" y="272545"/>
                  </a:lnTo>
                  <a:lnTo>
                    <a:pt x="22885" y="3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1597"/>
            <p:cNvSpPr/>
            <p:nvPr>
              <p:custDataLst>
                <p:tags r:id="rId155"/>
              </p:custDataLst>
            </p:nvPr>
          </p:nvSpPr>
          <p:spPr>
            <a:xfrm>
              <a:off x="9171838" y="2627694"/>
              <a:ext cx="359513" cy="271832"/>
            </a:xfrm>
            <a:custGeom>
              <a:avLst/>
              <a:gdLst/>
              <a:ahLst/>
              <a:cxnLst/>
              <a:rect l="0" t="0" r="0" b="0"/>
              <a:pathLst>
                <a:path w="359513" h="271832">
                  <a:moveTo>
                    <a:pt x="86462" y="236156"/>
                  </a:moveTo>
                  <a:lnTo>
                    <a:pt x="86462" y="236156"/>
                  </a:lnTo>
                  <a:lnTo>
                    <a:pt x="79555" y="219196"/>
                  </a:lnTo>
                  <a:lnTo>
                    <a:pt x="71535" y="209052"/>
                  </a:lnTo>
                  <a:lnTo>
                    <a:pt x="61717" y="206471"/>
                  </a:lnTo>
                  <a:lnTo>
                    <a:pt x="55149" y="205783"/>
                  </a:lnTo>
                  <a:lnTo>
                    <a:pt x="32421" y="211556"/>
                  </a:lnTo>
                  <a:lnTo>
                    <a:pt x="21757" y="218402"/>
                  </a:lnTo>
                  <a:lnTo>
                    <a:pt x="5790" y="237666"/>
                  </a:lnTo>
                  <a:lnTo>
                    <a:pt x="1218" y="247646"/>
                  </a:lnTo>
                  <a:lnTo>
                    <a:pt x="0" y="252283"/>
                  </a:lnTo>
                  <a:lnTo>
                    <a:pt x="1304" y="256785"/>
                  </a:lnTo>
                  <a:lnTo>
                    <a:pt x="8398" y="265550"/>
                  </a:lnTo>
                  <a:lnTo>
                    <a:pt x="18606" y="270387"/>
                  </a:lnTo>
                  <a:lnTo>
                    <a:pt x="29492" y="271831"/>
                  </a:lnTo>
                  <a:lnTo>
                    <a:pt x="39033" y="270121"/>
                  </a:lnTo>
                  <a:lnTo>
                    <a:pt x="59082" y="255078"/>
                  </a:lnTo>
                  <a:lnTo>
                    <a:pt x="76153" y="229376"/>
                  </a:lnTo>
                  <a:lnTo>
                    <a:pt x="90149" y="192676"/>
                  </a:lnTo>
                  <a:lnTo>
                    <a:pt x="99863" y="150522"/>
                  </a:lnTo>
                  <a:lnTo>
                    <a:pt x="108759" y="105124"/>
                  </a:lnTo>
                  <a:lnTo>
                    <a:pt x="110942" y="65706"/>
                  </a:lnTo>
                  <a:lnTo>
                    <a:pt x="109799" y="21629"/>
                  </a:lnTo>
                  <a:lnTo>
                    <a:pt x="106712" y="10989"/>
                  </a:lnTo>
                  <a:lnTo>
                    <a:pt x="104900" y="9139"/>
                  </a:lnTo>
                  <a:lnTo>
                    <a:pt x="102988" y="8611"/>
                  </a:lnTo>
                  <a:lnTo>
                    <a:pt x="98980" y="17433"/>
                  </a:lnTo>
                  <a:lnTo>
                    <a:pt x="92918" y="58115"/>
                  </a:lnTo>
                  <a:lnTo>
                    <a:pt x="87946" y="98368"/>
                  </a:lnTo>
                  <a:lnTo>
                    <a:pt x="87362" y="144111"/>
                  </a:lnTo>
                  <a:lnTo>
                    <a:pt x="93410" y="187452"/>
                  </a:lnTo>
                  <a:lnTo>
                    <a:pt x="101218" y="218432"/>
                  </a:lnTo>
                  <a:lnTo>
                    <a:pt x="112472" y="239136"/>
                  </a:lnTo>
                  <a:lnTo>
                    <a:pt x="116503" y="244493"/>
                  </a:lnTo>
                  <a:lnTo>
                    <a:pt x="121304" y="247358"/>
                  </a:lnTo>
                  <a:lnTo>
                    <a:pt x="132286" y="248661"/>
                  </a:lnTo>
                  <a:lnTo>
                    <a:pt x="142343" y="245006"/>
                  </a:lnTo>
                  <a:lnTo>
                    <a:pt x="146998" y="242056"/>
                  </a:lnTo>
                  <a:lnTo>
                    <a:pt x="160295" y="224420"/>
                  </a:lnTo>
                  <a:lnTo>
                    <a:pt x="171654" y="198246"/>
                  </a:lnTo>
                  <a:lnTo>
                    <a:pt x="173715" y="185441"/>
                  </a:lnTo>
                  <a:lnTo>
                    <a:pt x="172853" y="180474"/>
                  </a:lnTo>
                  <a:lnTo>
                    <a:pt x="168129" y="173073"/>
                  </a:lnTo>
                  <a:lnTo>
                    <a:pt x="163212" y="169313"/>
                  </a:lnTo>
                  <a:lnTo>
                    <a:pt x="160911" y="168311"/>
                  </a:lnTo>
                  <a:lnTo>
                    <a:pt x="154592" y="169079"/>
                  </a:lnTo>
                  <a:lnTo>
                    <a:pt x="150932" y="170271"/>
                  </a:lnTo>
                  <a:lnTo>
                    <a:pt x="143101" y="179122"/>
                  </a:lnTo>
                  <a:lnTo>
                    <a:pt x="136329" y="191052"/>
                  </a:lnTo>
                  <a:lnTo>
                    <a:pt x="133320" y="201058"/>
                  </a:lnTo>
                  <a:lnTo>
                    <a:pt x="135745" y="212090"/>
                  </a:lnTo>
                  <a:lnTo>
                    <a:pt x="141526" y="222638"/>
                  </a:lnTo>
                  <a:lnTo>
                    <a:pt x="148799" y="229678"/>
                  </a:lnTo>
                  <a:lnTo>
                    <a:pt x="156736" y="233277"/>
                  </a:lnTo>
                  <a:lnTo>
                    <a:pt x="160829" y="234237"/>
                  </a:lnTo>
                  <a:lnTo>
                    <a:pt x="164967" y="233465"/>
                  </a:lnTo>
                  <a:lnTo>
                    <a:pt x="173330" y="228845"/>
                  </a:lnTo>
                  <a:lnTo>
                    <a:pt x="176122" y="225638"/>
                  </a:lnTo>
                  <a:lnTo>
                    <a:pt x="186961" y="205952"/>
                  </a:lnTo>
                  <a:lnTo>
                    <a:pt x="187328" y="206848"/>
                  </a:lnTo>
                  <a:lnTo>
                    <a:pt x="188703" y="225453"/>
                  </a:lnTo>
                  <a:lnTo>
                    <a:pt x="191404" y="230929"/>
                  </a:lnTo>
                  <a:lnTo>
                    <a:pt x="200263" y="237978"/>
                  </a:lnTo>
                  <a:lnTo>
                    <a:pt x="203958" y="238782"/>
                  </a:lnTo>
                  <a:lnTo>
                    <a:pt x="211823" y="237793"/>
                  </a:lnTo>
                  <a:lnTo>
                    <a:pt x="224187" y="233270"/>
                  </a:lnTo>
                  <a:lnTo>
                    <a:pt x="232576" y="221938"/>
                  </a:lnTo>
                  <a:lnTo>
                    <a:pt x="252981" y="175148"/>
                  </a:lnTo>
                  <a:lnTo>
                    <a:pt x="265587" y="133088"/>
                  </a:lnTo>
                  <a:lnTo>
                    <a:pt x="281457" y="93657"/>
                  </a:lnTo>
                  <a:lnTo>
                    <a:pt x="292345" y="49547"/>
                  </a:lnTo>
                  <a:lnTo>
                    <a:pt x="301042" y="10316"/>
                  </a:lnTo>
                  <a:lnTo>
                    <a:pt x="301775" y="2197"/>
                  </a:lnTo>
                  <a:lnTo>
                    <a:pt x="301265" y="456"/>
                  </a:lnTo>
                  <a:lnTo>
                    <a:pt x="300219" y="0"/>
                  </a:lnTo>
                  <a:lnTo>
                    <a:pt x="298816" y="402"/>
                  </a:lnTo>
                  <a:lnTo>
                    <a:pt x="289474" y="40663"/>
                  </a:lnTo>
                  <a:lnTo>
                    <a:pt x="281375" y="77103"/>
                  </a:lnTo>
                  <a:lnTo>
                    <a:pt x="271918" y="119885"/>
                  </a:lnTo>
                  <a:lnTo>
                    <a:pt x="265270" y="166229"/>
                  </a:lnTo>
                  <a:lnTo>
                    <a:pt x="264395" y="210162"/>
                  </a:lnTo>
                  <a:lnTo>
                    <a:pt x="264991" y="235359"/>
                  </a:lnTo>
                  <a:lnTo>
                    <a:pt x="267644" y="242387"/>
                  </a:lnTo>
                  <a:lnTo>
                    <a:pt x="270044" y="243838"/>
                  </a:lnTo>
                  <a:lnTo>
                    <a:pt x="273055" y="244100"/>
                  </a:lnTo>
                  <a:lnTo>
                    <a:pt x="276474" y="243569"/>
                  </a:lnTo>
                  <a:lnTo>
                    <a:pt x="288027" y="236079"/>
                  </a:lnTo>
                  <a:lnTo>
                    <a:pt x="308938" y="210061"/>
                  </a:lnTo>
                  <a:lnTo>
                    <a:pt x="321557" y="183190"/>
                  </a:lnTo>
                  <a:lnTo>
                    <a:pt x="325005" y="168166"/>
                  </a:lnTo>
                  <a:lnTo>
                    <a:pt x="324653" y="156314"/>
                  </a:lnTo>
                  <a:lnTo>
                    <a:pt x="323574" y="151178"/>
                  </a:lnTo>
                  <a:lnTo>
                    <a:pt x="322148" y="148459"/>
                  </a:lnTo>
                  <a:lnTo>
                    <a:pt x="320491" y="147353"/>
                  </a:lnTo>
                  <a:lnTo>
                    <a:pt x="318681" y="147321"/>
                  </a:lnTo>
                  <a:lnTo>
                    <a:pt x="312906" y="152929"/>
                  </a:lnTo>
                  <a:lnTo>
                    <a:pt x="309392" y="157388"/>
                  </a:lnTo>
                  <a:lnTo>
                    <a:pt x="305485" y="167987"/>
                  </a:lnTo>
                  <a:lnTo>
                    <a:pt x="297704" y="211369"/>
                  </a:lnTo>
                  <a:lnTo>
                    <a:pt x="293063" y="233751"/>
                  </a:lnTo>
                  <a:lnTo>
                    <a:pt x="294230" y="244730"/>
                  </a:lnTo>
                  <a:lnTo>
                    <a:pt x="298855" y="255473"/>
                  </a:lnTo>
                  <a:lnTo>
                    <a:pt x="300730" y="256089"/>
                  </a:lnTo>
                  <a:lnTo>
                    <a:pt x="302687" y="255089"/>
                  </a:lnTo>
                  <a:lnTo>
                    <a:pt x="321998" y="231825"/>
                  </a:lnTo>
                  <a:lnTo>
                    <a:pt x="343060" y="192033"/>
                  </a:lnTo>
                  <a:lnTo>
                    <a:pt x="342900" y="191218"/>
                  </a:lnTo>
                  <a:lnTo>
                    <a:pt x="342087" y="191381"/>
                  </a:lnTo>
                  <a:lnTo>
                    <a:pt x="341545" y="192195"/>
                  </a:lnTo>
                  <a:lnTo>
                    <a:pt x="340943" y="194980"/>
                  </a:lnTo>
                  <a:lnTo>
                    <a:pt x="340505" y="217559"/>
                  </a:lnTo>
                  <a:lnTo>
                    <a:pt x="343846" y="228451"/>
                  </a:lnTo>
                  <a:lnTo>
                    <a:pt x="345540" y="231019"/>
                  </a:lnTo>
                  <a:lnTo>
                    <a:pt x="349303" y="233873"/>
                  </a:lnTo>
                  <a:lnTo>
                    <a:pt x="359512" y="236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598"/>
            <p:cNvSpPr/>
            <p:nvPr>
              <p:custDataLst>
                <p:tags r:id="rId156"/>
              </p:custDataLst>
            </p:nvPr>
          </p:nvSpPr>
          <p:spPr>
            <a:xfrm>
              <a:off x="9387991" y="2667000"/>
              <a:ext cx="143360" cy="30868"/>
            </a:xfrm>
            <a:custGeom>
              <a:avLst/>
              <a:gdLst/>
              <a:ahLst/>
              <a:cxnLst/>
              <a:rect l="0" t="0" r="0" b="0"/>
              <a:pathLst>
                <a:path w="14336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5" y="30426"/>
                  </a:lnTo>
                  <a:lnTo>
                    <a:pt x="1563" y="30867"/>
                  </a:lnTo>
                  <a:lnTo>
                    <a:pt x="37920" y="22845"/>
                  </a:lnTo>
                  <a:lnTo>
                    <a:pt x="81340" y="8966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353"/>
          <p:cNvGrpSpPr/>
          <p:nvPr/>
        </p:nvGrpSpPr>
        <p:grpSpPr>
          <a:xfrm>
            <a:off x="9767234" y="2598033"/>
            <a:ext cx="707780" cy="379722"/>
            <a:chOff x="9767234" y="2598033"/>
            <a:chExt cx="707780" cy="379722"/>
          </a:xfrm>
        </p:grpSpPr>
        <p:sp>
          <p:nvSpPr>
            <p:cNvPr id="777" name="SMARTInkShape-1599"/>
            <p:cNvSpPr/>
            <p:nvPr>
              <p:custDataLst>
                <p:tags r:id="rId148"/>
              </p:custDataLst>
            </p:nvPr>
          </p:nvSpPr>
          <p:spPr>
            <a:xfrm>
              <a:off x="9806285" y="2737451"/>
              <a:ext cx="181927" cy="151800"/>
            </a:xfrm>
            <a:custGeom>
              <a:avLst/>
              <a:gdLst/>
              <a:ahLst/>
              <a:cxnLst/>
              <a:rect l="0" t="0" r="0" b="0"/>
              <a:pathLst>
                <a:path w="181927" h="151800">
                  <a:moveTo>
                    <a:pt x="169565" y="18449"/>
                  </a:moveTo>
                  <a:lnTo>
                    <a:pt x="169565" y="18449"/>
                  </a:lnTo>
                  <a:lnTo>
                    <a:pt x="174634" y="12674"/>
                  </a:lnTo>
                  <a:lnTo>
                    <a:pt x="181926" y="0"/>
                  </a:lnTo>
                  <a:lnTo>
                    <a:pt x="157760" y="21096"/>
                  </a:lnTo>
                  <a:lnTo>
                    <a:pt x="111252" y="41802"/>
                  </a:lnTo>
                  <a:lnTo>
                    <a:pt x="66828" y="59145"/>
                  </a:lnTo>
                  <a:lnTo>
                    <a:pt x="21595" y="74503"/>
                  </a:lnTo>
                  <a:lnTo>
                    <a:pt x="2359" y="81674"/>
                  </a:lnTo>
                  <a:lnTo>
                    <a:pt x="943" y="83177"/>
                  </a:lnTo>
                  <a:lnTo>
                    <a:pt x="0" y="84884"/>
                  </a:lnTo>
                  <a:lnTo>
                    <a:pt x="77" y="86728"/>
                  </a:lnTo>
                  <a:lnTo>
                    <a:pt x="2044" y="90658"/>
                  </a:lnTo>
                  <a:lnTo>
                    <a:pt x="34138" y="106508"/>
                  </a:lnTo>
                  <a:lnTo>
                    <a:pt x="81481" y="122418"/>
                  </a:lnTo>
                  <a:lnTo>
                    <a:pt x="121045" y="134234"/>
                  </a:lnTo>
                  <a:lnTo>
                    <a:pt x="166533" y="145077"/>
                  </a:lnTo>
                  <a:lnTo>
                    <a:pt x="169660" y="146612"/>
                  </a:lnTo>
                  <a:lnTo>
                    <a:pt x="175915" y="15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1600"/>
            <p:cNvSpPr/>
            <p:nvPr>
              <p:custDataLst>
                <p:tags r:id="rId149"/>
              </p:custDataLst>
            </p:nvPr>
          </p:nvSpPr>
          <p:spPr>
            <a:xfrm>
              <a:off x="9767234" y="2921023"/>
              <a:ext cx="195450" cy="56732"/>
            </a:xfrm>
            <a:custGeom>
              <a:avLst/>
              <a:gdLst/>
              <a:ahLst/>
              <a:cxnLst/>
              <a:rect l="0" t="0" r="0" b="0"/>
              <a:pathLst>
                <a:path w="195450" h="56732">
                  <a:moveTo>
                    <a:pt x="24466" y="6327"/>
                  </a:moveTo>
                  <a:lnTo>
                    <a:pt x="24466" y="6327"/>
                  </a:lnTo>
                  <a:lnTo>
                    <a:pt x="12256" y="6327"/>
                  </a:lnTo>
                  <a:lnTo>
                    <a:pt x="9976" y="5621"/>
                  </a:lnTo>
                  <a:lnTo>
                    <a:pt x="8457" y="4446"/>
                  </a:lnTo>
                  <a:lnTo>
                    <a:pt x="6017" y="860"/>
                  </a:lnTo>
                  <a:lnTo>
                    <a:pt x="3801" y="369"/>
                  </a:lnTo>
                  <a:lnTo>
                    <a:pt x="0" y="55"/>
                  </a:lnTo>
                  <a:lnTo>
                    <a:pt x="2715" y="0"/>
                  </a:lnTo>
                  <a:lnTo>
                    <a:pt x="40573" y="11515"/>
                  </a:lnTo>
                  <a:lnTo>
                    <a:pt x="75963" y="21348"/>
                  </a:lnTo>
                  <a:lnTo>
                    <a:pt x="113573" y="29749"/>
                  </a:lnTo>
                  <a:lnTo>
                    <a:pt x="158562" y="42991"/>
                  </a:lnTo>
                  <a:lnTo>
                    <a:pt x="194344" y="56731"/>
                  </a:lnTo>
                  <a:lnTo>
                    <a:pt x="194868" y="56157"/>
                  </a:lnTo>
                  <a:lnTo>
                    <a:pt x="195449" y="53638"/>
                  </a:lnTo>
                  <a:lnTo>
                    <a:pt x="194901" y="52685"/>
                  </a:lnTo>
                  <a:lnTo>
                    <a:pt x="193829" y="52049"/>
                  </a:lnTo>
                  <a:lnTo>
                    <a:pt x="189566" y="4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1601"/>
            <p:cNvSpPr/>
            <p:nvPr>
              <p:custDataLst>
                <p:tags r:id="rId150"/>
              </p:custDataLst>
            </p:nvPr>
          </p:nvSpPr>
          <p:spPr>
            <a:xfrm>
              <a:off x="10199970" y="2730500"/>
              <a:ext cx="150531" cy="152572"/>
            </a:xfrm>
            <a:custGeom>
              <a:avLst/>
              <a:gdLst/>
              <a:ahLst/>
              <a:cxnLst/>
              <a:rect l="0" t="0" r="0" b="0"/>
              <a:pathLst>
                <a:path w="150531" h="152572">
                  <a:moveTo>
                    <a:pt x="4480" y="0"/>
                  </a:moveTo>
                  <a:lnTo>
                    <a:pt x="4480" y="0"/>
                  </a:lnTo>
                  <a:lnTo>
                    <a:pt x="9947" y="0"/>
                  </a:lnTo>
                  <a:lnTo>
                    <a:pt x="20795" y="5775"/>
                  </a:lnTo>
                  <a:lnTo>
                    <a:pt x="28430" y="12209"/>
                  </a:lnTo>
                  <a:lnTo>
                    <a:pt x="40661" y="30507"/>
                  </a:lnTo>
                  <a:lnTo>
                    <a:pt x="49851" y="60545"/>
                  </a:lnTo>
                  <a:lnTo>
                    <a:pt x="50300" y="89514"/>
                  </a:lnTo>
                  <a:lnTo>
                    <a:pt x="39061" y="123881"/>
                  </a:lnTo>
                  <a:lnTo>
                    <a:pt x="31374" y="138314"/>
                  </a:lnTo>
                  <a:lnTo>
                    <a:pt x="21372" y="148021"/>
                  </a:lnTo>
                  <a:lnTo>
                    <a:pt x="15741" y="151597"/>
                  </a:lnTo>
                  <a:lnTo>
                    <a:pt x="11282" y="152571"/>
                  </a:lnTo>
                  <a:lnTo>
                    <a:pt x="7603" y="151808"/>
                  </a:lnTo>
                  <a:lnTo>
                    <a:pt x="4445" y="149889"/>
                  </a:lnTo>
                  <a:lnTo>
                    <a:pt x="2340" y="147198"/>
                  </a:lnTo>
                  <a:lnTo>
                    <a:pt x="0" y="140445"/>
                  </a:lnTo>
                  <a:lnTo>
                    <a:pt x="2055" y="125339"/>
                  </a:lnTo>
                  <a:lnTo>
                    <a:pt x="13874" y="104087"/>
                  </a:lnTo>
                  <a:lnTo>
                    <a:pt x="54753" y="64468"/>
                  </a:lnTo>
                  <a:lnTo>
                    <a:pt x="97804" y="35046"/>
                  </a:lnTo>
                  <a:lnTo>
                    <a:pt x="100563" y="33947"/>
                  </a:lnTo>
                  <a:lnTo>
                    <a:pt x="101698" y="34626"/>
                  </a:lnTo>
                  <a:lnTo>
                    <a:pt x="101746" y="36489"/>
                  </a:lnTo>
                  <a:lnTo>
                    <a:pt x="99215" y="43029"/>
                  </a:lnTo>
                  <a:lnTo>
                    <a:pt x="85542" y="70499"/>
                  </a:lnTo>
                  <a:lnTo>
                    <a:pt x="82121" y="89092"/>
                  </a:lnTo>
                  <a:lnTo>
                    <a:pt x="84477" y="111378"/>
                  </a:lnTo>
                  <a:lnTo>
                    <a:pt x="89657" y="121938"/>
                  </a:lnTo>
                  <a:lnTo>
                    <a:pt x="93016" y="125742"/>
                  </a:lnTo>
                  <a:lnTo>
                    <a:pt x="15053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1602"/>
            <p:cNvSpPr/>
            <p:nvPr>
              <p:custDataLst>
                <p:tags r:id="rId151"/>
              </p:custDataLst>
            </p:nvPr>
          </p:nvSpPr>
          <p:spPr>
            <a:xfrm>
              <a:off x="10401300" y="2598033"/>
              <a:ext cx="73714" cy="329318"/>
            </a:xfrm>
            <a:custGeom>
              <a:avLst/>
              <a:gdLst/>
              <a:ahLst/>
              <a:cxnLst/>
              <a:rect l="0" t="0" r="0" b="0"/>
              <a:pathLst>
                <a:path w="73714" h="329318">
                  <a:moveTo>
                    <a:pt x="19050" y="5467"/>
                  </a:moveTo>
                  <a:lnTo>
                    <a:pt x="19050" y="5467"/>
                  </a:lnTo>
                  <a:lnTo>
                    <a:pt x="15679" y="2096"/>
                  </a:lnTo>
                  <a:lnTo>
                    <a:pt x="15394" y="1103"/>
                  </a:lnTo>
                  <a:lnTo>
                    <a:pt x="15906" y="441"/>
                  </a:lnTo>
                  <a:lnTo>
                    <a:pt x="16952" y="0"/>
                  </a:lnTo>
                  <a:lnTo>
                    <a:pt x="18358" y="1116"/>
                  </a:lnTo>
                  <a:lnTo>
                    <a:pt x="21801" y="6120"/>
                  </a:lnTo>
                  <a:lnTo>
                    <a:pt x="38741" y="50630"/>
                  </a:lnTo>
                  <a:lnTo>
                    <a:pt x="50990" y="85641"/>
                  </a:lnTo>
                  <a:lnTo>
                    <a:pt x="64399" y="128235"/>
                  </a:lnTo>
                  <a:lnTo>
                    <a:pt x="73137" y="174487"/>
                  </a:lnTo>
                  <a:lnTo>
                    <a:pt x="73713" y="214458"/>
                  </a:lnTo>
                  <a:lnTo>
                    <a:pt x="69450" y="239463"/>
                  </a:lnTo>
                  <a:lnTo>
                    <a:pt x="49469" y="282379"/>
                  </a:lnTo>
                  <a:lnTo>
                    <a:pt x="31878" y="311500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8" name="SMARTInkShape-Group354"/>
          <p:cNvGrpSpPr/>
          <p:nvPr/>
        </p:nvGrpSpPr>
        <p:grpSpPr>
          <a:xfrm>
            <a:off x="10782563" y="2673428"/>
            <a:ext cx="737898" cy="669884"/>
            <a:chOff x="10782563" y="2673428"/>
            <a:chExt cx="737898" cy="669884"/>
          </a:xfrm>
        </p:grpSpPr>
        <p:sp>
          <p:nvSpPr>
            <p:cNvPr id="782" name="SMARTInkShape-1603"/>
            <p:cNvSpPr/>
            <p:nvPr>
              <p:custDataLst>
                <p:tags r:id="rId142"/>
              </p:custDataLst>
            </p:nvPr>
          </p:nvSpPr>
          <p:spPr>
            <a:xfrm>
              <a:off x="11427780" y="3206750"/>
              <a:ext cx="92681" cy="136562"/>
            </a:xfrm>
            <a:custGeom>
              <a:avLst/>
              <a:gdLst/>
              <a:ahLst/>
              <a:cxnLst/>
              <a:rect l="0" t="0" r="0" b="0"/>
              <a:pathLst>
                <a:path w="92681" h="136562">
                  <a:moveTo>
                    <a:pt x="59370" y="44450"/>
                  </a:moveTo>
                  <a:lnTo>
                    <a:pt x="59370" y="44450"/>
                  </a:lnTo>
                  <a:lnTo>
                    <a:pt x="66113" y="37708"/>
                  </a:lnTo>
                  <a:lnTo>
                    <a:pt x="69421" y="28754"/>
                  </a:lnTo>
                  <a:lnTo>
                    <a:pt x="70188" y="19130"/>
                  </a:lnTo>
                  <a:lnTo>
                    <a:pt x="68176" y="12500"/>
                  </a:lnTo>
                  <a:lnTo>
                    <a:pt x="65240" y="10450"/>
                  </a:lnTo>
                  <a:lnTo>
                    <a:pt x="56335" y="8172"/>
                  </a:lnTo>
                  <a:lnTo>
                    <a:pt x="51703" y="8976"/>
                  </a:lnTo>
                  <a:lnTo>
                    <a:pt x="42792" y="13632"/>
                  </a:lnTo>
                  <a:lnTo>
                    <a:pt x="23100" y="30929"/>
                  </a:lnTo>
                  <a:lnTo>
                    <a:pt x="9504" y="53927"/>
                  </a:lnTo>
                  <a:lnTo>
                    <a:pt x="0" y="95005"/>
                  </a:lnTo>
                  <a:lnTo>
                    <a:pt x="763" y="111369"/>
                  </a:lnTo>
                  <a:lnTo>
                    <a:pt x="5336" y="123815"/>
                  </a:lnTo>
                  <a:lnTo>
                    <a:pt x="8530" y="129110"/>
                  </a:lnTo>
                  <a:lnTo>
                    <a:pt x="12777" y="132640"/>
                  </a:lnTo>
                  <a:lnTo>
                    <a:pt x="23140" y="136561"/>
                  </a:lnTo>
                  <a:lnTo>
                    <a:pt x="36681" y="134543"/>
                  </a:lnTo>
                  <a:lnTo>
                    <a:pt x="50697" y="128941"/>
                  </a:lnTo>
                  <a:lnTo>
                    <a:pt x="67226" y="116443"/>
                  </a:lnTo>
                  <a:lnTo>
                    <a:pt x="87654" y="89532"/>
                  </a:lnTo>
                  <a:lnTo>
                    <a:pt x="90925" y="82971"/>
                  </a:lnTo>
                  <a:lnTo>
                    <a:pt x="92680" y="68156"/>
                  </a:lnTo>
                  <a:lnTo>
                    <a:pt x="91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1604"/>
            <p:cNvSpPr/>
            <p:nvPr>
              <p:custDataLst>
                <p:tags r:id="rId143"/>
              </p:custDataLst>
            </p:nvPr>
          </p:nvSpPr>
          <p:spPr>
            <a:xfrm>
              <a:off x="11295321" y="3206750"/>
              <a:ext cx="83081" cy="102849"/>
            </a:xfrm>
            <a:custGeom>
              <a:avLst/>
              <a:gdLst/>
              <a:ahLst/>
              <a:cxnLst/>
              <a:rect l="0" t="0" r="0" b="0"/>
              <a:pathLst>
                <a:path w="83081" h="102849">
                  <a:moveTo>
                    <a:pt x="64829" y="19050"/>
                  </a:moveTo>
                  <a:lnTo>
                    <a:pt x="64829" y="19050"/>
                  </a:lnTo>
                  <a:lnTo>
                    <a:pt x="38315" y="4745"/>
                  </a:lnTo>
                  <a:lnTo>
                    <a:pt x="33039" y="4574"/>
                  </a:lnTo>
                  <a:lnTo>
                    <a:pt x="23421" y="8148"/>
                  </a:lnTo>
                  <a:lnTo>
                    <a:pt x="10070" y="21464"/>
                  </a:lnTo>
                  <a:lnTo>
                    <a:pt x="548" y="38815"/>
                  </a:lnTo>
                  <a:lnTo>
                    <a:pt x="0" y="64104"/>
                  </a:lnTo>
                  <a:lnTo>
                    <a:pt x="4308" y="87197"/>
                  </a:lnTo>
                  <a:lnTo>
                    <a:pt x="8252" y="92704"/>
                  </a:lnTo>
                  <a:lnTo>
                    <a:pt x="20164" y="100704"/>
                  </a:lnTo>
                  <a:lnTo>
                    <a:pt x="34865" y="102848"/>
                  </a:lnTo>
                  <a:lnTo>
                    <a:pt x="49394" y="100743"/>
                  </a:lnTo>
                  <a:lnTo>
                    <a:pt x="60556" y="95104"/>
                  </a:lnTo>
                  <a:lnTo>
                    <a:pt x="74773" y="80625"/>
                  </a:lnTo>
                  <a:lnTo>
                    <a:pt x="79832" y="65232"/>
                  </a:lnTo>
                  <a:lnTo>
                    <a:pt x="83080" y="36718"/>
                  </a:lnTo>
                  <a:lnTo>
                    <a:pt x="76900" y="15269"/>
                  </a:lnTo>
                  <a:lnTo>
                    <a:pt x="71840" y="6786"/>
                  </a:lnTo>
                  <a:lnTo>
                    <a:pt x="64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1605"/>
            <p:cNvSpPr/>
            <p:nvPr>
              <p:custDataLst>
                <p:tags r:id="rId144"/>
              </p:custDataLst>
            </p:nvPr>
          </p:nvSpPr>
          <p:spPr>
            <a:xfrm>
              <a:off x="11221073" y="3187700"/>
              <a:ext cx="24778" cy="133351"/>
            </a:xfrm>
            <a:custGeom>
              <a:avLst/>
              <a:gdLst/>
              <a:ahLst/>
              <a:cxnLst/>
              <a:rect l="0" t="0" r="0" b="0"/>
              <a:pathLst>
                <a:path w="24778" h="133351">
                  <a:moveTo>
                    <a:pt x="24777" y="0"/>
                  </a:moveTo>
                  <a:lnTo>
                    <a:pt x="24777" y="0"/>
                  </a:lnTo>
                  <a:lnTo>
                    <a:pt x="19707" y="5775"/>
                  </a:lnTo>
                  <a:lnTo>
                    <a:pt x="4112" y="29954"/>
                  </a:lnTo>
                  <a:lnTo>
                    <a:pt x="0" y="71870"/>
                  </a:lnTo>
                  <a:lnTo>
                    <a:pt x="1340" y="107379"/>
                  </a:lnTo>
                  <a:lnTo>
                    <a:pt x="1207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1606"/>
            <p:cNvSpPr/>
            <p:nvPr>
              <p:custDataLst>
                <p:tags r:id="rId145"/>
              </p:custDataLst>
            </p:nvPr>
          </p:nvSpPr>
          <p:spPr>
            <a:xfrm>
              <a:off x="11195933" y="3073472"/>
              <a:ext cx="278518" cy="18979"/>
            </a:xfrm>
            <a:custGeom>
              <a:avLst/>
              <a:gdLst/>
              <a:ahLst/>
              <a:cxnLst/>
              <a:rect l="0" t="0" r="0" b="0"/>
              <a:pathLst>
                <a:path w="278518" h="18979">
                  <a:moveTo>
                    <a:pt x="5467" y="18978"/>
                  </a:moveTo>
                  <a:lnTo>
                    <a:pt x="5467" y="18978"/>
                  </a:lnTo>
                  <a:lnTo>
                    <a:pt x="0" y="13511"/>
                  </a:lnTo>
                  <a:lnTo>
                    <a:pt x="12862" y="6148"/>
                  </a:lnTo>
                  <a:lnTo>
                    <a:pt x="54044" y="1157"/>
                  </a:lnTo>
                  <a:lnTo>
                    <a:pt x="96138" y="292"/>
                  </a:lnTo>
                  <a:lnTo>
                    <a:pt x="140841" y="0"/>
                  </a:lnTo>
                  <a:lnTo>
                    <a:pt x="183161" y="1831"/>
                  </a:lnTo>
                  <a:lnTo>
                    <a:pt x="216379" y="5712"/>
                  </a:lnTo>
                  <a:lnTo>
                    <a:pt x="278517" y="18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1607"/>
            <p:cNvSpPr/>
            <p:nvPr>
              <p:custDataLst>
                <p:tags r:id="rId146"/>
              </p:custDataLst>
            </p:nvPr>
          </p:nvSpPr>
          <p:spPr>
            <a:xfrm>
              <a:off x="10858500" y="29019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165100" y="0"/>
                  </a:moveTo>
                  <a:lnTo>
                    <a:pt x="165100" y="0"/>
                  </a:lnTo>
                  <a:lnTo>
                    <a:pt x="136251" y="10831"/>
                  </a:lnTo>
                  <a:lnTo>
                    <a:pt x="97077" y="19099"/>
                  </a:lnTo>
                  <a:lnTo>
                    <a:pt x="55002" y="308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1608"/>
            <p:cNvSpPr/>
            <p:nvPr>
              <p:custDataLst>
                <p:tags r:id="rId147"/>
              </p:custDataLst>
            </p:nvPr>
          </p:nvSpPr>
          <p:spPr>
            <a:xfrm>
              <a:off x="10782563" y="2673428"/>
              <a:ext cx="177257" cy="177723"/>
            </a:xfrm>
            <a:custGeom>
              <a:avLst/>
              <a:gdLst/>
              <a:ahLst/>
              <a:cxnLst/>
              <a:rect l="0" t="0" r="0" b="0"/>
              <a:pathLst>
                <a:path w="177257" h="177723">
                  <a:moveTo>
                    <a:pt x="6087" y="6272"/>
                  </a:moveTo>
                  <a:lnTo>
                    <a:pt x="6087" y="6272"/>
                  </a:lnTo>
                  <a:lnTo>
                    <a:pt x="6085" y="805"/>
                  </a:lnTo>
                  <a:lnTo>
                    <a:pt x="5382" y="511"/>
                  </a:lnTo>
                  <a:lnTo>
                    <a:pt x="620" y="0"/>
                  </a:lnTo>
                  <a:lnTo>
                    <a:pt x="325" y="679"/>
                  </a:lnTo>
                  <a:lnTo>
                    <a:pt x="0" y="3316"/>
                  </a:lnTo>
                  <a:lnTo>
                    <a:pt x="1736" y="6840"/>
                  </a:lnTo>
                  <a:lnTo>
                    <a:pt x="11969" y="18222"/>
                  </a:lnTo>
                  <a:lnTo>
                    <a:pt x="59010" y="47843"/>
                  </a:lnTo>
                  <a:lnTo>
                    <a:pt x="103062" y="76035"/>
                  </a:lnTo>
                  <a:lnTo>
                    <a:pt x="148426" y="99583"/>
                  </a:lnTo>
                  <a:lnTo>
                    <a:pt x="174331" y="112611"/>
                  </a:lnTo>
                  <a:lnTo>
                    <a:pt x="175401" y="113854"/>
                  </a:lnTo>
                  <a:lnTo>
                    <a:pt x="176586" y="117116"/>
                  </a:lnTo>
                  <a:lnTo>
                    <a:pt x="177256" y="122919"/>
                  </a:lnTo>
                  <a:lnTo>
                    <a:pt x="176642" y="124253"/>
                  </a:lnTo>
                  <a:lnTo>
                    <a:pt x="175531" y="125143"/>
                  </a:lnTo>
                  <a:lnTo>
                    <a:pt x="174083" y="125736"/>
                  </a:lnTo>
                  <a:lnTo>
                    <a:pt x="155872" y="138699"/>
                  </a:lnTo>
                  <a:lnTo>
                    <a:pt x="115549" y="150084"/>
                  </a:lnTo>
                  <a:lnTo>
                    <a:pt x="74277" y="156767"/>
                  </a:lnTo>
                  <a:lnTo>
                    <a:pt x="45113" y="161666"/>
                  </a:lnTo>
                  <a:lnTo>
                    <a:pt x="32154" y="167399"/>
                  </a:lnTo>
                  <a:lnTo>
                    <a:pt x="30520" y="169429"/>
                  </a:lnTo>
                  <a:lnTo>
                    <a:pt x="37837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355"/>
          <p:cNvGrpSpPr/>
          <p:nvPr/>
        </p:nvGrpSpPr>
        <p:grpSpPr>
          <a:xfrm>
            <a:off x="11330127" y="2687194"/>
            <a:ext cx="153163" cy="214757"/>
            <a:chOff x="11330127" y="2687194"/>
            <a:chExt cx="153163" cy="214757"/>
          </a:xfrm>
        </p:grpSpPr>
        <p:sp>
          <p:nvSpPr>
            <p:cNvPr id="789" name="SMARTInkShape-1609"/>
            <p:cNvSpPr/>
            <p:nvPr>
              <p:custDataLst>
                <p:tags r:id="rId140"/>
              </p:custDataLst>
            </p:nvPr>
          </p:nvSpPr>
          <p:spPr>
            <a:xfrm>
              <a:off x="11330127" y="2722374"/>
              <a:ext cx="153163" cy="179577"/>
            </a:xfrm>
            <a:custGeom>
              <a:avLst/>
              <a:gdLst/>
              <a:ahLst/>
              <a:cxnLst/>
              <a:rect l="0" t="0" r="0" b="0"/>
              <a:pathLst>
                <a:path w="153163" h="179577">
                  <a:moveTo>
                    <a:pt x="144323" y="14476"/>
                  </a:moveTo>
                  <a:lnTo>
                    <a:pt x="144323" y="14476"/>
                  </a:lnTo>
                  <a:lnTo>
                    <a:pt x="147693" y="14476"/>
                  </a:lnTo>
                  <a:lnTo>
                    <a:pt x="151230" y="10713"/>
                  </a:lnTo>
                  <a:lnTo>
                    <a:pt x="153162" y="7734"/>
                  </a:lnTo>
                  <a:lnTo>
                    <a:pt x="153038" y="5042"/>
                  </a:lnTo>
                  <a:lnTo>
                    <a:pt x="151544" y="2542"/>
                  </a:lnTo>
                  <a:lnTo>
                    <a:pt x="149137" y="170"/>
                  </a:lnTo>
                  <a:lnTo>
                    <a:pt x="145417" y="0"/>
                  </a:lnTo>
                  <a:lnTo>
                    <a:pt x="100890" y="16315"/>
                  </a:lnTo>
                  <a:lnTo>
                    <a:pt x="53692" y="45063"/>
                  </a:lnTo>
                  <a:lnTo>
                    <a:pt x="7017" y="77388"/>
                  </a:lnTo>
                  <a:lnTo>
                    <a:pt x="2159" y="81948"/>
                  </a:lnTo>
                  <a:lnTo>
                    <a:pt x="0" y="86327"/>
                  </a:lnTo>
                  <a:lnTo>
                    <a:pt x="130" y="88482"/>
                  </a:lnTo>
                  <a:lnTo>
                    <a:pt x="7287" y="100773"/>
                  </a:lnTo>
                  <a:lnTo>
                    <a:pt x="10634" y="105874"/>
                  </a:lnTo>
                  <a:lnTo>
                    <a:pt x="48717" y="132857"/>
                  </a:lnTo>
                  <a:lnTo>
                    <a:pt x="88200" y="154277"/>
                  </a:lnTo>
                  <a:lnTo>
                    <a:pt x="131623" y="179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1610"/>
            <p:cNvSpPr/>
            <p:nvPr>
              <p:custDataLst>
                <p:tags r:id="rId141"/>
              </p:custDataLst>
            </p:nvPr>
          </p:nvSpPr>
          <p:spPr>
            <a:xfrm>
              <a:off x="11334750" y="2687194"/>
              <a:ext cx="18508" cy="214757"/>
            </a:xfrm>
            <a:custGeom>
              <a:avLst/>
              <a:gdLst/>
              <a:ahLst/>
              <a:cxnLst/>
              <a:rect l="0" t="0" r="0" b="0"/>
              <a:pathLst>
                <a:path w="18508" h="2147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3370" y="2718"/>
                  </a:lnTo>
                  <a:lnTo>
                    <a:pt x="6907" y="572"/>
                  </a:lnTo>
                  <a:lnTo>
                    <a:pt x="8837" y="0"/>
                  </a:lnTo>
                  <a:lnTo>
                    <a:pt x="10831" y="1736"/>
                  </a:lnTo>
                  <a:lnTo>
                    <a:pt x="14927" y="9308"/>
                  </a:lnTo>
                  <a:lnTo>
                    <a:pt x="18507" y="48166"/>
                  </a:lnTo>
                  <a:lnTo>
                    <a:pt x="14614" y="94354"/>
                  </a:lnTo>
                  <a:lnTo>
                    <a:pt x="9583" y="138641"/>
                  </a:lnTo>
                  <a:lnTo>
                    <a:pt x="7693" y="174112"/>
                  </a:lnTo>
                  <a:lnTo>
                    <a:pt x="1270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" name="SMARTInkShape-Group356"/>
          <p:cNvGrpSpPr/>
          <p:nvPr/>
        </p:nvGrpSpPr>
        <p:grpSpPr>
          <a:xfrm>
            <a:off x="6392194" y="1612900"/>
            <a:ext cx="319757" cy="467247"/>
            <a:chOff x="6392194" y="1612900"/>
            <a:chExt cx="319757" cy="467247"/>
          </a:xfrm>
        </p:grpSpPr>
        <p:sp>
          <p:nvSpPr>
            <p:cNvPr id="792" name="SMARTInkShape-1611"/>
            <p:cNvSpPr/>
            <p:nvPr>
              <p:custDataLst>
                <p:tags r:id="rId135"/>
              </p:custDataLst>
            </p:nvPr>
          </p:nvSpPr>
          <p:spPr>
            <a:xfrm>
              <a:off x="6654884" y="1612900"/>
              <a:ext cx="57067" cy="190501"/>
            </a:xfrm>
            <a:custGeom>
              <a:avLst/>
              <a:gdLst/>
              <a:ahLst/>
              <a:cxnLst/>
              <a:rect l="0" t="0" r="0" b="0"/>
              <a:pathLst>
                <a:path w="57067" h="190501">
                  <a:moveTo>
                    <a:pt x="12616" y="0"/>
                  </a:moveTo>
                  <a:lnTo>
                    <a:pt x="12616" y="0"/>
                  </a:lnTo>
                  <a:lnTo>
                    <a:pt x="12616" y="41685"/>
                  </a:lnTo>
                  <a:lnTo>
                    <a:pt x="9245" y="79416"/>
                  </a:lnTo>
                  <a:lnTo>
                    <a:pt x="6149" y="122566"/>
                  </a:lnTo>
                  <a:lnTo>
                    <a:pt x="876" y="168915"/>
                  </a:lnTo>
                  <a:lnTo>
                    <a:pt x="200" y="179636"/>
                  </a:lnTo>
                  <a:lnTo>
                    <a:pt x="105" y="179730"/>
                  </a:lnTo>
                  <a:lnTo>
                    <a:pt x="0" y="176070"/>
                  </a:lnTo>
                  <a:lnTo>
                    <a:pt x="3311" y="162706"/>
                  </a:lnTo>
                  <a:lnTo>
                    <a:pt x="20312" y="130161"/>
                  </a:lnTo>
                  <a:lnTo>
                    <a:pt x="23391" y="126991"/>
                  </a:lnTo>
                  <a:lnTo>
                    <a:pt x="30576" y="123468"/>
                  </a:lnTo>
                  <a:lnTo>
                    <a:pt x="34466" y="124645"/>
                  </a:lnTo>
                  <a:lnTo>
                    <a:pt x="42553" y="131598"/>
                  </a:lnTo>
                  <a:lnTo>
                    <a:pt x="51668" y="150783"/>
                  </a:lnTo>
                  <a:lnTo>
                    <a:pt x="5706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1612"/>
            <p:cNvSpPr/>
            <p:nvPr>
              <p:custDataLst>
                <p:tags r:id="rId136"/>
              </p:custDataLst>
            </p:nvPr>
          </p:nvSpPr>
          <p:spPr>
            <a:xfrm>
              <a:off x="6553200" y="1701800"/>
              <a:ext cx="76201" cy="30868"/>
            </a:xfrm>
            <a:custGeom>
              <a:avLst/>
              <a:gdLst/>
              <a:ahLst/>
              <a:cxnLst/>
              <a:rect l="0" t="0" r="0" b="0"/>
              <a:pathLst>
                <a:path w="7620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764"/>
                  </a:lnTo>
                  <a:lnTo>
                    <a:pt x="6741" y="30867"/>
                  </a:lnTo>
                  <a:lnTo>
                    <a:pt x="42063" y="22834"/>
                  </a:lnTo>
                  <a:lnTo>
                    <a:pt x="56050" y="168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1613"/>
            <p:cNvSpPr/>
            <p:nvPr>
              <p:custDataLst>
                <p:tags r:id="rId137"/>
              </p:custDataLst>
            </p:nvPr>
          </p:nvSpPr>
          <p:spPr>
            <a:xfrm>
              <a:off x="6597680" y="1625600"/>
              <a:ext cx="25371" cy="170362"/>
            </a:xfrm>
            <a:custGeom>
              <a:avLst/>
              <a:gdLst/>
              <a:ahLst/>
              <a:cxnLst/>
              <a:rect l="0" t="0" r="0" b="0"/>
              <a:pathLst>
                <a:path w="25371" h="170362">
                  <a:moveTo>
                    <a:pt x="12670" y="0"/>
                  </a:moveTo>
                  <a:lnTo>
                    <a:pt x="12670" y="0"/>
                  </a:lnTo>
                  <a:lnTo>
                    <a:pt x="18137" y="0"/>
                  </a:lnTo>
                  <a:lnTo>
                    <a:pt x="18432" y="705"/>
                  </a:lnTo>
                  <a:lnTo>
                    <a:pt x="18758" y="3371"/>
                  </a:lnTo>
                  <a:lnTo>
                    <a:pt x="17022" y="6907"/>
                  </a:lnTo>
                  <a:lnTo>
                    <a:pt x="15571" y="8838"/>
                  </a:lnTo>
                  <a:lnTo>
                    <a:pt x="7770" y="47084"/>
                  </a:lnTo>
                  <a:lnTo>
                    <a:pt x="1136" y="92670"/>
                  </a:lnTo>
                  <a:lnTo>
                    <a:pt x="123" y="134831"/>
                  </a:lnTo>
                  <a:lnTo>
                    <a:pt x="0" y="159042"/>
                  </a:lnTo>
                  <a:lnTo>
                    <a:pt x="1401" y="163178"/>
                  </a:lnTo>
                  <a:lnTo>
                    <a:pt x="3747" y="165935"/>
                  </a:lnTo>
                  <a:lnTo>
                    <a:pt x="9410" y="168999"/>
                  </a:lnTo>
                  <a:lnTo>
                    <a:pt x="14278" y="170361"/>
                  </a:lnTo>
                  <a:lnTo>
                    <a:pt x="16564" y="169313"/>
                  </a:lnTo>
                  <a:lnTo>
                    <a:pt x="20986" y="164385"/>
                  </a:lnTo>
                  <a:lnTo>
                    <a:pt x="23421" y="157492"/>
                  </a:lnTo>
                  <a:lnTo>
                    <a:pt x="2537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1614"/>
            <p:cNvSpPr/>
            <p:nvPr>
              <p:custDataLst>
                <p:tags r:id="rId138"/>
              </p:custDataLst>
            </p:nvPr>
          </p:nvSpPr>
          <p:spPr>
            <a:xfrm>
              <a:off x="6392194" y="1810166"/>
              <a:ext cx="129257" cy="255436"/>
            </a:xfrm>
            <a:custGeom>
              <a:avLst/>
              <a:gdLst/>
              <a:ahLst/>
              <a:cxnLst/>
              <a:rect l="0" t="0" r="0" b="0"/>
              <a:pathLst>
                <a:path w="129257" h="255436">
                  <a:moveTo>
                    <a:pt x="116556" y="18634"/>
                  </a:moveTo>
                  <a:lnTo>
                    <a:pt x="116556" y="18634"/>
                  </a:lnTo>
                  <a:lnTo>
                    <a:pt x="121582" y="6700"/>
                  </a:lnTo>
                  <a:lnTo>
                    <a:pt x="122828" y="0"/>
                  </a:lnTo>
                  <a:lnTo>
                    <a:pt x="112752" y="5441"/>
                  </a:lnTo>
                  <a:lnTo>
                    <a:pt x="65463" y="50729"/>
                  </a:lnTo>
                  <a:lnTo>
                    <a:pt x="22507" y="90263"/>
                  </a:lnTo>
                  <a:lnTo>
                    <a:pt x="988" y="109064"/>
                  </a:lnTo>
                  <a:lnTo>
                    <a:pt x="0" y="111376"/>
                  </a:lnTo>
                  <a:lnTo>
                    <a:pt x="46" y="113623"/>
                  </a:lnTo>
                  <a:lnTo>
                    <a:pt x="782" y="115827"/>
                  </a:lnTo>
                  <a:lnTo>
                    <a:pt x="23174" y="140895"/>
                  </a:lnTo>
                  <a:lnTo>
                    <a:pt x="70215" y="182417"/>
                  </a:lnTo>
                  <a:lnTo>
                    <a:pt x="111197" y="224716"/>
                  </a:lnTo>
                  <a:lnTo>
                    <a:pt x="125728" y="248189"/>
                  </a:lnTo>
                  <a:lnTo>
                    <a:pt x="128210" y="255435"/>
                  </a:lnTo>
                  <a:lnTo>
                    <a:pt x="129256" y="24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1615"/>
            <p:cNvSpPr/>
            <p:nvPr>
              <p:custDataLst>
                <p:tags r:id="rId139"/>
              </p:custDataLst>
            </p:nvPr>
          </p:nvSpPr>
          <p:spPr>
            <a:xfrm>
              <a:off x="6395333" y="1760977"/>
              <a:ext cx="30739" cy="319170"/>
            </a:xfrm>
            <a:custGeom>
              <a:avLst/>
              <a:gdLst/>
              <a:ahLst/>
              <a:cxnLst/>
              <a:rect l="0" t="0" r="0" b="0"/>
              <a:pathLst>
                <a:path w="30739" h="319170">
                  <a:moveTo>
                    <a:pt x="5467" y="17023"/>
                  </a:moveTo>
                  <a:lnTo>
                    <a:pt x="5467" y="17023"/>
                  </a:lnTo>
                  <a:lnTo>
                    <a:pt x="5467" y="13652"/>
                  </a:lnTo>
                  <a:lnTo>
                    <a:pt x="0" y="0"/>
                  </a:lnTo>
                  <a:lnTo>
                    <a:pt x="411" y="30"/>
                  </a:lnTo>
                  <a:lnTo>
                    <a:pt x="2749" y="1944"/>
                  </a:lnTo>
                  <a:lnTo>
                    <a:pt x="4259" y="7029"/>
                  </a:lnTo>
                  <a:lnTo>
                    <a:pt x="8768" y="47599"/>
                  </a:lnTo>
                  <a:lnTo>
                    <a:pt x="14284" y="85428"/>
                  </a:lnTo>
                  <a:lnTo>
                    <a:pt x="20387" y="121174"/>
                  </a:lnTo>
                  <a:lnTo>
                    <a:pt x="23293" y="164221"/>
                  </a:lnTo>
                  <a:lnTo>
                    <a:pt x="27525" y="202611"/>
                  </a:lnTo>
                  <a:lnTo>
                    <a:pt x="30207" y="247893"/>
                  </a:lnTo>
                  <a:lnTo>
                    <a:pt x="30738" y="289345"/>
                  </a:lnTo>
                  <a:lnTo>
                    <a:pt x="30143" y="315246"/>
                  </a:lnTo>
                  <a:lnTo>
                    <a:pt x="28974" y="317439"/>
                  </a:lnTo>
                  <a:lnTo>
                    <a:pt x="27488" y="318900"/>
                  </a:lnTo>
                  <a:lnTo>
                    <a:pt x="25793" y="319169"/>
                  </a:lnTo>
                  <a:lnTo>
                    <a:pt x="22026" y="317586"/>
                  </a:lnTo>
                  <a:lnTo>
                    <a:pt x="20740" y="315470"/>
                  </a:lnTo>
                  <a:lnTo>
                    <a:pt x="14735" y="293934"/>
                  </a:lnTo>
                  <a:lnTo>
                    <a:pt x="18167" y="27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8" name="SMARTInkShape-1616"/>
          <p:cNvSpPr/>
          <p:nvPr>
            <p:custDataLst>
              <p:tags r:id="rId4"/>
            </p:custDataLst>
          </p:nvPr>
        </p:nvSpPr>
        <p:spPr>
          <a:xfrm>
            <a:off x="3867291" y="3098800"/>
            <a:ext cx="1666306" cy="133351"/>
          </a:xfrm>
          <a:custGeom>
            <a:avLst/>
            <a:gdLst/>
            <a:ahLst/>
            <a:cxnLst/>
            <a:rect l="0" t="0" r="0" b="0"/>
            <a:pathLst>
              <a:path w="1666306" h="133351">
                <a:moveTo>
                  <a:pt x="203059" y="19050"/>
                </a:moveTo>
                <a:lnTo>
                  <a:pt x="203059" y="19050"/>
                </a:lnTo>
                <a:lnTo>
                  <a:pt x="162582" y="19050"/>
                </a:lnTo>
                <a:lnTo>
                  <a:pt x="117095" y="17169"/>
                </a:lnTo>
                <a:lnTo>
                  <a:pt x="75550" y="11211"/>
                </a:lnTo>
                <a:lnTo>
                  <a:pt x="30829" y="1450"/>
                </a:lnTo>
                <a:lnTo>
                  <a:pt x="0" y="2"/>
                </a:lnTo>
                <a:lnTo>
                  <a:pt x="8709" y="0"/>
                </a:lnTo>
                <a:lnTo>
                  <a:pt x="52425" y="9459"/>
                </a:lnTo>
                <a:lnTo>
                  <a:pt x="91643" y="12765"/>
                </a:lnTo>
                <a:lnTo>
                  <a:pt x="137123" y="19481"/>
                </a:lnTo>
                <a:lnTo>
                  <a:pt x="180700" y="23646"/>
                </a:lnTo>
                <a:lnTo>
                  <a:pt x="212877" y="24620"/>
                </a:lnTo>
                <a:lnTo>
                  <a:pt x="245993" y="25054"/>
                </a:lnTo>
                <a:lnTo>
                  <a:pt x="283289" y="25246"/>
                </a:lnTo>
                <a:lnTo>
                  <a:pt x="324089" y="24626"/>
                </a:lnTo>
                <a:lnTo>
                  <a:pt x="368093" y="21999"/>
                </a:lnTo>
                <a:lnTo>
                  <a:pt x="411639" y="18479"/>
                </a:lnTo>
                <a:lnTo>
                  <a:pt x="455216" y="15269"/>
                </a:lnTo>
                <a:lnTo>
                  <a:pt x="500456" y="13842"/>
                </a:lnTo>
                <a:lnTo>
                  <a:pt x="546431" y="13208"/>
                </a:lnTo>
                <a:lnTo>
                  <a:pt x="593441" y="12925"/>
                </a:lnTo>
                <a:lnTo>
                  <a:pt x="617831" y="12850"/>
                </a:lnTo>
                <a:lnTo>
                  <a:pt x="642557" y="12800"/>
                </a:lnTo>
                <a:lnTo>
                  <a:pt x="668213" y="12767"/>
                </a:lnTo>
                <a:lnTo>
                  <a:pt x="694489" y="12744"/>
                </a:lnTo>
                <a:lnTo>
                  <a:pt x="721179" y="12730"/>
                </a:lnTo>
                <a:lnTo>
                  <a:pt x="747439" y="12720"/>
                </a:lnTo>
                <a:lnTo>
                  <a:pt x="773413" y="12713"/>
                </a:lnTo>
                <a:lnTo>
                  <a:pt x="799194" y="12709"/>
                </a:lnTo>
                <a:lnTo>
                  <a:pt x="824849" y="13411"/>
                </a:lnTo>
                <a:lnTo>
                  <a:pt x="850419" y="14586"/>
                </a:lnTo>
                <a:lnTo>
                  <a:pt x="875931" y="16073"/>
                </a:lnTo>
                <a:lnTo>
                  <a:pt x="901407" y="17771"/>
                </a:lnTo>
                <a:lnTo>
                  <a:pt x="926858" y="19608"/>
                </a:lnTo>
                <a:lnTo>
                  <a:pt x="952292" y="21539"/>
                </a:lnTo>
                <a:lnTo>
                  <a:pt x="977007" y="22826"/>
                </a:lnTo>
                <a:lnTo>
                  <a:pt x="1001247" y="23684"/>
                </a:lnTo>
                <a:lnTo>
                  <a:pt x="1025168" y="24256"/>
                </a:lnTo>
                <a:lnTo>
                  <a:pt x="1072442" y="26773"/>
                </a:lnTo>
                <a:lnTo>
                  <a:pt x="1118619" y="30244"/>
                </a:lnTo>
                <a:lnTo>
                  <a:pt x="1162659" y="34138"/>
                </a:lnTo>
                <a:lnTo>
                  <a:pt x="1203524" y="43668"/>
                </a:lnTo>
                <a:lnTo>
                  <a:pt x="1242522" y="52058"/>
                </a:lnTo>
                <a:lnTo>
                  <a:pt x="1274642" y="56768"/>
                </a:lnTo>
                <a:lnTo>
                  <a:pt x="1310085" y="61214"/>
                </a:lnTo>
                <a:lnTo>
                  <a:pt x="1347004" y="65541"/>
                </a:lnTo>
                <a:lnTo>
                  <a:pt x="1382697" y="67935"/>
                </a:lnTo>
                <a:lnTo>
                  <a:pt x="1417376" y="69704"/>
                </a:lnTo>
                <a:lnTo>
                  <a:pt x="1451603" y="72843"/>
                </a:lnTo>
                <a:lnTo>
                  <a:pt x="1495865" y="75205"/>
                </a:lnTo>
                <a:lnTo>
                  <a:pt x="1535790" y="79276"/>
                </a:lnTo>
                <a:lnTo>
                  <a:pt x="1571025" y="82977"/>
                </a:lnTo>
                <a:lnTo>
                  <a:pt x="1608322" y="86267"/>
                </a:lnTo>
                <a:lnTo>
                  <a:pt x="1647035" y="89531"/>
                </a:lnTo>
                <a:lnTo>
                  <a:pt x="1662330" y="95296"/>
                </a:lnTo>
                <a:lnTo>
                  <a:pt x="1665562" y="99514"/>
                </a:lnTo>
                <a:lnTo>
                  <a:pt x="1666305" y="104442"/>
                </a:lnTo>
                <a:lnTo>
                  <a:pt x="1663368" y="114857"/>
                </a:lnTo>
                <a:lnTo>
                  <a:pt x="1644509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SMARTInkShape-1617"/>
          <p:cNvSpPr/>
          <p:nvPr>
            <p:custDataLst>
              <p:tags r:id="rId5"/>
            </p:custDataLst>
          </p:nvPr>
        </p:nvSpPr>
        <p:spPr>
          <a:xfrm>
            <a:off x="8763109" y="3263900"/>
            <a:ext cx="1815496" cy="126975"/>
          </a:xfrm>
          <a:custGeom>
            <a:avLst/>
            <a:gdLst/>
            <a:ahLst/>
            <a:cxnLst/>
            <a:rect l="0" t="0" r="0" b="0"/>
            <a:pathLst>
              <a:path w="1815496" h="126975">
                <a:moveTo>
                  <a:pt x="31641" y="0"/>
                </a:moveTo>
                <a:lnTo>
                  <a:pt x="31641" y="0"/>
                </a:lnTo>
                <a:lnTo>
                  <a:pt x="28270" y="0"/>
                </a:lnTo>
                <a:lnTo>
                  <a:pt x="24734" y="1881"/>
                </a:lnTo>
                <a:lnTo>
                  <a:pt x="20810" y="4364"/>
                </a:lnTo>
                <a:lnTo>
                  <a:pt x="14634" y="6467"/>
                </a:lnTo>
                <a:lnTo>
                  <a:pt x="10442" y="9460"/>
                </a:lnTo>
                <a:lnTo>
                  <a:pt x="8335" y="9834"/>
                </a:lnTo>
                <a:lnTo>
                  <a:pt x="6226" y="9378"/>
                </a:lnTo>
                <a:lnTo>
                  <a:pt x="0" y="6402"/>
                </a:lnTo>
                <a:lnTo>
                  <a:pt x="8739" y="6354"/>
                </a:lnTo>
                <a:lnTo>
                  <a:pt x="40053" y="12308"/>
                </a:lnTo>
                <a:lnTo>
                  <a:pt x="83180" y="17692"/>
                </a:lnTo>
                <a:lnTo>
                  <a:pt x="130646" y="23235"/>
                </a:lnTo>
                <a:lnTo>
                  <a:pt x="166809" y="24759"/>
                </a:lnTo>
                <a:lnTo>
                  <a:pt x="209197" y="25915"/>
                </a:lnTo>
                <a:lnTo>
                  <a:pt x="240847" y="28686"/>
                </a:lnTo>
                <a:lnTo>
                  <a:pt x="275611" y="30388"/>
                </a:lnTo>
                <a:lnTo>
                  <a:pt x="312228" y="31145"/>
                </a:lnTo>
                <a:lnTo>
                  <a:pt x="349669" y="31481"/>
                </a:lnTo>
                <a:lnTo>
                  <a:pt x="391238" y="33512"/>
                </a:lnTo>
                <a:lnTo>
                  <a:pt x="435583" y="36061"/>
                </a:lnTo>
                <a:lnTo>
                  <a:pt x="481164" y="37194"/>
                </a:lnTo>
                <a:lnTo>
                  <a:pt x="504890" y="37496"/>
                </a:lnTo>
                <a:lnTo>
                  <a:pt x="529171" y="37697"/>
                </a:lnTo>
                <a:lnTo>
                  <a:pt x="553829" y="37831"/>
                </a:lnTo>
                <a:lnTo>
                  <a:pt x="578731" y="38626"/>
                </a:lnTo>
                <a:lnTo>
                  <a:pt x="603802" y="39862"/>
                </a:lnTo>
                <a:lnTo>
                  <a:pt x="628982" y="41391"/>
                </a:lnTo>
                <a:lnTo>
                  <a:pt x="654940" y="42411"/>
                </a:lnTo>
                <a:lnTo>
                  <a:pt x="681418" y="43090"/>
                </a:lnTo>
                <a:lnTo>
                  <a:pt x="708242" y="43544"/>
                </a:lnTo>
                <a:lnTo>
                  <a:pt x="735297" y="44552"/>
                </a:lnTo>
                <a:lnTo>
                  <a:pt x="762507" y="45929"/>
                </a:lnTo>
                <a:lnTo>
                  <a:pt x="789818" y="47553"/>
                </a:lnTo>
                <a:lnTo>
                  <a:pt x="817197" y="49341"/>
                </a:lnTo>
                <a:lnTo>
                  <a:pt x="844623" y="51238"/>
                </a:lnTo>
                <a:lnTo>
                  <a:pt x="872080" y="53209"/>
                </a:lnTo>
                <a:lnTo>
                  <a:pt x="899555" y="54522"/>
                </a:lnTo>
                <a:lnTo>
                  <a:pt x="927044" y="55399"/>
                </a:lnTo>
                <a:lnTo>
                  <a:pt x="954545" y="55982"/>
                </a:lnTo>
                <a:lnTo>
                  <a:pt x="982048" y="57077"/>
                </a:lnTo>
                <a:lnTo>
                  <a:pt x="1009556" y="58512"/>
                </a:lnTo>
                <a:lnTo>
                  <a:pt x="1037068" y="60175"/>
                </a:lnTo>
                <a:lnTo>
                  <a:pt x="1064580" y="61989"/>
                </a:lnTo>
                <a:lnTo>
                  <a:pt x="1092095" y="63903"/>
                </a:lnTo>
                <a:lnTo>
                  <a:pt x="1119609" y="65886"/>
                </a:lnTo>
                <a:lnTo>
                  <a:pt x="1146422" y="67913"/>
                </a:lnTo>
                <a:lnTo>
                  <a:pt x="1172761" y="69969"/>
                </a:lnTo>
                <a:lnTo>
                  <a:pt x="1198788" y="72046"/>
                </a:lnTo>
                <a:lnTo>
                  <a:pt x="1224605" y="74136"/>
                </a:lnTo>
                <a:lnTo>
                  <a:pt x="1250284" y="76235"/>
                </a:lnTo>
                <a:lnTo>
                  <a:pt x="1275870" y="78340"/>
                </a:lnTo>
                <a:lnTo>
                  <a:pt x="1300688" y="80449"/>
                </a:lnTo>
                <a:lnTo>
                  <a:pt x="1324995" y="82560"/>
                </a:lnTo>
                <a:lnTo>
                  <a:pt x="1371991" y="86788"/>
                </a:lnTo>
                <a:lnTo>
                  <a:pt x="1416398" y="91018"/>
                </a:lnTo>
                <a:lnTo>
                  <a:pt x="1459654" y="95251"/>
                </a:lnTo>
                <a:lnTo>
                  <a:pt x="1500986" y="99483"/>
                </a:lnTo>
                <a:lnTo>
                  <a:pt x="1538170" y="103717"/>
                </a:lnTo>
                <a:lnTo>
                  <a:pt x="1573510" y="106068"/>
                </a:lnTo>
                <a:lnTo>
                  <a:pt x="1607330" y="107819"/>
                </a:lnTo>
                <a:lnTo>
                  <a:pt x="1653427" y="112772"/>
                </a:lnTo>
                <a:lnTo>
                  <a:pt x="1693503" y="118002"/>
                </a:lnTo>
                <a:lnTo>
                  <a:pt x="1737128" y="122008"/>
                </a:lnTo>
                <a:lnTo>
                  <a:pt x="1781568" y="126562"/>
                </a:lnTo>
                <a:lnTo>
                  <a:pt x="1810346" y="126974"/>
                </a:lnTo>
                <a:lnTo>
                  <a:pt x="1812228" y="126277"/>
                </a:lnTo>
                <a:lnTo>
                  <a:pt x="1813483" y="125107"/>
                </a:lnTo>
                <a:lnTo>
                  <a:pt x="1815495" y="121531"/>
                </a:lnTo>
                <a:lnTo>
                  <a:pt x="1771541" y="889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SMARTInkShape-1618"/>
          <p:cNvSpPr/>
          <p:nvPr>
            <p:custDataLst>
              <p:tags r:id="rId6"/>
            </p:custDataLst>
          </p:nvPr>
        </p:nvSpPr>
        <p:spPr>
          <a:xfrm>
            <a:off x="5029947" y="3041650"/>
            <a:ext cx="329062" cy="38070"/>
          </a:xfrm>
          <a:custGeom>
            <a:avLst/>
            <a:gdLst/>
            <a:ahLst/>
            <a:cxnLst/>
            <a:rect l="0" t="0" r="0" b="0"/>
            <a:pathLst>
              <a:path w="329062" h="38070">
                <a:moveTo>
                  <a:pt x="43703" y="0"/>
                </a:moveTo>
                <a:lnTo>
                  <a:pt x="43703" y="0"/>
                </a:lnTo>
                <a:lnTo>
                  <a:pt x="29199" y="706"/>
                </a:lnTo>
                <a:lnTo>
                  <a:pt x="1774" y="6089"/>
                </a:lnTo>
                <a:lnTo>
                  <a:pt x="933" y="6881"/>
                </a:lnTo>
                <a:lnTo>
                  <a:pt x="0" y="9644"/>
                </a:lnTo>
                <a:lnTo>
                  <a:pt x="1867" y="10662"/>
                </a:lnTo>
                <a:lnTo>
                  <a:pt x="42634" y="12521"/>
                </a:lnTo>
                <a:lnTo>
                  <a:pt x="85433" y="12665"/>
                </a:lnTo>
                <a:lnTo>
                  <a:pt x="120273" y="12690"/>
                </a:lnTo>
                <a:lnTo>
                  <a:pt x="160699" y="12697"/>
                </a:lnTo>
                <a:lnTo>
                  <a:pt x="200664" y="12699"/>
                </a:lnTo>
                <a:lnTo>
                  <a:pt x="244492" y="10818"/>
                </a:lnTo>
                <a:lnTo>
                  <a:pt x="287114" y="7233"/>
                </a:lnTo>
                <a:lnTo>
                  <a:pt x="329061" y="6402"/>
                </a:lnTo>
                <a:lnTo>
                  <a:pt x="322673" y="7070"/>
                </a:lnTo>
                <a:lnTo>
                  <a:pt x="288419" y="11379"/>
                </a:lnTo>
                <a:lnTo>
                  <a:pt x="241620" y="15810"/>
                </a:lnTo>
                <a:lnTo>
                  <a:pt x="211628" y="19492"/>
                </a:lnTo>
                <a:lnTo>
                  <a:pt x="164485" y="23649"/>
                </a:lnTo>
                <a:lnTo>
                  <a:pt x="122529" y="26763"/>
                </a:lnTo>
                <a:lnTo>
                  <a:pt x="76231" y="32154"/>
                </a:lnTo>
                <a:lnTo>
                  <a:pt x="28936" y="37317"/>
                </a:lnTo>
                <a:lnTo>
                  <a:pt x="26086" y="37752"/>
                </a:lnTo>
                <a:lnTo>
                  <a:pt x="66874" y="38069"/>
                </a:lnTo>
                <a:lnTo>
                  <a:pt x="112187" y="34720"/>
                </a:lnTo>
                <a:lnTo>
                  <a:pt x="145637" y="33070"/>
                </a:lnTo>
                <a:lnTo>
                  <a:pt x="179318" y="32336"/>
                </a:lnTo>
                <a:lnTo>
                  <a:pt x="213103" y="32010"/>
                </a:lnTo>
                <a:lnTo>
                  <a:pt x="253743" y="31827"/>
                </a:lnTo>
                <a:lnTo>
                  <a:pt x="304053" y="25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SMARTInkShape-1619"/>
          <p:cNvSpPr/>
          <p:nvPr>
            <p:custDataLst>
              <p:tags r:id="rId7"/>
            </p:custDataLst>
          </p:nvPr>
        </p:nvSpPr>
        <p:spPr>
          <a:xfrm>
            <a:off x="9720183" y="3232150"/>
            <a:ext cx="319168" cy="69851"/>
          </a:xfrm>
          <a:custGeom>
            <a:avLst/>
            <a:gdLst/>
            <a:ahLst/>
            <a:cxnLst/>
            <a:rect l="0" t="0" r="0" b="0"/>
            <a:pathLst>
              <a:path w="319168" h="69851">
                <a:moveTo>
                  <a:pt x="14367" y="0"/>
                </a:moveTo>
                <a:lnTo>
                  <a:pt x="14367" y="0"/>
                </a:lnTo>
                <a:lnTo>
                  <a:pt x="10996" y="0"/>
                </a:lnTo>
                <a:lnTo>
                  <a:pt x="10004" y="706"/>
                </a:lnTo>
                <a:lnTo>
                  <a:pt x="9341" y="1882"/>
                </a:lnTo>
                <a:lnTo>
                  <a:pt x="8900" y="3371"/>
                </a:lnTo>
                <a:lnTo>
                  <a:pt x="9310" y="4364"/>
                </a:lnTo>
                <a:lnTo>
                  <a:pt x="10291" y="5026"/>
                </a:lnTo>
                <a:lnTo>
                  <a:pt x="11649" y="5467"/>
                </a:lnTo>
                <a:lnTo>
                  <a:pt x="49165" y="8115"/>
                </a:lnTo>
                <a:lnTo>
                  <a:pt x="91469" y="11342"/>
                </a:lnTo>
                <a:lnTo>
                  <a:pt x="137165" y="14179"/>
                </a:lnTo>
                <a:lnTo>
                  <a:pt x="177046" y="17606"/>
                </a:lnTo>
                <a:lnTo>
                  <a:pt x="219597" y="18764"/>
                </a:lnTo>
                <a:lnTo>
                  <a:pt x="259415" y="19025"/>
                </a:lnTo>
                <a:lnTo>
                  <a:pt x="223374" y="24073"/>
                </a:lnTo>
                <a:lnTo>
                  <a:pt x="183122" y="25138"/>
                </a:lnTo>
                <a:lnTo>
                  <a:pt x="144645" y="25322"/>
                </a:lnTo>
                <a:lnTo>
                  <a:pt x="97496" y="25377"/>
                </a:lnTo>
                <a:lnTo>
                  <a:pt x="51148" y="25393"/>
                </a:lnTo>
                <a:lnTo>
                  <a:pt x="9028" y="25399"/>
                </a:lnTo>
                <a:lnTo>
                  <a:pt x="2341" y="25399"/>
                </a:lnTo>
                <a:lnTo>
                  <a:pt x="0" y="26105"/>
                </a:lnTo>
                <a:lnTo>
                  <a:pt x="555" y="27281"/>
                </a:lnTo>
                <a:lnTo>
                  <a:pt x="8228" y="30469"/>
                </a:lnTo>
                <a:lnTo>
                  <a:pt x="49425" y="38265"/>
                </a:lnTo>
                <a:lnTo>
                  <a:pt x="94135" y="44499"/>
                </a:lnTo>
                <a:lnTo>
                  <a:pt x="134192" y="50815"/>
                </a:lnTo>
                <a:lnTo>
                  <a:pt x="180400" y="57154"/>
                </a:lnTo>
                <a:lnTo>
                  <a:pt x="217980" y="61385"/>
                </a:lnTo>
                <a:lnTo>
                  <a:pt x="319167" y="698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8" name="SMARTInkShape-Group361"/>
          <p:cNvGrpSpPr/>
          <p:nvPr/>
        </p:nvGrpSpPr>
        <p:grpSpPr>
          <a:xfrm>
            <a:off x="1539037" y="3756067"/>
            <a:ext cx="575514" cy="399141"/>
            <a:chOff x="1539037" y="3756067"/>
            <a:chExt cx="575514" cy="399141"/>
          </a:xfrm>
        </p:grpSpPr>
        <p:sp>
          <p:nvSpPr>
            <p:cNvPr id="802" name="SMARTInkShape-1620"/>
            <p:cNvSpPr/>
            <p:nvPr>
              <p:custDataLst>
                <p:tags r:id="rId129"/>
              </p:custDataLst>
            </p:nvPr>
          </p:nvSpPr>
          <p:spPr>
            <a:xfrm>
              <a:off x="2104829" y="4051300"/>
              <a:ext cx="9722" cy="15182"/>
            </a:xfrm>
            <a:custGeom>
              <a:avLst/>
              <a:gdLst/>
              <a:ahLst/>
              <a:cxnLst/>
              <a:rect l="0" t="0" r="0" b="0"/>
              <a:pathLst>
                <a:path w="9722" h="15182">
                  <a:moveTo>
                    <a:pt x="3371" y="0"/>
                  </a:moveTo>
                  <a:lnTo>
                    <a:pt x="3371" y="0"/>
                  </a:lnTo>
                  <a:lnTo>
                    <a:pt x="3371" y="6742"/>
                  </a:lnTo>
                  <a:lnTo>
                    <a:pt x="1490" y="11933"/>
                  </a:lnTo>
                  <a:lnTo>
                    <a:pt x="0" y="14305"/>
                  </a:lnTo>
                  <a:lnTo>
                    <a:pt x="418" y="15181"/>
                  </a:lnTo>
                  <a:lnTo>
                    <a:pt x="9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1621"/>
            <p:cNvSpPr/>
            <p:nvPr>
              <p:custDataLst>
                <p:tags r:id="rId130"/>
              </p:custDataLst>
            </p:nvPr>
          </p:nvSpPr>
          <p:spPr>
            <a:xfrm>
              <a:off x="1539037" y="3756067"/>
              <a:ext cx="198665" cy="331431"/>
            </a:xfrm>
            <a:custGeom>
              <a:avLst/>
              <a:gdLst/>
              <a:ahLst/>
              <a:cxnLst/>
              <a:rect l="0" t="0" r="0" b="0"/>
              <a:pathLst>
                <a:path w="198665" h="331431">
                  <a:moveTo>
                    <a:pt x="48463" y="22183"/>
                  </a:moveTo>
                  <a:lnTo>
                    <a:pt x="48463" y="22183"/>
                  </a:lnTo>
                  <a:lnTo>
                    <a:pt x="48463" y="25554"/>
                  </a:lnTo>
                  <a:lnTo>
                    <a:pt x="46581" y="29090"/>
                  </a:lnTo>
                  <a:lnTo>
                    <a:pt x="45092" y="31021"/>
                  </a:lnTo>
                  <a:lnTo>
                    <a:pt x="44805" y="32308"/>
                  </a:lnTo>
                  <a:lnTo>
                    <a:pt x="45319" y="33166"/>
                  </a:lnTo>
                  <a:lnTo>
                    <a:pt x="58188" y="39021"/>
                  </a:lnTo>
                  <a:lnTo>
                    <a:pt x="105478" y="41104"/>
                  </a:lnTo>
                  <a:lnTo>
                    <a:pt x="123192" y="39764"/>
                  </a:lnTo>
                  <a:lnTo>
                    <a:pt x="169669" y="28293"/>
                  </a:lnTo>
                  <a:lnTo>
                    <a:pt x="182060" y="22312"/>
                  </a:lnTo>
                  <a:lnTo>
                    <a:pt x="197565" y="7640"/>
                  </a:lnTo>
                  <a:lnTo>
                    <a:pt x="198664" y="4021"/>
                  </a:lnTo>
                  <a:lnTo>
                    <a:pt x="197281" y="1608"/>
                  </a:lnTo>
                  <a:lnTo>
                    <a:pt x="194242" y="0"/>
                  </a:lnTo>
                  <a:lnTo>
                    <a:pt x="176480" y="1107"/>
                  </a:lnTo>
                  <a:lnTo>
                    <a:pt x="137878" y="12872"/>
                  </a:lnTo>
                  <a:lnTo>
                    <a:pt x="98799" y="36305"/>
                  </a:lnTo>
                  <a:lnTo>
                    <a:pt x="72236" y="54354"/>
                  </a:lnTo>
                  <a:lnTo>
                    <a:pt x="53233" y="79850"/>
                  </a:lnTo>
                  <a:lnTo>
                    <a:pt x="48937" y="95790"/>
                  </a:lnTo>
                  <a:lnTo>
                    <a:pt x="48779" y="103004"/>
                  </a:lnTo>
                  <a:lnTo>
                    <a:pt x="51496" y="109931"/>
                  </a:lnTo>
                  <a:lnTo>
                    <a:pt x="89266" y="153584"/>
                  </a:lnTo>
                  <a:lnTo>
                    <a:pt x="92598" y="158467"/>
                  </a:lnTo>
                  <a:lnTo>
                    <a:pt x="93409" y="165249"/>
                  </a:lnTo>
                  <a:lnTo>
                    <a:pt x="87807" y="190946"/>
                  </a:lnTo>
                  <a:lnTo>
                    <a:pt x="81001" y="208196"/>
                  </a:lnTo>
                  <a:lnTo>
                    <a:pt x="40390" y="253212"/>
                  </a:lnTo>
                  <a:lnTo>
                    <a:pt x="5551" y="298901"/>
                  </a:lnTo>
                  <a:lnTo>
                    <a:pt x="1169" y="309563"/>
                  </a:lnTo>
                  <a:lnTo>
                    <a:pt x="0" y="315369"/>
                  </a:lnTo>
                  <a:lnTo>
                    <a:pt x="2043" y="319946"/>
                  </a:lnTo>
                  <a:lnTo>
                    <a:pt x="11840" y="326913"/>
                  </a:lnTo>
                  <a:lnTo>
                    <a:pt x="33222" y="331430"/>
                  </a:lnTo>
                  <a:lnTo>
                    <a:pt x="80234" y="327182"/>
                  </a:lnTo>
                  <a:lnTo>
                    <a:pt x="117614" y="317321"/>
                  </a:lnTo>
                  <a:lnTo>
                    <a:pt x="162763" y="301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1622"/>
            <p:cNvSpPr/>
            <p:nvPr>
              <p:custDataLst>
                <p:tags r:id="rId131"/>
              </p:custDataLst>
            </p:nvPr>
          </p:nvSpPr>
          <p:spPr>
            <a:xfrm>
              <a:off x="1706638" y="4102100"/>
              <a:ext cx="198363" cy="53108"/>
            </a:xfrm>
            <a:custGeom>
              <a:avLst/>
              <a:gdLst/>
              <a:ahLst/>
              <a:cxnLst/>
              <a:rect l="0" t="0" r="0" b="0"/>
              <a:pathLst>
                <a:path w="198363" h="53108">
                  <a:moveTo>
                    <a:pt x="52312" y="31750"/>
                  </a:moveTo>
                  <a:lnTo>
                    <a:pt x="52312" y="31750"/>
                  </a:lnTo>
                  <a:lnTo>
                    <a:pt x="11491" y="43959"/>
                  </a:lnTo>
                  <a:lnTo>
                    <a:pt x="2420" y="49641"/>
                  </a:lnTo>
                  <a:lnTo>
                    <a:pt x="0" y="52144"/>
                  </a:lnTo>
                  <a:lnTo>
                    <a:pt x="1915" y="53107"/>
                  </a:lnTo>
                  <a:lnTo>
                    <a:pt x="46520" y="47872"/>
                  </a:lnTo>
                  <a:lnTo>
                    <a:pt x="85897" y="38645"/>
                  </a:lnTo>
                  <a:lnTo>
                    <a:pt x="132113" y="23680"/>
                  </a:lnTo>
                  <a:lnTo>
                    <a:pt x="176224" y="7957"/>
                  </a:lnTo>
                  <a:lnTo>
                    <a:pt x="19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1623"/>
            <p:cNvSpPr/>
            <p:nvPr>
              <p:custDataLst>
                <p:tags r:id="rId132"/>
              </p:custDataLst>
            </p:nvPr>
          </p:nvSpPr>
          <p:spPr>
            <a:xfrm>
              <a:off x="1757314" y="3944650"/>
              <a:ext cx="204837" cy="95876"/>
            </a:xfrm>
            <a:custGeom>
              <a:avLst/>
              <a:gdLst/>
              <a:ahLst/>
              <a:cxnLst/>
              <a:rect l="0" t="0" r="0" b="0"/>
              <a:pathLst>
                <a:path w="204837" h="95876">
                  <a:moveTo>
                    <a:pt x="7986" y="24100"/>
                  </a:moveTo>
                  <a:lnTo>
                    <a:pt x="7986" y="24100"/>
                  </a:lnTo>
                  <a:lnTo>
                    <a:pt x="2960" y="12167"/>
                  </a:lnTo>
                  <a:lnTo>
                    <a:pt x="1897" y="3085"/>
                  </a:lnTo>
                  <a:lnTo>
                    <a:pt x="3221" y="1623"/>
                  </a:lnTo>
                  <a:lnTo>
                    <a:pt x="8456" y="0"/>
                  </a:lnTo>
                  <a:lnTo>
                    <a:pt x="15485" y="1159"/>
                  </a:lnTo>
                  <a:lnTo>
                    <a:pt x="24725" y="5437"/>
                  </a:lnTo>
                  <a:lnTo>
                    <a:pt x="42971" y="19041"/>
                  </a:lnTo>
                  <a:lnTo>
                    <a:pt x="48229" y="27966"/>
                  </a:lnTo>
                  <a:lnTo>
                    <a:pt x="51190" y="51038"/>
                  </a:lnTo>
                  <a:lnTo>
                    <a:pt x="49488" y="58286"/>
                  </a:lnTo>
                  <a:lnTo>
                    <a:pt x="37687" y="75230"/>
                  </a:lnTo>
                  <a:lnTo>
                    <a:pt x="24234" y="88482"/>
                  </a:lnTo>
                  <a:lnTo>
                    <a:pt x="13091" y="94577"/>
                  </a:lnTo>
                  <a:lnTo>
                    <a:pt x="8567" y="95779"/>
                  </a:lnTo>
                  <a:lnTo>
                    <a:pt x="4845" y="95875"/>
                  </a:lnTo>
                  <a:lnTo>
                    <a:pt x="1659" y="95233"/>
                  </a:lnTo>
                  <a:lnTo>
                    <a:pt x="240" y="93394"/>
                  </a:lnTo>
                  <a:lnTo>
                    <a:pt x="0" y="90757"/>
                  </a:lnTo>
                  <a:lnTo>
                    <a:pt x="545" y="87588"/>
                  </a:lnTo>
                  <a:lnTo>
                    <a:pt x="11426" y="66273"/>
                  </a:lnTo>
                  <a:lnTo>
                    <a:pt x="25978" y="53192"/>
                  </a:lnTo>
                  <a:lnTo>
                    <a:pt x="67819" y="25161"/>
                  </a:lnTo>
                  <a:lnTo>
                    <a:pt x="97379" y="9981"/>
                  </a:lnTo>
                  <a:lnTo>
                    <a:pt x="107923" y="9123"/>
                  </a:lnTo>
                  <a:lnTo>
                    <a:pt x="112711" y="9882"/>
                  </a:lnTo>
                  <a:lnTo>
                    <a:pt x="113786" y="12505"/>
                  </a:lnTo>
                  <a:lnTo>
                    <a:pt x="112386" y="16370"/>
                  </a:lnTo>
                  <a:lnTo>
                    <a:pt x="94933" y="50673"/>
                  </a:lnTo>
                  <a:lnTo>
                    <a:pt x="94372" y="62721"/>
                  </a:lnTo>
                  <a:lnTo>
                    <a:pt x="95210" y="68898"/>
                  </a:lnTo>
                  <a:lnTo>
                    <a:pt x="97885" y="73720"/>
                  </a:lnTo>
                  <a:lnTo>
                    <a:pt x="106502" y="80961"/>
                  </a:lnTo>
                  <a:lnTo>
                    <a:pt x="136738" y="89003"/>
                  </a:lnTo>
                  <a:lnTo>
                    <a:pt x="204836" y="8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1624"/>
            <p:cNvSpPr/>
            <p:nvPr>
              <p:custDataLst>
                <p:tags r:id="rId133"/>
              </p:custDataLst>
            </p:nvPr>
          </p:nvSpPr>
          <p:spPr>
            <a:xfrm>
              <a:off x="1594733" y="4108450"/>
              <a:ext cx="246768" cy="36632"/>
            </a:xfrm>
            <a:custGeom>
              <a:avLst/>
              <a:gdLst/>
              <a:ahLst/>
              <a:cxnLst/>
              <a:rect l="0" t="0" r="0" b="0"/>
              <a:pathLst>
                <a:path w="246768" h="36632">
                  <a:moveTo>
                    <a:pt x="5467" y="25400"/>
                  </a:moveTo>
                  <a:lnTo>
                    <a:pt x="5467" y="25400"/>
                  </a:lnTo>
                  <a:lnTo>
                    <a:pt x="2096" y="28771"/>
                  </a:lnTo>
                  <a:lnTo>
                    <a:pt x="441" y="32307"/>
                  </a:lnTo>
                  <a:lnTo>
                    <a:pt x="0" y="34238"/>
                  </a:lnTo>
                  <a:lnTo>
                    <a:pt x="3233" y="35525"/>
                  </a:lnTo>
                  <a:lnTo>
                    <a:pt x="25344" y="36631"/>
                  </a:lnTo>
                  <a:lnTo>
                    <a:pt x="66622" y="31042"/>
                  </a:lnTo>
                  <a:lnTo>
                    <a:pt x="101198" y="23308"/>
                  </a:lnTo>
                  <a:lnTo>
                    <a:pt x="147191" y="13962"/>
                  </a:lnTo>
                  <a:lnTo>
                    <a:pt x="187159" y="8605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1625"/>
            <p:cNvSpPr/>
            <p:nvPr>
              <p:custDataLst>
                <p:tags r:id="rId134"/>
              </p:custDataLst>
            </p:nvPr>
          </p:nvSpPr>
          <p:spPr>
            <a:xfrm>
              <a:off x="2095500" y="39333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4" y="0"/>
                  </a:lnTo>
                  <a:lnTo>
                    <a:pt x="883" y="3037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362"/>
          <p:cNvGrpSpPr/>
          <p:nvPr/>
        </p:nvGrpSpPr>
        <p:grpSpPr>
          <a:xfrm>
            <a:off x="2775027" y="3812428"/>
            <a:ext cx="1305045" cy="442073"/>
            <a:chOff x="2775027" y="3812428"/>
            <a:chExt cx="1305045" cy="442073"/>
          </a:xfrm>
        </p:grpSpPr>
        <p:sp>
          <p:nvSpPr>
            <p:cNvPr id="809" name="SMARTInkShape-1626"/>
            <p:cNvSpPr/>
            <p:nvPr>
              <p:custDataLst>
                <p:tags r:id="rId123"/>
              </p:custDataLst>
            </p:nvPr>
          </p:nvSpPr>
          <p:spPr>
            <a:xfrm>
              <a:off x="2775027" y="3812428"/>
              <a:ext cx="169341" cy="358746"/>
            </a:xfrm>
            <a:custGeom>
              <a:avLst/>
              <a:gdLst/>
              <a:ahLst/>
              <a:cxnLst/>
              <a:rect l="0" t="0" r="0" b="0"/>
              <a:pathLst>
                <a:path w="169341" h="358746">
                  <a:moveTo>
                    <a:pt x="6273" y="86472"/>
                  </a:moveTo>
                  <a:lnTo>
                    <a:pt x="6273" y="86472"/>
                  </a:lnTo>
                  <a:lnTo>
                    <a:pt x="2902" y="83101"/>
                  </a:lnTo>
                  <a:lnTo>
                    <a:pt x="1247" y="77683"/>
                  </a:lnTo>
                  <a:lnTo>
                    <a:pt x="0" y="68023"/>
                  </a:lnTo>
                  <a:lnTo>
                    <a:pt x="4302" y="84161"/>
                  </a:lnTo>
                  <a:lnTo>
                    <a:pt x="5884" y="121738"/>
                  </a:lnTo>
                  <a:lnTo>
                    <a:pt x="6196" y="162974"/>
                  </a:lnTo>
                  <a:lnTo>
                    <a:pt x="6250" y="203135"/>
                  </a:lnTo>
                  <a:lnTo>
                    <a:pt x="6266" y="247411"/>
                  </a:lnTo>
                  <a:lnTo>
                    <a:pt x="6271" y="289164"/>
                  </a:lnTo>
                  <a:lnTo>
                    <a:pt x="6273" y="332636"/>
                  </a:lnTo>
                  <a:lnTo>
                    <a:pt x="6273" y="343324"/>
                  </a:lnTo>
                  <a:lnTo>
                    <a:pt x="6273" y="298544"/>
                  </a:lnTo>
                  <a:lnTo>
                    <a:pt x="6273" y="251564"/>
                  </a:lnTo>
                  <a:lnTo>
                    <a:pt x="6273" y="209707"/>
                  </a:lnTo>
                  <a:lnTo>
                    <a:pt x="6978" y="177932"/>
                  </a:lnTo>
                  <a:lnTo>
                    <a:pt x="9644" y="144995"/>
                  </a:lnTo>
                  <a:lnTo>
                    <a:pt x="13180" y="111541"/>
                  </a:lnTo>
                  <a:lnTo>
                    <a:pt x="19138" y="64737"/>
                  </a:lnTo>
                  <a:lnTo>
                    <a:pt x="27472" y="21109"/>
                  </a:lnTo>
                  <a:lnTo>
                    <a:pt x="37332" y="7799"/>
                  </a:lnTo>
                  <a:lnTo>
                    <a:pt x="43912" y="2272"/>
                  </a:lnTo>
                  <a:lnTo>
                    <a:pt x="51121" y="0"/>
                  </a:lnTo>
                  <a:lnTo>
                    <a:pt x="66658" y="1238"/>
                  </a:lnTo>
                  <a:lnTo>
                    <a:pt x="102580" y="22259"/>
                  </a:lnTo>
                  <a:lnTo>
                    <a:pt x="115163" y="32298"/>
                  </a:lnTo>
                  <a:lnTo>
                    <a:pt x="139808" y="75588"/>
                  </a:lnTo>
                  <a:lnTo>
                    <a:pt x="157317" y="114449"/>
                  </a:lnTo>
                  <a:lnTo>
                    <a:pt x="166895" y="144150"/>
                  </a:lnTo>
                  <a:lnTo>
                    <a:pt x="169340" y="183603"/>
                  </a:lnTo>
                  <a:lnTo>
                    <a:pt x="162322" y="225211"/>
                  </a:lnTo>
                  <a:lnTo>
                    <a:pt x="147760" y="263988"/>
                  </a:lnTo>
                  <a:lnTo>
                    <a:pt x="123690" y="300405"/>
                  </a:lnTo>
                  <a:lnTo>
                    <a:pt x="85967" y="340527"/>
                  </a:lnTo>
                  <a:lnTo>
                    <a:pt x="65681" y="353196"/>
                  </a:lnTo>
                  <a:lnTo>
                    <a:pt x="44436" y="358357"/>
                  </a:lnTo>
                  <a:lnTo>
                    <a:pt x="33832" y="358745"/>
                  </a:lnTo>
                  <a:lnTo>
                    <a:pt x="26057" y="356887"/>
                  </a:lnTo>
                  <a:lnTo>
                    <a:pt x="6273" y="34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1627"/>
            <p:cNvSpPr/>
            <p:nvPr>
              <p:custDataLst>
                <p:tags r:id="rId124"/>
              </p:custDataLst>
            </p:nvPr>
          </p:nvSpPr>
          <p:spPr>
            <a:xfrm>
              <a:off x="3244850" y="39814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1617" y="25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1628"/>
            <p:cNvSpPr/>
            <p:nvPr>
              <p:custDataLst>
                <p:tags r:id="rId125"/>
              </p:custDataLst>
            </p:nvPr>
          </p:nvSpPr>
          <p:spPr>
            <a:xfrm>
              <a:off x="3233033" y="4108450"/>
              <a:ext cx="170568" cy="27882"/>
            </a:xfrm>
            <a:custGeom>
              <a:avLst/>
              <a:gdLst/>
              <a:ahLst/>
              <a:cxnLst/>
              <a:rect l="0" t="0" r="0" b="0"/>
              <a:pathLst>
                <a:path w="170568" h="27882">
                  <a:moveTo>
                    <a:pt x="5467" y="12700"/>
                  </a:moveTo>
                  <a:lnTo>
                    <a:pt x="5467" y="12700"/>
                  </a:lnTo>
                  <a:lnTo>
                    <a:pt x="441" y="24633"/>
                  </a:lnTo>
                  <a:lnTo>
                    <a:pt x="0" y="27005"/>
                  </a:lnTo>
                  <a:lnTo>
                    <a:pt x="1822" y="27881"/>
                  </a:lnTo>
                  <a:lnTo>
                    <a:pt x="38848" y="25005"/>
                  </a:lnTo>
                  <a:lnTo>
                    <a:pt x="76898" y="20422"/>
                  </a:lnTo>
                  <a:lnTo>
                    <a:pt x="121490" y="13890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1629"/>
            <p:cNvSpPr/>
            <p:nvPr>
              <p:custDataLst>
                <p:tags r:id="rId126"/>
              </p:custDataLst>
            </p:nvPr>
          </p:nvSpPr>
          <p:spPr>
            <a:xfrm>
              <a:off x="3617366" y="3842994"/>
              <a:ext cx="103735" cy="391326"/>
            </a:xfrm>
            <a:custGeom>
              <a:avLst/>
              <a:gdLst/>
              <a:ahLst/>
              <a:cxnLst/>
              <a:rect l="0" t="0" r="0" b="0"/>
              <a:pathLst>
                <a:path w="103735" h="391326">
                  <a:moveTo>
                    <a:pt x="103734" y="24156"/>
                  </a:moveTo>
                  <a:lnTo>
                    <a:pt x="103734" y="24156"/>
                  </a:lnTo>
                  <a:lnTo>
                    <a:pt x="100363" y="20785"/>
                  </a:lnTo>
                  <a:lnTo>
                    <a:pt x="58148" y="2957"/>
                  </a:lnTo>
                  <a:lnTo>
                    <a:pt x="39898" y="0"/>
                  </a:lnTo>
                  <a:lnTo>
                    <a:pt x="31147" y="1190"/>
                  </a:lnTo>
                  <a:lnTo>
                    <a:pt x="27826" y="2496"/>
                  </a:lnTo>
                  <a:lnTo>
                    <a:pt x="16410" y="14445"/>
                  </a:lnTo>
                  <a:lnTo>
                    <a:pt x="7462" y="28020"/>
                  </a:lnTo>
                  <a:lnTo>
                    <a:pt x="7096" y="33788"/>
                  </a:lnTo>
                  <a:lnTo>
                    <a:pt x="13325" y="54683"/>
                  </a:lnTo>
                  <a:lnTo>
                    <a:pt x="29954" y="81064"/>
                  </a:lnTo>
                  <a:lnTo>
                    <a:pt x="39193" y="93193"/>
                  </a:lnTo>
                  <a:lnTo>
                    <a:pt x="48982" y="123645"/>
                  </a:lnTo>
                  <a:lnTo>
                    <a:pt x="47084" y="159467"/>
                  </a:lnTo>
                  <a:lnTo>
                    <a:pt x="43749" y="174605"/>
                  </a:lnTo>
                  <a:lnTo>
                    <a:pt x="31162" y="195028"/>
                  </a:lnTo>
                  <a:lnTo>
                    <a:pt x="17380" y="210752"/>
                  </a:lnTo>
                  <a:lnTo>
                    <a:pt x="6573" y="217655"/>
                  </a:lnTo>
                  <a:lnTo>
                    <a:pt x="1050" y="219516"/>
                  </a:lnTo>
                  <a:lnTo>
                    <a:pt x="0" y="219307"/>
                  </a:lnTo>
                  <a:lnTo>
                    <a:pt x="5" y="218462"/>
                  </a:lnTo>
                  <a:lnTo>
                    <a:pt x="715" y="217193"/>
                  </a:lnTo>
                  <a:lnTo>
                    <a:pt x="7148" y="215784"/>
                  </a:lnTo>
                  <a:lnTo>
                    <a:pt x="17062" y="215863"/>
                  </a:lnTo>
                  <a:lnTo>
                    <a:pt x="33133" y="219874"/>
                  </a:lnTo>
                  <a:lnTo>
                    <a:pt x="40136" y="223560"/>
                  </a:lnTo>
                  <a:lnTo>
                    <a:pt x="41579" y="228353"/>
                  </a:lnTo>
                  <a:lnTo>
                    <a:pt x="40241" y="250543"/>
                  </a:lnTo>
                  <a:lnTo>
                    <a:pt x="28118" y="287585"/>
                  </a:lnTo>
                  <a:lnTo>
                    <a:pt x="9461" y="329407"/>
                  </a:lnTo>
                  <a:lnTo>
                    <a:pt x="3099" y="371653"/>
                  </a:lnTo>
                  <a:lnTo>
                    <a:pt x="4894" y="377176"/>
                  </a:lnTo>
                  <a:lnTo>
                    <a:pt x="8207" y="381564"/>
                  </a:lnTo>
                  <a:lnTo>
                    <a:pt x="12533" y="385194"/>
                  </a:lnTo>
                  <a:lnTo>
                    <a:pt x="24865" y="389228"/>
                  </a:lnTo>
                  <a:lnTo>
                    <a:pt x="71319" y="391325"/>
                  </a:lnTo>
                  <a:lnTo>
                    <a:pt x="97384" y="38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1630"/>
            <p:cNvSpPr/>
            <p:nvPr>
              <p:custDataLst>
                <p:tags r:id="rId127"/>
              </p:custDataLst>
            </p:nvPr>
          </p:nvSpPr>
          <p:spPr>
            <a:xfrm>
              <a:off x="3886200" y="3925813"/>
              <a:ext cx="84034" cy="195338"/>
            </a:xfrm>
            <a:custGeom>
              <a:avLst/>
              <a:gdLst/>
              <a:ahLst/>
              <a:cxnLst/>
              <a:rect l="0" t="0" r="0" b="0"/>
              <a:pathLst>
                <a:path w="84034" h="195338">
                  <a:moveTo>
                    <a:pt x="6350" y="36587"/>
                  </a:moveTo>
                  <a:lnTo>
                    <a:pt x="6350" y="36587"/>
                  </a:lnTo>
                  <a:lnTo>
                    <a:pt x="2979" y="33216"/>
                  </a:lnTo>
                  <a:lnTo>
                    <a:pt x="1324" y="29679"/>
                  </a:lnTo>
                  <a:lnTo>
                    <a:pt x="883" y="27749"/>
                  </a:lnTo>
                  <a:lnTo>
                    <a:pt x="1294" y="25756"/>
                  </a:lnTo>
                  <a:lnTo>
                    <a:pt x="8916" y="12016"/>
                  </a:lnTo>
                  <a:lnTo>
                    <a:pt x="16663" y="6146"/>
                  </a:lnTo>
                  <a:lnTo>
                    <a:pt x="27161" y="1891"/>
                  </a:lnTo>
                  <a:lnTo>
                    <a:pt x="38883" y="0"/>
                  </a:lnTo>
                  <a:lnTo>
                    <a:pt x="57382" y="2306"/>
                  </a:lnTo>
                  <a:lnTo>
                    <a:pt x="61538" y="5266"/>
                  </a:lnTo>
                  <a:lnTo>
                    <a:pt x="64308" y="9356"/>
                  </a:lnTo>
                  <a:lnTo>
                    <a:pt x="66155" y="14200"/>
                  </a:lnTo>
                  <a:lnTo>
                    <a:pt x="65384" y="34501"/>
                  </a:lnTo>
                  <a:lnTo>
                    <a:pt x="53945" y="58390"/>
                  </a:lnTo>
                  <a:lnTo>
                    <a:pt x="20740" y="92808"/>
                  </a:lnTo>
                  <a:lnTo>
                    <a:pt x="19801" y="96382"/>
                  </a:lnTo>
                  <a:lnTo>
                    <a:pt x="22373" y="98322"/>
                  </a:lnTo>
                  <a:lnTo>
                    <a:pt x="63632" y="116570"/>
                  </a:lnTo>
                  <a:lnTo>
                    <a:pt x="74848" y="127169"/>
                  </a:lnTo>
                  <a:lnTo>
                    <a:pt x="82184" y="138934"/>
                  </a:lnTo>
                  <a:lnTo>
                    <a:pt x="84033" y="149337"/>
                  </a:lnTo>
                  <a:lnTo>
                    <a:pt x="83539" y="154088"/>
                  </a:lnTo>
                  <a:lnTo>
                    <a:pt x="77345" y="165009"/>
                  </a:lnTo>
                  <a:lnTo>
                    <a:pt x="67537" y="175508"/>
                  </a:lnTo>
                  <a:lnTo>
                    <a:pt x="56122" y="182526"/>
                  </a:lnTo>
                  <a:lnTo>
                    <a:pt x="17094" y="193162"/>
                  </a:lnTo>
                  <a:lnTo>
                    <a:pt x="0" y="195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1631"/>
            <p:cNvSpPr/>
            <p:nvPr>
              <p:custDataLst>
                <p:tags r:id="rId128"/>
              </p:custDataLst>
            </p:nvPr>
          </p:nvSpPr>
          <p:spPr>
            <a:xfrm>
              <a:off x="4013200" y="4165600"/>
              <a:ext cx="66872" cy="88901"/>
            </a:xfrm>
            <a:custGeom>
              <a:avLst/>
              <a:gdLst/>
              <a:ahLst/>
              <a:cxnLst/>
              <a:rect l="0" t="0" r="0" b="0"/>
              <a:pathLst>
                <a:path w="66872" h="88901">
                  <a:moveTo>
                    <a:pt x="63500" y="0"/>
                  </a:moveTo>
                  <a:lnTo>
                    <a:pt x="63500" y="0"/>
                  </a:lnTo>
                  <a:lnTo>
                    <a:pt x="66871" y="6742"/>
                  </a:lnTo>
                  <a:lnTo>
                    <a:pt x="66644" y="13815"/>
                  </a:lnTo>
                  <a:lnTo>
                    <a:pt x="65596" y="17677"/>
                  </a:lnTo>
                  <a:lnTo>
                    <a:pt x="40540" y="4786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SMARTInkShape-Group363"/>
          <p:cNvGrpSpPr/>
          <p:nvPr/>
        </p:nvGrpSpPr>
        <p:grpSpPr>
          <a:xfrm>
            <a:off x="4350633" y="3900385"/>
            <a:ext cx="310268" cy="316016"/>
            <a:chOff x="4350633" y="3900385"/>
            <a:chExt cx="310268" cy="316016"/>
          </a:xfrm>
        </p:grpSpPr>
        <p:sp>
          <p:nvSpPr>
            <p:cNvPr id="816" name="SMARTInkShape-1632"/>
            <p:cNvSpPr/>
            <p:nvPr>
              <p:custDataLst>
                <p:tags r:id="rId120"/>
              </p:custDataLst>
            </p:nvPr>
          </p:nvSpPr>
          <p:spPr>
            <a:xfrm>
              <a:off x="4622800" y="410845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37394" y="6479"/>
                  </a:lnTo>
                  <a:lnTo>
                    <a:pt x="32633" y="35974"/>
                  </a:lnTo>
                  <a:lnTo>
                    <a:pt x="32011" y="59891"/>
                  </a:lnTo>
                  <a:lnTo>
                    <a:pt x="24341" y="7647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1633"/>
            <p:cNvSpPr/>
            <p:nvPr>
              <p:custDataLst>
                <p:tags r:id="rId121"/>
              </p:custDataLst>
            </p:nvPr>
          </p:nvSpPr>
          <p:spPr>
            <a:xfrm>
              <a:off x="4398069" y="4070350"/>
              <a:ext cx="173932" cy="12701"/>
            </a:xfrm>
            <a:custGeom>
              <a:avLst/>
              <a:gdLst/>
              <a:ahLst/>
              <a:cxnLst/>
              <a:rect l="0" t="0" r="0" b="0"/>
              <a:pathLst>
                <a:path w="173932" h="12701">
                  <a:moveTo>
                    <a:pt x="15181" y="12700"/>
                  </a:moveTo>
                  <a:lnTo>
                    <a:pt x="15181" y="12700"/>
                  </a:lnTo>
                  <a:lnTo>
                    <a:pt x="0" y="12700"/>
                  </a:lnTo>
                  <a:lnTo>
                    <a:pt x="4254" y="11994"/>
                  </a:lnTo>
                  <a:lnTo>
                    <a:pt x="41067" y="7233"/>
                  </a:lnTo>
                  <a:lnTo>
                    <a:pt x="81098" y="3240"/>
                  </a:lnTo>
                  <a:lnTo>
                    <a:pt x="125336" y="960"/>
                  </a:lnTo>
                  <a:lnTo>
                    <a:pt x="173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1634"/>
            <p:cNvSpPr/>
            <p:nvPr>
              <p:custDataLst>
                <p:tags r:id="rId122"/>
              </p:custDataLst>
            </p:nvPr>
          </p:nvSpPr>
          <p:spPr>
            <a:xfrm>
              <a:off x="4350633" y="3900385"/>
              <a:ext cx="169033" cy="233466"/>
            </a:xfrm>
            <a:custGeom>
              <a:avLst/>
              <a:gdLst/>
              <a:ahLst/>
              <a:cxnLst/>
              <a:rect l="0" t="0" r="0" b="0"/>
              <a:pathLst>
                <a:path w="169033" h="233466">
                  <a:moveTo>
                    <a:pt x="5467" y="23915"/>
                  </a:moveTo>
                  <a:lnTo>
                    <a:pt x="5467" y="23915"/>
                  </a:lnTo>
                  <a:lnTo>
                    <a:pt x="2096" y="23915"/>
                  </a:lnTo>
                  <a:lnTo>
                    <a:pt x="1103" y="23209"/>
                  </a:lnTo>
                  <a:lnTo>
                    <a:pt x="441" y="22033"/>
                  </a:lnTo>
                  <a:lnTo>
                    <a:pt x="0" y="20544"/>
                  </a:lnTo>
                  <a:lnTo>
                    <a:pt x="411" y="18846"/>
                  </a:lnTo>
                  <a:lnTo>
                    <a:pt x="2749" y="15077"/>
                  </a:lnTo>
                  <a:lnTo>
                    <a:pt x="18146" y="8988"/>
                  </a:lnTo>
                  <a:lnTo>
                    <a:pt x="64348" y="3527"/>
                  </a:lnTo>
                  <a:lnTo>
                    <a:pt x="101935" y="0"/>
                  </a:lnTo>
                  <a:lnTo>
                    <a:pt x="148018" y="121"/>
                  </a:lnTo>
                  <a:lnTo>
                    <a:pt x="162662" y="5344"/>
                  </a:lnTo>
                  <a:lnTo>
                    <a:pt x="166708" y="10123"/>
                  </a:lnTo>
                  <a:lnTo>
                    <a:pt x="168700" y="16131"/>
                  </a:lnTo>
                  <a:lnTo>
                    <a:pt x="169032" y="29628"/>
                  </a:lnTo>
                  <a:lnTo>
                    <a:pt x="155299" y="77037"/>
                  </a:lnTo>
                  <a:lnTo>
                    <a:pt x="139899" y="122397"/>
                  </a:lnTo>
                  <a:lnTo>
                    <a:pt x="128866" y="168486"/>
                  </a:lnTo>
                  <a:lnTo>
                    <a:pt x="107067" y="233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364"/>
          <p:cNvGrpSpPr/>
          <p:nvPr/>
        </p:nvGrpSpPr>
        <p:grpSpPr>
          <a:xfrm>
            <a:off x="5013029" y="3925183"/>
            <a:ext cx="364539" cy="310268"/>
            <a:chOff x="5013029" y="3925183"/>
            <a:chExt cx="364539" cy="310268"/>
          </a:xfrm>
        </p:grpSpPr>
        <p:sp>
          <p:nvSpPr>
            <p:cNvPr id="820" name="SMARTInkShape-1635"/>
            <p:cNvSpPr/>
            <p:nvPr>
              <p:custDataLst>
                <p:tags r:id="rId117"/>
              </p:custDataLst>
            </p:nvPr>
          </p:nvSpPr>
          <p:spPr>
            <a:xfrm>
              <a:off x="5314950" y="4152900"/>
              <a:ext cx="62618" cy="82551"/>
            </a:xfrm>
            <a:custGeom>
              <a:avLst/>
              <a:gdLst/>
              <a:ahLst/>
              <a:cxnLst/>
              <a:rect l="0" t="0" r="0" b="0"/>
              <a:pathLst>
                <a:path w="62618" h="82551">
                  <a:moveTo>
                    <a:pt x="57150" y="0"/>
                  </a:moveTo>
                  <a:lnTo>
                    <a:pt x="57150" y="0"/>
                  </a:lnTo>
                  <a:lnTo>
                    <a:pt x="62176" y="20722"/>
                  </a:lnTo>
                  <a:lnTo>
                    <a:pt x="62617" y="26515"/>
                  </a:lnTo>
                  <a:lnTo>
                    <a:pt x="55582" y="40477"/>
                  </a:lnTo>
                  <a:lnTo>
                    <a:pt x="41636" y="5538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1636"/>
            <p:cNvSpPr/>
            <p:nvPr>
              <p:custDataLst>
                <p:tags r:id="rId118"/>
              </p:custDataLst>
            </p:nvPr>
          </p:nvSpPr>
          <p:spPr>
            <a:xfrm>
              <a:off x="5121632" y="3965310"/>
              <a:ext cx="116410" cy="179832"/>
            </a:xfrm>
            <a:custGeom>
              <a:avLst/>
              <a:gdLst/>
              <a:ahLst/>
              <a:cxnLst/>
              <a:rect l="0" t="0" r="0" b="0"/>
              <a:pathLst>
                <a:path w="116410" h="179832">
                  <a:moveTo>
                    <a:pt x="66318" y="22490"/>
                  </a:moveTo>
                  <a:lnTo>
                    <a:pt x="66318" y="22490"/>
                  </a:lnTo>
                  <a:lnTo>
                    <a:pt x="69689" y="19119"/>
                  </a:lnTo>
                  <a:lnTo>
                    <a:pt x="69463" y="11819"/>
                  </a:lnTo>
                  <a:lnTo>
                    <a:pt x="68414" y="6910"/>
                  </a:lnTo>
                  <a:lnTo>
                    <a:pt x="66304" y="3636"/>
                  </a:lnTo>
                  <a:lnTo>
                    <a:pt x="63486" y="1454"/>
                  </a:lnTo>
                  <a:lnTo>
                    <a:pt x="60197" y="0"/>
                  </a:lnTo>
                  <a:lnTo>
                    <a:pt x="49016" y="2146"/>
                  </a:lnTo>
                  <a:lnTo>
                    <a:pt x="36051" y="8509"/>
                  </a:lnTo>
                  <a:lnTo>
                    <a:pt x="25584" y="18393"/>
                  </a:lnTo>
                  <a:lnTo>
                    <a:pt x="8387" y="49341"/>
                  </a:lnTo>
                  <a:lnTo>
                    <a:pt x="0" y="86420"/>
                  </a:lnTo>
                  <a:lnTo>
                    <a:pt x="886" y="127588"/>
                  </a:lnTo>
                  <a:lnTo>
                    <a:pt x="12359" y="160953"/>
                  </a:lnTo>
                  <a:lnTo>
                    <a:pt x="27048" y="174105"/>
                  </a:lnTo>
                  <a:lnTo>
                    <a:pt x="35906" y="178600"/>
                  </a:lnTo>
                  <a:lnTo>
                    <a:pt x="53272" y="179831"/>
                  </a:lnTo>
                  <a:lnTo>
                    <a:pt x="61853" y="178184"/>
                  </a:lnTo>
                  <a:lnTo>
                    <a:pt x="77034" y="168828"/>
                  </a:lnTo>
                  <a:lnTo>
                    <a:pt x="97284" y="146568"/>
                  </a:lnTo>
                  <a:lnTo>
                    <a:pt x="109046" y="119461"/>
                  </a:lnTo>
                  <a:lnTo>
                    <a:pt x="115523" y="74492"/>
                  </a:lnTo>
                  <a:lnTo>
                    <a:pt x="116409" y="57597"/>
                  </a:lnTo>
                  <a:lnTo>
                    <a:pt x="106795" y="26072"/>
                  </a:lnTo>
                  <a:lnTo>
                    <a:pt x="96302" y="9735"/>
                  </a:lnTo>
                  <a:lnTo>
                    <a:pt x="90541" y="3404"/>
                  </a:lnTo>
                  <a:lnTo>
                    <a:pt x="84583" y="593"/>
                  </a:lnTo>
                  <a:lnTo>
                    <a:pt x="78495" y="131"/>
                  </a:lnTo>
                  <a:lnTo>
                    <a:pt x="72320" y="1234"/>
                  </a:lnTo>
                  <a:lnTo>
                    <a:pt x="53618" y="16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1637"/>
            <p:cNvSpPr/>
            <p:nvPr>
              <p:custDataLst>
                <p:tags r:id="rId119"/>
              </p:custDataLst>
            </p:nvPr>
          </p:nvSpPr>
          <p:spPr>
            <a:xfrm>
              <a:off x="5013029" y="3925183"/>
              <a:ext cx="16172" cy="215018"/>
            </a:xfrm>
            <a:custGeom>
              <a:avLst/>
              <a:gdLst/>
              <a:ahLst/>
              <a:cxnLst/>
              <a:rect l="0" t="0" r="0" b="0"/>
              <a:pathLst>
                <a:path w="16172" h="215018">
                  <a:moveTo>
                    <a:pt x="3471" y="5467"/>
                  </a:moveTo>
                  <a:lnTo>
                    <a:pt x="3471" y="5467"/>
                  </a:lnTo>
                  <a:lnTo>
                    <a:pt x="6842" y="2096"/>
                  </a:lnTo>
                  <a:lnTo>
                    <a:pt x="10378" y="441"/>
                  </a:lnTo>
                  <a:lnTo>
                    <a:pt x="12310" y="0"/>
                  </a:lnTo>
                  <a:lnTo>
                    <a:pt x="13597" y="1116"/>
                  </a:lnTo>
                  <a:lnTo>
                    <a:pt x="15027" y="6120"/>
                  </a:lnTo>
                  <a:lnTo>
                    <a:pt x="10604" y="53412"/>
                  </a:lnTo>
                  <a:lnTo>
                    <a:pt x="4898" y="98799"/>
                  </a:lnTo>
                  <a:lnTo>
                    <a:pt x="0" y="144653"/>
                  </a:lnTo>
                  <a:lnTo>
                    <a:pt x="1617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8" name="SMARTInkShape-Group365"/>
          <p:cNvGrpSpPr/>
          <p:nvPr/>
        </p:nvGrpSpPr>
        <p:grpSpPr>
          <a:xfrm>
            <a:off x="5750649" y="3910133"/>
            <a:ext cx="659572" cy="382468"/>
            <a:chOff x="5750649" y="3910133"/>
            <a:chExt cx="659572" cy="382468"/>
          </a:xfrm>
        </p:grpSpPr>
        <p:sp>
          <p:nvSpPr>
            <p:cNvPr id="824" name="SMARTInkShape-1638"/>
            <p:cNvSpPr/>
            <p:nvPr>
              <p:custDataLst>
                <p:tags r:id="rId113"/>
              </p:custDataLst>
            </p:nvPr>
          </p:nvSpPr>
          <p:spPr>
            <a:xfrm>
              <a:off x="6350000" y="4222750"/>
              <a:ext cx="60221" cy="69851"/>
            </a:xfrm>
            <a:custGeom>
              <a:avLst/>
              <a:gdLst/>
              <a:ahLst/>
              <a:cxnLst/>
              <a:rect l="0" t="0" r="0" b="0"/>
              <a:pathLst>
                <a:path w="60221" h="6985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57707" y="1882"/>
                  </a:lnTo>
                  <a:lnTo>
                    <a:pt x="59639" y="3371"/>
                  </a:lnTo>
                  <a:lnTo>
                    <a:pt x="60220" y="5775"/>
                  </a:lnTo>
                  <a:lnTo>
                    <a:pt x="58985" y="12209"/>
                  </a:lnTo>
                  <a:lnTo>
                    <a:pt x="47581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639"/>
            <p:cNvSpPr/>
            <p:nvPr>
              <p:custDataLst>
                <p:tags r:id="rId114"/>
              </p:custDataLst>
            </p:nvPr>
          </p:nvSpPr>
          <p:spPr>
            <a:xfrm>
              <a:off x="6082218" y="4083050"/>
              <a:ext cx="166183" cy="44451"/>
            </a:xfrm>
            <a:custGeom>
              <a:avLst/>
              <a:gdLst/>
              <a:ahLst/>
              <a:cxnLst/>
              <a:rect l="0" t="0" r="0" b="0"/>
              <a:pathLst>
                <a:path w="166183" h="44451">
                  <a:moveTo>
                    <a:pt x="26482" y="44450"/>
                  </a:moveTo>
                  <a:lnTo>
                    <a:pt x="26482" y="44450"/>
                  </a:lnTo>
                  <a:lnTo>
                    <a:pt x="12667" y="32516"/>
                  </a:lnTo>
                  <a:lnTo>
                    <a:pt x="0" y="23435"/>
                  </a:lnTo>
                  <a:lnTo>
                    <a:pt x="1065" y="20562"/>
                  </a:lnTo>
                  <a:lnTo>
                    <a:pt x="9774" y="13607"/>
                  </a:lnTo>
                  <a:lnTo>
                    <a:pt x="30547" y="5130"/>
                  </a:lnTo>
                  <a:lnTo>
                    <a:pt x="76648" y="1013"/>
                  </a:lnTo>
                  <a:lnTo>
                    <a:pt x="166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640"/>
            <p:cNvSpPr/>
            <p:nvPr>
              <p:custDataLst>
                <p:tags r:id="rId115"/>
              </p:custDataLst>
            </p:nvPr>
          </p:nvSpPr>
          <p:spPr>
            <a:xfrm>
              <a:off x="6071483" y="3925813"/>
              <a:ext cx="144744" cy="252488"/>
            </a:xfrm>
            <a:custGeom>
              <a:avLst/>
              <a:gdLst/>
              <a:ahLst/>
              <a:cxnLst/>
              <a:rect l="0" t="0" r="0" b="0"/>
              <a:pathLst>
                <a:path w="144744" h="252488">
                  <a:moveTo>
                    <a:pt x="5467" y="36587"/>
                  </a:moveTo>
                  <a:lnTo>
                    <a:pt x="5467" y="36587"/>
                  </a:lnTo>
                  <a:lnTo>
                    <a:pt x="2096" y="33216"/>
                  </a:lnTo>
                  <a:lnTo>
                    <a:pt x="441" y="29679"/>
                  </a:lnTo>
                  <a:lnTo>
                    <a:pt x="0" y="27749"/>
                  </a:lnTo>
                  <a:lnTo>
                    <a:pt x="411" y="25756"/>
                  </a:lnTo>
                  <a:lnTo>
                    <a:pt x="2749" y="21660"/>
                  </a:lnTo>
                  <a:lnTo>
                    <a:pt x="30279" y="8918"/>
                  </a:lnTo>
                  <a:lnTo>
                    <a:pt x="76659" y="0"/>
                  </a:lnTo>
                  <a:lnTo>
                    <a:pt x="118463" y="4561"/>
                  </a:lnTo>
                  <a:lnTo>
                    <a:pt x="132358" y="10829"/>
                  </a:lnTo>
                  <a:lnTo>
                    <a:pt x="141355" y="22081"/>
                  </a:lnTo>
                  <a:lnTo>
                    <a:pt x="144743" y="29033"/>
                  </a:lnTo>
                  <a:lnTo>
                    <a:pt x="144743" y="49928"/>
                  </a:lnTo>
                  <a:lnTo>
                    <a:pt x="133246" y="93472"/>
                  </a:lnTo>
                  <a:lnTo>
                    <a:pt x="118091" y="136566"/>
                  </a:lnTo>
                  <a:lnTo>
                    <a:pt x="101916" y="176604"/>
                  </a:lnTo>
                  <a:lnTo>
                    <a:pt x="90788" y="219937"/>
                  </a:lnTo>
                  <a:lnTo>
                    <a:pt x="81667" y="252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1641"/>
            <p:cNvSpPr/>
            <p:nvPr>
              <p:custDataLst>
                <p:tags r:id="rId116"/>
              </p:custDataLst>
            </p:nvPr>
          </p:nvSpPr>
          <p:spPr>
            <a:xfrm>
              <a:off x="5750649" y="3910133"/>
              <a:ext cx="180252" cy="242249"/>
            </a:xfrm>
            <a:custGeom>
              <a:avLst/>
              <a:gdLst/>
              <a:ahLst/>
              <a:cxnLst/>
              <a:rect l="0" t="0" r="0" b="0"/>
              <a:pathLst>
                <a:path w="180252" h="242249">
                  <a:moveTo>
                    <a:pt x="27851" y="33217"/>
                  </a:moveTo>
                  <a:lnTo>
                    <a:pt x="27851" y="33217"/>
                  </a:lnTo>
                  <a:lnTo>
                    <a:pt x="24480" y="29846"/>
                  </a:lnTo>
                  <a:lnTo>
                    <a:pt x="22825" y="26309"/>
                  </a:lnTo>
                  <a:lnTo>
                    <a:pt x="22384" y="24379"/>
                  </a:lnTo>
                  <a:lnTo>
                    <a:pt x="22795" y="22386"/>
                  </a:lnTo>
                  <a:lnTo>
                    <a:pt x="25133" y="18290"/>
                  </a:lnTo>
                  <a:lnTo>
                    <a:pt x="42521" y="5548"/>
                  </a:lnTo>
                  <a:lnTo>
                    <a:pt x="54127" y="223"/>
                  </a:lnTo>
                  <a:lnTo>
                    <a:pt x="79303" y="0"/>
                  </a:lnTo>
                  <a:lnTo>
                    <a:pt x="102363" y="7774"/>
                  </a:lnTo>
                  <a:lnTo>
                    <a:pt x="122601" y="25757"/>
                  </a:lnTo>
                  <a:lnTo>
                    <a:pt x="125590" y="34594"/>
                  </a:lnTo>
                  <a:lnTo>
                    <a:pt x="125147" y="55701"/>
                  </a:lnTo>
                  <a:lnTo>
                    <a:pt x="113593" y="88013"/>
                  </a:lnTo>
                  <a:lnTo>
                    <a:pt x="81441" y="135491"/>
                  </a:lnTo>
                  <a:lnTo>
                    <a:pt x="36536" y="183028"/>
                  </a:lnTo>
                  <a:lnTo>
                    <a:pt x="4874" y="216321"/>
                  </a:lnTo>
                  <a:lnTo>
                    <a:pt x="0" y="226546"/>
                  </a:lnTo>
                  <a:lnTo>
                    <a:pt x="112" y="230541"/>
                  </a:lnTo>
                  <a:lnTo>
                    <a:pt x="1598" y="233911"/>
                  </a:lnTo>
                  <a:lnTo>
                    <a:pt x="3999" y="236863"/>
                  </a:lnTo>
                  <a:lnTo>
                    <a:pt x="16074" y="240143"/>
                  </a:lnTo>
                  <a:lnTo>
                    <a:pt x="52570" y="242248"/>
                  </a:lnTo>
                  <a:lnTo>
                    <a:pt x="90051" y="239243"/>
                  </a:lnTo>
                  <a:lnTo>
                    <a:pt x="129066" y="237254"/>
                  </a:lnTo>
                  <a:lnTo>
                    <a:pt x="180251" y="223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366"/>
          <p:cNvGrpSpPr/>
          <p:nvPr/>
        </p:nvGrpSpPr>
        <p:grpSpPr>
          <a:xfrm>
            <a:off x="6901149" y="3830456"/>
            <a:ext cx="590258" cy="557395"/>
            <a:chOff x="6901149" y="3830456"/>
            <a:chExt cx="590258" cy="557395"/>
          </a:xfrm>
        </p:grpSpPr>
        <p:sp>
          <p:nvSpPr>
            <p:cNvPr id="829" name="SMARTInkShape-1642"/>
            <p:cNvSpPr/>
            <p:nvPr>
              <p:custDataLst>
                <p:tags r:id="rId110"/>
              </p:custDataLst>
            </p:nvPr>
          </p:nvSpPr>
          <p:spPr>
            <a:xfrm>
              <a:off x="7321550" y="3830456"/>
              <a:ext cx="169857" cy="557395"/>
            </a:xfrm>
            <a:custGeom>
              <a:avLst/>
              <a:gdLst/>
              <a:ahLst/>
              <a:cxnLst/>
              <a:rect l="0" t="0" r="0" b="0"/>
              <a:pathLst>
                <a:path w="169857" h="557395">
                  <a:moveTo>
                    <a:pt x="95250" y="17644"/>
                  </a:moveTo>
                  <a:lnTo>
                    <a:pt x="95250" y="17644"/>
                  </a:lnTo>
                  <a:lnTo>
                    <a:pt x="95250" y="3338"/>
                  </a:lnTo>
                  <a:lnTo>
                    <a:pt x="94545" y="1757"/>
                  </a:lnTo>
                  <a:lnTo>
                    <a:pt x="93368" y="702"/>
                  </a:lnTo>
                  <a:lnTo>
                    <a:pt x="91879" y="0"/>
                  </a:lnTo>
                  <a:lnTo>
                    <a:pt x="99895" y="2381"/>
                  </a:lnTo>
                  <a:lnTo>
                    <a:pt x="108133" y="9450"/>
                  </a:lnTo>
                  <a:lnTo>
                    <a:pt x="145157" y="55125"/>
                  </a:lnTo>
                  <a:lnTo>
                    <a:pt x="163379" y="102490"/>
                  </a:lnTo>
                  <a:lnTo>
                    <a:pt x="169059" y="128156"/>
                  </a:lnTo>
                  <a:lnTo>
                    <a:pt x="169856" y="137885"/>
                  </a:lnTo>
                  <a:lnTo>
                    <a:pt x="165097" y="158103"/>
                  </a:lnTo>
                  <a:lnTo>
                    <a:pt x="142844" y="203951"/>
                  </a:lnTo>
                  <a:lnTo>
                    <a:pt x="104783" y="248978"/>
                  </a:lnTo>
                  <a:lnTo>
                    <a:pt x="87699" y="281617"/>
                  </a:lnTo>
                  <a:lnTo>
                    <a:pt x="81781" y="298890"/>
                  </a:lnTo>
                  <a:lnTo>
                    <a:pt x="81224" y="331222"/>
                  </a:lnTo>
                  <a:lnTo>
                    <a:pt x="92427" y="375004"/>
                  </a:lnTo>
                  <a:lnTo>
                    <a:pt x="108228" y="419506"/>
                  </a:lnTo>
                  <a:lnTo>
                    <a:pt x="122673" y="462565"/>
                  </a:lnTo>
                  <a:lnTo>
                    <a:pt x="122019" y="478088"/>
                  </a:lnTo>
                  <a:lnTo>
                    <a:pt x="107573" y="509437"/>
                  </a:lnTo>
                  <a:lnTo>
                    <a:pt x="82045" y="535422"/>
                  </a:lnTo>
                  <a:lnTo>
                    <a:pt x="58882" y="549786"/>
                  </a:lnTo>
                  <a:lnTo>
                    <a:pt x="0" y="557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1643"/>
            <p:cNvSpPr/>
            <p:nvPr>
              <p:custDataLst>
                <p:tags r:id="rId111"/>
              </p:custDataLst>
            </p:nvPr>
          </p:nvSpPr>
          <p:spPr>
            <a:xfrm>
              <a:off x="7131050" y="3949313"/>
              <a:ext cx="106825" cy="255915"/>
            </a:xfrm>
            <a:custGeom>
              <a:avLst/>
              <a:gdLst/>
              <a:ahLst/>
              <a:cxnLst/>
              <a:rect l="0" t="0" r="0" b="0"/>
              <a:pathLst>
                <a:path w="106825" h="255915">
                  <a:moveTo>
                    <a:pt x="0" y="38487"/>
                  </a:moveTo>
                  <a:lnTo>
                    <a:pt x="0" y="38487"/>
                  </a:lnTo>
                  <a:lnTo>
                    <a:pt x="7172" y="9666"/>
                  </a:lnTo>
                  <a:lnTo>
                    <a:pt x="12830" y="1924"/>
                  </a:lnTo>
                  <a:lnTo>
                    <a:pt x="18431" y="0"/>
                  </a:lnTo>
                  <a:lnTo>
                    <a:pt x="41757" y="665"/>
                  </a:lnTo>
                  <a:lnTo>
                    <a:pt x="63408" y="6740"/>
                  </a:lnTo>
                  <a:lnTo>
                    <a:pt x="79216" y="15910"/>
                  </a:lnTo>
                  <a:lnTo>
                    <a:pt x="90005" y="27042"/>
                  </a:lnTo>
                  <a:lnTo>
                    <a:pt x="93870" y="32973"/>
                  </a:lnTo>
                  <a:lnTo>
                    <a:pt x="94330" y="39750"/>
                  </a:lnTo>
                  <a:lnTo>
                    <a:pt x="89196" y="54805"/>
                  </a:lnTo>
                  <a:lnTo>
                    <a:pt x="77777" y="72407"/>
                  </a:lnTo>
                  <a:lnTo>
                    <a:pt x="62085" y="86559"/>
                  </a:lnTo>
                  <a:lnTo>
                    <a:pt x="35573" y="99619"/>
                  </a:lnTo>
                  <a:lnTo>
                    <a:pt x="29921" y="107049"/>
                  </a:lnTo>
                  <a:lnTo>
                    <a:pt x="30531" y="110301"/>
                  </a:lnTo>
                  <a:lnTo>
                    <a:pt x="33054" y="113174"/>
                  </a:lnTo>
                  <a:lnTo>
                    <a:pt x="75766" y="143721"/>
                  </a:lnTo>
                  <a:lnTo>
                    <a:pt x="99397" y="164794"/>
                  </a:lnTo>
                  <a:lnTo>
                    <a:pt x="104149" y="171764"/>
                  </a:lnTo>
                  <a:lnTo>
                    <a:pt x="106824" y="186397"/>
                  </a:lnTo>
                  <a:lnTo>
                    <a:pt x="100874" y="210880"/>
                  </a:lnTo>
                  <a:lnTo>
                    <a:pt x="82564" y="239208"/>
                  </a:lnTo>
                  <a:lnTo>
                    <a:pt x="72520" y="250281"/>
                  </a:lnTo>
                  <a:lnTo>
                    <a:pt x="64922" y="255619"/>
                  </a:lnTo>
                  <a:lnTo>
                    <a:pt x="60920" y="255914"/>
                  </a:lnTo>
                  <a:lnTo>
                    <a:pt x="52712" y="252479"/>
                  </a:lnTo>
                  <a:lnTo>
                    <a:pt x="49957" y="249587"/>
                  </a:lnTo>
                  <a:lnTo>
                    <a:pt x="44450" y="235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1644"/>
            <p:cNvSpPr/>
            <p:nvPr>
              <p:custDataLst>
                <p:tags r:id="rId112"/>
              </p:custDataLst>
            </p:nvPr>
          </p:nvSpPr>
          <p:spPr>
            <a:xfrm>
              <a:off x="6901149" y="3933899"/>
              <a:ext cx="116965" cy="288852"/>
            </a:xfrm>
            <a:custGeom>
              <a:avLst/>
              <a:gdLst/>
              <a:ahLst/>
              <a:cxnLst/>
              <a:rect l="0" t="0" r="0" b="0"/>
              <a:pathLst>
                <a:path w="116965" h="288852">
                  <a:moveTo>
                    <a:pt x="96551" y="60251"/>
                  </a:moveTo>
                  <a:lnTo>
                    <a:pt x="96551" y="60251"/>
                  </a:lnTo>
                  <a:lnTo>
                    <a:pt x="99921" y="60251"/>
                  </a:lnTo>
                  <a:lnTo>
                    <a:pt x="100914" y="59545"/>
                  </a:lnTo>
                  <a:lnTo>
                    <a:pt x="101577" y="58369"/>
                  </a:lnTo>
                  <a:lnTo>
                    <a:pt x="102639" y="51413"/>
                  </a:lnTo>
                  <a:lnTo>
                    <a:pt x="97780" y="30152"/>
                  </a:lnTo>
                  <a:lnTo>
                    <a:pt x="94040" y="22650"/>
                  </a:lnTo>
                  <a:lnTo>
                    <a:pt x="81226" y="7717"/>
                  </a:lnTo>
                  <a:lnTo>
                    <a:pt x="69984" y="1625"/>
                  </a:lnTo>
                  <a:lnTo>
                    <a:pt x="64023" y="0"/>
                  </a:lnTo>
                  <a:lnTo>
                    <a:pt x="49874" y="3840"/>
                  </a:lnTo>
                  <a:lnTo>
                    <a:pt x="34883" y="13307"/>
                  </a:lnTo>
                  <a:lnTo>
                    <a:pt x="15954" y="34505"/>
                  </a:lnTo>
                  <a:lnTo>
                    <a:pt x="5250" y="60775"/>
                  </a:lnTo>
                  <a:lnTo>
                    <a:pt x="0" y="85414"/>
                  </a:lnTo>
                  <a:lnTo>
                    <a:pt x="2839" y="105301"/>
                  </a:lnTo>
                  <a:lnTo>
                    <a:pt x="6561" y="113568"/>
                  </a:lnTo>
                  <a:lnTo>
                    <a:pt x="18219" y="124634"/>
                  </a:lnTo>
                  <a:lnTo>
                    <a:pt x="25279" y="128573"/>
                  </a:lnTo>
                  <a:lnTo>
                    <a:pt x="34221" y="129082"/>
                  </a:lnTo>
                  <a:lnTo>
                    <a:pt x="64911" y="120392"/>
                  </a:lnTo>
                  <a:lnTo>
                    <a:pt x="95319" y="102574"/>
                  </a:lnTo>
                  <a:lnTo>
                    <a:pt x="116964" y="83992"/>
                  </a:lnTo>
                  <a:lnTo>
                    <a:pt x="116510" y="84545"/>
                  </a:lnTo>
                  <a:lnTo>
                    <a:pt x="108813" y="125068"/>
                  </a:lnTo>
                  <a:lnTo>
                    <a:pt x="102771" y="159655"/>
                  </a:lnTo>
                  <a:lnTo>
                    <a:pt x="98394" y="199300"/>
                  </a:lnTo>
                  <a:lnTo>
                    <a:pt x="93135" y="243793"/>
                  </a:lnTo>
                  <a:lnTo>
                    <a:pt x="96551" y="28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367"/>
          <p:cNvGrpSpPr/>
          <p:nvPr/>
        </p:nvGrpSpPr>
        <p:grpSpPr>
          <a:xfrm>
            <a:off x="2921000" y="4660900"/>
            <a:ext cx="400051" cy="278843"/>
            <a:chOff x="2921000" y="4660900"/>
            <a:chExt cx="400051" cy="278843"/>
          </a:xfrm>
        </p:grpSpPr>
        <p:sp>
          <p:nvSpPr>
            <p:cNvPr id="833" name="SMARTInkShape-1645"/>
            <p:cNvSpPr/>
            <p:nvPr>
              <p:custDataLst>
                <p:tags r:id="rId106"/>
              </p:custDataLst>
            </p:nvPr>
          </p:nvSpPr>
          <p:spPr>
            <a:xfrm>
              <a:off x="3170415" y="4857750"/>
              <a:ext cx="150636" cy="34233"/>
            </a:xfrm>
            <a:custGeom>
              <a:avLst/>
              <a:gdLst/>
              <a:ahLst/>
              <a:cxnLst/>
              <a:rect l="0" t="0" r="0" b="0"/>
              <a:pathLst>
                <a:path w="150636" h="34233">
                  <a:moveTo>
                    <a:pt x="10935" y="19050"/>
                  </a:moveTo>
                  <a:lnTo>
                    <a:pt x="10935" y="19050"/>
                  </a:lnTo>
                  <a:lnTo>
                    <a:pt x="2207" y="28484"/>
                  </a:lnTo>
                  <a:lnTo>
                    <a:pt x="0" y="33355"/>
                  </a:lnTo>
                  <a:lnTo>
                    <a:pt x="823" y="34232"/>
                  </a:lnTo>
                  <a:lnTo>
                    <a:pt x="44757" y="25050"/>
                  </a:lnTo>
                  <a:lnTo>
                    <a:pt x="88798" y="16864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1646"/>
            <p:cNvSpPr/>
            <p:nvPr>
              <p:custDataLst>
                <p:tags r:id="rId107"/>
              </p:custDataLst>
            </p:nvPr>
          </p:nvSpPr>
          <p:spPr>
            <a:xfrm>
              <a:off x="3168650" y="4806950"/>
              <a:ext cx="101601" cy="11377"/>
            </a:xfrm>
            <a:custGeom>
              <a:avLst/>
              <a:gdLst/>
              <a:ahLst/>
              <a:cxnLst/>
              <a:rect l="0" t="0" r="0" b="0"/>
              <a:pathLst>
                <a:path w="101601" h="11377">
                  <a:moveTo>
                    <a:pt x="0" y="6350"/>
                  </a:moveTo>
                  <a:lnTo>
                    <a:pt x="0" y="6350"/>
                  </a:lnTo>
                  <a:lnTo>
                    <a:pt x="22604" y="11376"/>
                  </a:lnTo>
                  <a:lnTo>
                    <a:pt x="45503" y="1042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1647"/>
            <p:cNvSpPr/>
            <p:nvPr>
              <p:custDataLst>
                <p:tags r:id="rId108"/>
              </p:custDataLst>
            </p:nvPr>
          </p:nvSpPr>
          <p:spPr>
            <a:xfrm>
              <a:off x="2929683" y="4687183"/>
              <a:ext cx="140739" cy="246768"/>
            </a:xfrm>
            <a:custGeom>
              <a:avLst/>
              <a:gdLst/>
              <a:ahLst/>
              <a:cxnLst/>
              <a:rect l="0" t="0" r="0" b="0"/>
              <a:pathLst>
                <a:path w="140739" h="246768">
                  <a:moveTo>
                    <a:pt x="137367" y="5467"/>
                  </a:moveTo>
                  <a:lnTo>
                    <a:pt x="137367" y="5467"/>
                  </a:lnTo>
                  <a:lnTo>
                    <a:pt x="137367" y="0"/>
                  </a:lnTo>
                  <a:lnTo>
                    <a:pt x="140738" y="6120"/>
                  </a:lnTo>
                  <a:lnTo>
                    <a:pt x="140320" y="8725"/>
                  </a:lnTo>
                  <a:lnTo>
                    <a:pt x="114107" y="43300"/>
                  </a:lnTo>
                  <a:lnTo>
                    <a:pt x="66788" y="83768"/>
                  </a:lnTo>
                  <a:lnTo>
                    <a:pt x="20068" y="129151"/>
                  </a:lnTo>
                  <a:lnTo>
                    <a:pt x="5542" y="143650"/>
                  </a:lnTo>
                  <a:lnTo>
                    <a:pt x="1167" y="153665"/>
                  </a:lnTo>
                  <a:lnTo>
                    <a:pt x="0" y="159299"/>
                  </a:lnTo>
                  <a:lnTo>
                    <a:pt x="633" y="163760"/>
                  </a:lnTo>
                  <a:lnTo>
                    <a:pt x="2467" y="167440"/>
                  </a:lnTo>
                  <a:lnTo>
                    <a:pt x="10383" y="174822"/>
                  </a:lnTo>
                  <a:lnTo>
                    <a:pt x="54096" y="199506"/>
                  </a:lnTo>
                  <a:lnTo>
                    <a:pt x="93868" y="223157"/>
                  </a:lnTo>
                  <a:lnTo>
                    <a:pt x="12466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1648"/>
            <p:cNvSpPr/>
            <p:nvPr>
              <p:custDataLst>
                <p:tags r:id="rId109"/>
              </p:custDataLst>
            </p:nvPr>
          </p:nvSpPr>
          <p:spPr>
            <a:xfrm>
              <a:off x="2921000" y="4660900"/>
              <a:ext cx="19051" cy="278843"/>
            </a:xfrm>
            <a:custGeom>
              <a:avLst/>
              <a:gdLst/>
              <a:ahLst/>
              <a:cxnLst/>
              <a:rect l="0" t="0" r="0" b="0"/>
              <a:pathLst>
                <a:path w="19051" h="278843">
                  <a:moveTo>
                    <a:pt x="19050" y="0"/>
                  </a:moveTo>
                  <a:lnTo>
                    <a:pt x="19050" y="0"/>
                  </a:lnTo>
                  <a:lnTo>
                    <a:pt x="15679" y="43337"/>
                  </a:lnTo>
                  <a:lnTo>
                    <a:pt x="13288" y="87818"/>
                  </a:lnTo>
                  <a:lnTo>
                    <a:pt x="10935" y="126708"/>
                  </a:lnTo>
                  <a:lnTo>
                    <a:pt x="7708" y="165014"/>
                  </a:lnTo>
                  <a:lnTo>
                    <a:pt x="3247" y="205770"/>
                  </a:lnTo>
                  <a:lnTo>
                    <a:pt x="427" y="252736"/>
                  </a:lnTo>
                  <a:lnTo>
                    <a:pt x="57" y="27884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368"/>
          <p:cNvGrpSpPr/>
          <p:nvPr/>
        </p:nvGrpSpPr>
        <p:grpSpPr>
          <a:xfrm>
            <a:off x="3568700" y="4584700"/>
            <a:ext cx="571501" cy="371983"/>
            <a:chOff x="3568700" y="4584700"/>
            <a:chExt cx="571501" cy="371983"/>
          </a:xfrm>
        </p:grpSpPr>
        <p:sp>
          <p:nvSpPr>
            <p:cNvPr id="838" name="SMARTInkShape-1649"/>
            <p:cNvSpPr/>
            <p:nvPr>
              <p:custDataLst>
                <p:tags r:id="rId101"/>
              </p:custDataLst>
            </p:nvPr>
          </p:nvSpPr>
          <p:spPr>
            <a:xfrm>
              <a:off x="4045243" y="4603371"/>
              <a:ext cx="94958" cy="216280"/>
            </a:xfrm>
            <a:custGeom>
              <a:avLst/>
              <a:gdLst/>
              <a:ahLst/>
              <a:cxnLst/>
              <a:rect l="0" t="0" r="0" b="0"/>
              <a:pathLst>
                <a:path w="94958" h="216280">
                  <a:moveTo>
                    <a:pt x="25107" y="13079"/>
                  </a:moveTo>
                  <a:lnTo>
                    <a:pt x="25107" y="13079"/>
                  </a:lnTo>
                  <a:lnTo>
                    <a:pt x="25107" y="0"/>
                  </a:lnTo>
                  <a:lnTo>
                    <a:pt x="24401" y="6224"/>
                  </a:lnTo>
                  <a:lnTo>
                    <a:pt x="14276" y="46179"/>
                  </a:lnTo>
                  <a:lnTo>
                    <a:pt x="8806" y="82310"/>
                  </a:lnTo>
                  <a:lnTo>
                    <a:pt x="4718" y="128720"/>
                  </a:lnTo>
                  <a:lnTo>
                    <a:pt x="147" y="175449"/>
                  </a:lnTo>
                  <a:lnTo>
                    <a:pt x="0" y="176358"/>
                  </a:lnTo>
                  <a:lnTo>
                    <a:pt x="29212" y="159285"/>
                  </a:lnTo>
                  <a:lnTo>
                    <a:pt x="42454" y="156376"/>
                  </a:lnTo>
                  <a:lnTo>
                    <a:pt x="53043" y="157435"/>
                  </a:lnTo>
                  <a:lnTo>
                    <a:pt x="62452" y="164021"/>
                  </a:lnTo>
                  <a:lnTo>
                    <a:pt x="79991" y="185495"/>
                  </a:lnTo>
                  <a:lnTo>
                    <a:pt x="94957" y="216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1650"/>
            <p:cNvSpPr/>
            <p:nvPr>
              <p:custDataLst>
                <p:tags r:id="rId102"/>
              </p:custDataLst>
            </p:nvPr>
          </p:nvSpPr>
          <p:spPr>
            <a:xfrm>
              <a:off x="3910956" y="4673600"/>
              <a:ext cx="121295" cy="63501"/>
            </a:xfrm>
            <a:custGeom>
              <a:avLst/>
              <a:gdLst/>
              <a:ahLst/>
              <a:cxnLst/>
              <a:rect l="0" t="0" r="0" b="0"/>
              <a:pathLst>
                <a:path w="121295" h="63501">
                  <a:moveTo>
                    <a:pt x="26044" y="63500"/>
                  </a:moveTo>
                  <a:lnTo>
                    <a:pt x="26044" y="63500"/>
                  </a:lnTo>
                  <a:lnTo>
                    <a:pt x="11541" y="62794"/>
                  </a:lnTo>
                  <a:lnTo>
                    <a:pt x="2900" y="60129"/>
                  </a:lnTo>
                  <a:lnTo>
                    <a:pt x="737" y="58431"/>
                  </a:lnTo>
                  <a:lnTo>
                    <a:pt x="0" y="56592"/>
                  </a:lnTo>
                  <a:lnTo>
                    <a:pt x="215" y="54661"/>
                  </a:lnTo>
                  <a:lnTo>
                    <a:pt x="2334" y="50635"/>
                  </a:lnTo>
                  <a:lnTo>
                    <a:pt x="3888" y="48573"/>
                  </a:lnTo>
                  <a:lnTo>
                    <a:pt x="28070" y="35125"/>
                  </a:lnTo>
                  <a:lnTo>
                    <a:pt x="68386" y="20762"/>
                  </a:lnTo>
                  <a:lnTo>
                    <a:pt x="121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1651"/>
            <p:cNvSpPr/>
            <p:nvPr>
              <p:custDataLst>
                <p:tags r:id="rId103"/>
              </p:custDataLst>
            </p:nvPr>
          </p:nvSpPr>
          <p:spPr>
            <a:xfrm>
              <a:off x="3958975" y="4584700"/>
              <a:ext cx="41526" cy="238911"/>
            </a:xfrm>
            <a:custGeom>
              <a:avLst/>
              <a:gdLst/>
              <a:ahLst/>
              <a:cxnLst/>
              <a:rect l="0" t="0" r="0" b="0"/>
              <a:pathLst>
                <a:path w="41526" h="238911">
                  <a:moveTo>
                    <a:pt x="28825" y="0"/>
                  </a:moveTo>
                  <a:lnTo>
                    <a:pt x="28825" y="0"/>
                  </a:lnTo>
                  <a:lnTo>
                    <a:pt x="34292" y="0"/>
                  </a:lnTo>
                  <a:lnTo>
                    <a:pt x="34913" y="6742"/>
                  </a:lnTo>
                  <a:lnTo>
                    <a:pt x="26313" y="50080"/>
                  </a:lnTo>
                  <a:lnTo>
                    <a:pt x="14505" y="95683"/>
                  </a:lnTo>
                  <a:lnTo>
                    <a:pt x="6946" y="136362"/>
                  </a:lnTo>
                  <a:lnTo>
                    <a:pt x="0" y="174224"/>
                  </a:lnTo>
                  <a:lnTo>
                    <a:pt x="1024" y="217781"/>
                  </a:lnTo>
                  <a:lnTo>
                    <a:pt x="6085" y="233234"/>
                  </a:lnTo>
                  <a:lnTo>
                    <a:pt x="10137" y="235922"/>
                  </a:lnTo>
                  <a:lnTo>
                    <a:pt x="22166" y="238910"/>
                  </a:lnTo>
                  <a:lnTo>
                    <a:pt x="31274" y="238356"/>
                  </a:lnTo>
                  <a:lnTo>
                    <a:pt x="34691" y="237221"/>
                  </a:lnTo>
                  <a:lnTo>
                    <a:pt x="4152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1652"/>
            <p:cNvSpPr/>
            <p:nvPr>
              <p:custDataLst>
                <p:tags r:id="rId104"/>
              </p:custDataLst>
            </p:nvPr>
          </p:nvSpPr>
          <p:spPr>
            <a:xfrm>
              <a:off x="3761442" y="4756150"/>
              <a:ext cx="88979" cy="184433"/>
            </a:xfrm>
            <a:custGeom>
              <a:avLst/>
              <a:gdLst/>
              <a:ahLst/>
              <a:cxnLst/>
              <a:rect l="0" t="0" r="0" b="0"/>
              <a:pathLst>
                <a:path w="88979" h="184433">
                  <a:moveTo>
                    <a:pt x="73958" y="44450"/>
                  </a:moveTo>
                  <a:lnTo>
                    <a:pt x="73958" y="44450"/>
                  </a:lnTo>
                  <a:lnTo>
                    <a:pt x="73958" y="41079"/>
                  </a:lnTo>
                  <a:lnTo>
                    <a:pt x="72076" y="37542"/>
                  </a:lnTo>
                  <a:lnTo>
                    <a:pt x="68183" y="33618"/>
                  </a:lnTo>
                  <a:lnTo>
                    <a:pt x="61748" y="29523"/>
                  </a:lnTo>
                  <a:lnTo>
                    <a:pt x="50193" y="26622"/>
                  </a:lnTo>
                  <a:lnTo>
                    <a:pt x="43875" y="27823"/>
                  </a:lnTo>
                  <a:lnTo>
                    <a:pt x="36599" y="32827"/>
                  </a:lnTo>
                  <a:lnTo>
                    <a:pt x="18752" y="51511"/>
                  </a:lnTo>
                  <a:lnTo>
                    <a:pt x="8055" y="77038"/>
                  </a:lnTo>
                  <a:lnTo>
                    <a:pt x="0" y="123193"/>
                  </a:lnTo>
                  <a:lnTo>
                    <a:pt x="1572" y="163486"/>
                  </a:lnTo>
                  <a:lnTo>
                    <a:pt x="6744" y="176847"/>
                  </a:lnTo>
                  <a:lnTo>
                    <a:pt x="10099" y="181398"/>
                  </a:lnTo>
                  <a:lnTo>
                    <a:pt x="15157" y="183726"/>
                  </a:lnTo>
                  <a:lnTo>
                    <a:pt x="28304" y="184432"/>
                  </a:lnTo>
                  <a:lnTo>
                    <a:pt x="41672" y="178631"/>
                  </a:lnTo>
                  <a:lnTo>
                    <a:pt x="61099" y="161584"/>
                  </a:lnTo>
                  <a:lnTo>
                    <a:pt x="76498" y="140539"/>
                  </a:lnTo>
                  <a:lnTo>
                    <a:pt x="82848" y="124551"/>
                  </a:lnTo>
                  <a:lnTo>
                    <a:pt x="88978" y="89193"/>
                  </a:lnTo>
                  <a:lnTo>
                    <a:pt x="86248" y="56454"/>
                  </a:lnTo>
                  <a:lnTo>
                    <a:pt x="80361" y="37555"/>
                  </a:lnTo>
                  <a:lnTo>
                    <a:pt x="71159" y="23511"/>
                  </a:lnTo>
                  <a:lnTo>
                    <a:pt x="48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1653"/>
            <p:cNvSpPr/>
            <p:nvPr>
              <p:custDataLst>
                <p:tags r:id="rId105"/>
              </p:custDataLst>
            </p:nvPr>
          </p:nvSpPr>
          <p:spPr>
            <a:xfrm>
              <a:off x="3568700" y="4725699"/>
              <a:ext cx="114937" cy="230984"/>
            </a:xfrm>
            <a:custGeom>
              <a:avLst/>
              <a:gdLst/>
              <a:ahLst/>
              <a:cxnLst/>
              <a:rect l="0" t="0" r="0" b="0"/>
              <a:pathLst>
                <a:path w="114937" h="230984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411" y="14667"/>
                  </a:lnTo>
                  <a:lnTo>
                    <a:pt x="6742" y="9795"/>
                  </a:lnTo>
                  <a:lnTo>
                    <a:pt x="21048" y="3086"/>
                  </a:lnTo>
                  <a:lnTo>
                    <a:pt x="38691" y="0"/>
                  </a:lnTo>
                  <a:lnTo>
                    <a:pt x="64067" y="2457"/>
                  </a:lnTo>
                  <a:lnTo>
                    <a:pt x="78098" y="9543"/>
                  </a:lnTo>
                  <a:lnTo>
                    <a:pt x="88333" y="19747"/>
                  </a:lnTo>
                  <a:lnTo>
                    <a:pt x="95233" y="31339"/>
                  </a:lnTo>
                  <a:lnTo>
                    <a:pt x="96889" y="47308"/>
                  </a:lnTo>
                  <a:lnTo>
                    <a:pt x="96343" y="56506"/>
                  </a:lnTo>
                  <a:lnTo>
                    <a:pt x="90091" y="72370"/>
                  </a:lnTo>
                  <a:lnTo>
                    <a:pt x="54388" y="116168"/>
                  </a:lnTo>
                  <a:lnTo>
                    <a:pt x="49337" y="124051"/>
                  </a:lnTo>
                  <a:lnTo>
                    <a:pt x="48414" y="127423"/>
                  </a:lnTo>
                  <a:lnTo>
                    <a:pt x="48504" y="130377"/>
                  </a:lnTo>
                  <a:lnTo>
                    <a:pt x="50485" y="135540"/>
                  </a:lnTo>
                  <a:lnTo>
                    <a:pt x="53717" y="140187"/>
                  </a:lnTo>
                  <a:lnTo>
                    <a:pt x="97669" y="159931"/>
                  </a:lnTo>
                  <a:lnTo>
                    <a:pt x="112744" y="173865"/>
                  </a:lnTo>
                  <a:lnTo>
                    <a:pt x="114673" y="179681"/>
                  </a:lnTo>
                  <a:lnTo>
                    <a:pt x="114936" y="193672"/>
                  </a:lnTo>
                  <a:lnTo>
                    <a:pt x="112607" y="199943"/>
                  </a:lnTo>
                  <a:lnTo>
                    <a:pt x="104376" y="210673"/>
                  </a:lnTo>
                  <a:lnTo>
                    <a:pt x="84470" y="224648"/>
                  </a:lnTo>
                  <a:lnTo>
                    <a:pt x="64069" y="230983"/>
                  </a:lnTo>
                  <a:lnTo>
                    <a:pt x="38100" y="2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4" name="SMARTInkShape-1654"/>
          <p:cNvSpPr/>
          <p:nvPr>
            <p:custDataLst>
              <p:tags r:id="rId8"/>
            </p:custDataLst>
          </p:nvPr>
        </p:nvSpPr>
        <p:spPr>
          <a:xfrm>
            <a:off x="1327273" y="2021983"/>
            <a:ext cx="875865" cy="651638"/>
          </a:xfrm>
          <a:custGeom>
            <a:avLst/>
            <a:gdLst/>
            <a:ahLst/>
            <a:cxnLst/>
            <a:rect l="0" t="0" r="0" b="0"/>
            <a:pathLst>
              <a:path w="875865" h="651638">
                <a:moveTo>
                  <a:pt x="18927" y="568817"/>
                </a:moveTo>
                <a:lnTo>
                  <a:pt x="18927" y="568817"/>
                </a:lnTo>
                <a:lnTo>
                  <a:pt x="12185" y="565446"/>
                </a:lnTo>
                <a:lnTo>
                  <a:pt x="6994" y="558147"/>
                </a:lnTo>
                <a:lnTo>
                  <a:pt x="0" y="537584"/>
                </a:lnTo>
                <a:lnTo>
                  <a:pt x="5676" y="551672"/>
                </a:lnTo>
                <a:lnTo>
                  <a:pt x="36868" y="596583"/>
                </a:lnTo>
                <a:lnTo>
                  <a:pt x="66184" y="629937"/>
                </a:lnTo>
                <a:lnTo>
                  <a:pt x="111620" y="651637"/>
                </a:lnTo>
                <a:lnTo>
                  <a:pt x="133266" y="649370"/>
                </a:lnTo>
                <a:lnTo>
                  <a:pt x="180664" y="630668"/>
                </a:lnTo>
                <a:lnTo>
                  <a:pt x="216662" y="609408"/>
                </a:lnTo>
                <a:lnTo>
                  <a:pt x="263093" y="566095"/>
                </a:lnTo>
                <a:lnTo>
                  <a:pt x="304742" y="524344"/>
                </a:lnTo>
                <a:lnTo>
                  <a:pt x="336221" y="492842"/>
                </a:lnTo>
                <a:lnTo>
                  <a:pt x="370908" y="460027"/>
                </a:lnTo>
                <a:lnTo>
                  <a:pt x="407490" y="425921"/>
                </a:lnTo>
                <a:lnTo>
                  <a:pt x="444917" y="389597"/>
                </a:lnTo>
                <a:lnTo>
                  <a:pt x="480835" y="352286"/>
                </a:lnTo>
                <a:lnTo>
                  <a:pt x="516320" y="314536"/>
                </a:lnTo>
                <a:lnTo>
                  <a:pt x="553257" y="276592"/>
                </a:lnTo>
                <a:lnTo>
                  <a:pt x="588959" y="240443"/>
                </a:lnTo>
                <a:lnTo>
                  <a:pt x="623641" y="206268"/>
                </a:lnTo>
                <a:lnTo>
                  <a:pt x="657870" y="174615"/>
                </a:lnTo>
                <a:lnTo>
                  <a:pt x="702132" y="129029"/>
                </a:lnTo>
                <a:lnTo>
                  <a:pt x="742058" y="94355"/>
                </a:lnTo>
                <a:lnTo>
                  <a:pt x="787700" y="53696"/>
                </a:lnTo>
                <a:lnTo>
                  <a:pt x="829971" y="20473"/>
                </a:lnTo>
                <a:lnTo>
                  <a:pt x="860438" y="3354"/>
                </a:lnTo>
                <a:lnTo>
                  <a:pt x="871769" y="0"/>
                </a:lnTo>
                <a:lnTo>
                  <a:pt x="874650" y="1928"/>
                </a:lnTo>
                <a:lnTo>
                  <a:pt x="875864" y="6036"/>
                </a:lnTo>
                <a:lnTo>
                  <a:pt x="875332" y="16714"/>
                </a:lnTo>
                <a:lnTo>
                  <a:pt x="869827" y="354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SMARTInkShape-1655"/>
          <p:cNvSpPr/>
          <p:nvPr>
            <p:custDataLst>
              <p:tags r:id="rId9"/>
            </p:custDataLst>
          </p:nvPr>
        </p:nvSpPr>
        <p:spPr>
          <a:xfrm>
            <a:off x="3784686" y="3775598"/>
            <a:ext cx="271975" cy="508221"/>
          </a:xfrm>
          <a:custGeom>
            <a:avLst/>
            <a:gdLst/>
            <a:ahLst/>
            <a:cxnLst/>
            <a:rect l="0" t="0" r="0" b="0"/>
            <a:pathLst>
              <a:path w="271975" h="508221">
                <a:moveTo>
                  <a:pt x="196764" y="21702"/>
                </a:moveTo>
                <a:lnTo>
                  <a:pt x="196764" y="21702"/>
                </a:lnTo>
                <a:lnTo>
                  <a:pt x="169167" y="21702"/>
                </a:lnTo>
                <a:lnTo>
                  <a:pt x="164978" y="19820"/>
                </a:lnTo>
                <a:lnTo>
                  <a:pt x="160764" y="17338"/>
                </a:lnTo>
                <a:lnTo>
                  <a:pt x="156540" y="16235"/>
                </a:lnTo>
                <a:lnTo>
                  <a:pt x="154426" y="16646"/>
                </a:lnTo>
                <a:lnTo>
                  <a:pt x="145963" y="20494"/>
                </a:lnTo>
                <a:lnTo>
                  <a:pt x="122701" y="27148"/>
                </a:lnTo>
                <a:lnTo>
                  <a:pt x="108912" y="34840"/>
                </a:lnTo>
                <a:lnTo>
                  <a:pt x="81248" y="61043"/>
                </a:lnTo>
                <a:lnTo>
                  <a:pt x="49487" y="108511"/>
                </a:lnTo>
                <a:lnTo>
                  <a:pt x="29570" y="155424"/>
                </a:lnTo>
                <a:lnTo>
                  <a:pt x="21791" y="176867"/>
                </a:lnTo>
                <a:lnTo>
                  <a:pt x="12222" y="219604"/>
                </a:lnTo>
                <a:lnTo>
                  <a:pt x="8029" y="237914"/>
                </a:lnTo>
                <a:lnTo>
                  <a:pt x="900" y="282071"/>
                </a:lnTo>
                <a:lnTo>
                  <a:pt x="0" y="323525"/>
                </a:lnTo>
                <a:lnTo>
                  <a:pt x="1807" y="355978"/>
                </a:lnTo>
                <a:lnTo>
                  <a:pt x="11159" y="402155"/>
                </a:lnTo>
                <a:lnTo>
                  <a:pt x="29564" y="448611"/>
                </a:lnTo>
                <a:lnTo>
                  <a:pt x="40133" y="470349"/>
                </a:lnTo>
                <a:lnTo>
                  <a:pt x="46246" y="476982"/>
                </a:lnTo>
                <a:lnTo>
                  <a:pt x="52961" y="482987"/>
                </a:lnTo>
                <a:lnTo>
                  <a:pt x="62826" y="494302"/>
                </a:lnTo>
                <a:lnTo>
                  <a:pt x="75381" y="502444"/>
                </a:lnTo>
                <a:lnTo>
                  <a:pt x="98318" y="508220"/>
                </a:lnTo>
                <a:lnTo>
                  <a:pt x="119617" y="506560"/>
                </a:lnTo>
                <a:lnTo>
                  <a:pt x="142704" y="494858"/>
                </a:lnTo>
                <a:lnTo>
                  <a:pt x="179166" y="462032"/>
                </a:lnTo>
                <a:lnTo>
                  <a:pt x="208497" y="419674"/>
                </a:lnTo>
                <a:lnTo>
                  <a:pt x="231598" y="383036"/>
                </a:lnTo>
                <a:lnTo>
                  <a:pt x="246204" y="352111"/>
                </a:lnTo>
                <a:lnTo>
                  <a:pt x="255000" y="311591"/>
                </a:lnTo>
                <a:lnTo>
                  <a:pt x="261688" y="278246"/>
                </a:lnTo>
                <a:lnTo>
                  <a:pt x="269623" y="231300"/>
                </a:lnTo>
                <a:lnTo>
                  <a:pt x="271974" y="185640"/>
                </a:lnTo>
                <a:lnTo>
                  <a:pt x="271818" y="147480"/>
                </a:lnTo>
                <a:lnTo>
                  <a:pt x="269398" y="107001"/>
                </a:lnTo>
                <a:lnTo>
                  <a:pt x="267440" y="64771"/>
                </a:lnTo>
                <a:lnTo>
                  <a:pt x="260116" y="31014"/>
                </a:lnTo>
                <a:lnTo>
                  <a:pt x="249010" y="8782"/>
                </a:lnTo>
                <a:lnTo>
                  <a:pt x="243589" y="4622"/>
                </a:lnTo>
                <a:lnTo>
                  <a:pt x="230040" y="0"/>
                </a:lnTo>
                <a:lnTo>
                  <a:pt x="208966" y="9235"/>
                </a:lnTo>
                <a:lnTo>
                  <a:pt x="165307" y="39544"/>
                </a:lnTo>
                <a:lnTo>
                  <a:pt x="114214" y="8520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SMARTInkShape-1656"/>
          <p:cNvSpPr/>
          <p:nvPr>
            <p:custDataLst>
              <p:tags r:id="rId10"/>
            </p:custDataLst>
          </p:nvPr>
        </p:nvSpPr>
        <p:spPr>
          <a:xfrm>
            <a:off x="3534265" y="3098800"/>
            <a:ext cx="1941723" cy="184151"/>
          </a:xfrm>
          <a:custGeom>
            <a:avLst/>
            <a:gdLst/>
            <a:ahLst/>
            <a:cxnLst/>
            <a:rect l="0" t="0" r="0" b="0"/>
            <a:pathLst>
              <a:path w="1941723" h="184151">
                <a:moveTo>
                  <a:pt x="53485" y="184150"/>
                </a:moveTo>
                <a:lnTo>
                  <a:pt x="53485" y="184150"/>
                </a:lnTo>
                <a:lnTo>
                  <a:pt x="8704" y="144837"/>
                </a:lnTo>
                <a:lnTo>
                  <a:pt x="0" y="133382"/>
                </a:lnTo>
                <a:lnTo>
                  <a:pt x="189" y="130549"/>
                </a:lnTo>
                <a:lnTo>
                  <a:pt x="1727" y="127955"/>
                </a:lnTo>
                <a:lnTo>
                  <a:pt x="4163" y="125520"/>
                </a:lnTo>
                <a:lnTo>
                  <a:pt x="47087" y="116542"/>
                </a:lnTo>
                <a:lnTo>
                  <a:pt x="87330" y="112239"/>
                </a:lnTo>
                <a:lnTo>
                  <a:pt x="124031" y="107975"/>
                </a:lnTo>
                <a:lnTo>
                  <a:pt x="157511" y="104433"/>
                </a:lnTo>
                <a:lnTo>
                  <a:pt x="191206" y="102859"/>
                </a:lnTo>
                <a:lnTo>
                  <a:pt x="226878" y="100278"/>
                </a:lnTo>
                <a:lnTo>
                  <a:pt x="264604" y="96779"/>
                </a:lnTo>
                <a:lnTo>
                  <a:pt x="304890" y="92872"/>
                </a:lnTo>
                <a:lnTo>
                  <a:pt x="348195" y="88784"/>
                </a:lnTo>
                <a:lnTo>
                  <a:pt x="394017" y="84615"/>
                </a:lnTo>
                <a:lnTo>
                  <a:pt x="418089" y="82516"/>
                </a:lnTo>
                <a:lnTo>
                  <a:pt x="442605" y="80411"/>
                </a:lnTo>
                <a:lnTo>
                  <a:pt x="467414" y="78301"/>
                </a:lnTo>
                <a:lnTo>
                  <a:pt x="492421" y="76190"/>
                </a:lnTo>
                <a:lnTo>
                  <a:pt x="517559" y="74076"/>
                </a:lnTo>
                <a:lnTo>
                  <a:pt x="544901" y="71962"/>
                </a:lnTo>
                <a:lnTo>
                  <a:pt x="573712" y="69847"/>
                </a:lnTo>
                <a:lnTo>
                  <a:pt x="603503" y="67731"/>
                </a:lnTo>
                <a:lnTo>
                  <a:pt x="632536" y="65615"/>
                </a:lnTo>
                <a:lnTo>
                  <a:pt x="661064" y="63499"/>
                </a:lnTo>
                <a:lnTo>
                  <a:pt x="689254" y="61383"/>
                </a:lnTo>
                <a:lnTo>
                  <a:pt x="718631" y="59266"/>
                </a:lnTo>
                <a:lnTo>
                  <a:pt x="748799" y="57150"/>
                </a:lnTo>
                <a:lnTo>
                  <a:pt x="779494" y="55033"/>
                </a:lnTo>
                <a:lnTo>
                  <a:pt x="809130" y="52917"/>
                </a:lnTo>
                <a:lnTo>
                  <a:pt x="838059" y="50800"/>
                </a:lnTo>
                <a:lnTo>
                  <a:pt x="866518" y="48683"/>
                </a:lnTo>
                <a:lnTo>
                  <a:pt x="896073" y="46567"/>
                </a:lnTo>
                <a:lnTo>
                  <a:pt x="926361" y="44450"/>
                </a:lnTo>
                <a:lnTo>
                  <a:pt x="957135" y="42333"/>
                </a:lnTo>
                <a:lnTo>
                  <a:pt x="987530" y="40217"/>
                </a:lnTo>
                <a:lnTo>
                  <a:pt x="1017670" y="38100"/>
                </a:lnTo>
                <a:lnTo>
                  <a:pt x="1047643" y="35983"/>
                </a:lnTo>
                <a:lnTo>
                  <a:pt x="1076795" y="33867"/>
                </a:lnTo>
                <a:lnTo>
                  <a:pt x="1105403" y="31750"/>
                </a:lnTo>
                <a:lnTo>
                  <a:pt x="1133647" y="29633"/>
                </a:lnTo>
                <a:lnTo>
                  <a:pt x="1161648" y="28222"/>
                </a:lnTo>
                <a:lnTo>
                  <a:pt x="1189488" y="27281"/>
                </a:lnTo>
                <a:lnTo>
                  <a:pt x="1217220" y="26654"/>
                </a:lnTo>
                <a:lnTo>
                  <a:pt x="1244175" y="25531"/>
                </a:lnTo>
                <a:lnTo>
                  <a:pt x="1270611" y="24076"/>
                </a:lnTo>
                <a:lnTo>
                  <a:pt x="1296703" y="22401"/>
                </a:lnTo>
                <a:lnTo>
                  <a:pt x="1323269" y="21283"/>
                </a:lnTo>
                <a:lnTo>
                  <a:pt x="1350152" y="20539"/>
                </a:lnTo>
                <a:lnTo>
                  <a:pt x="1377246" y="20043"/>
                </a:lnTo>
                <a:lnTo>
                  <a:pt x="1403070" y="19006"/>
                </a:lnTo>
                <a:lnTo>
                  <a:pt x="1428048" y="17610"/>
                </a:lnTo>
                <a:lnTo>
                  <a:pt x="1452460" y="15973"/>
                </a:lnTo>
                <a:lnTo>
                  <a:pt x="1477201" y="14177"/>
                </a:lnTo>
                <a:lnTo>
                  <a:pt x="1502162" y="12273"/>
                </a:lnTo>
                <a:lnTo>
                  <a:pt x="1527270" y="10299"/>
                </a:lnTo>
                <a:lnTo>
                  <a:pt x="1573983" y="8105"/>
                </a:lnTo>
                <a:lnTo>
                  <a:pt x="1618261" y="7130"/>
                </a:lnTo>
                <a:lnTo>
                  <a:pt x="1661460" y="6696"/>
                </a:lnTo>
                <a:lnTo>
                  <a:pt x="1702296" y="4622"/>
                </a:lnTo>
                <a:lnTo>
                  <a:pt x="1740201" y="2054"/>
                </a:lnTo>
                <a:lnTo>
                  <a:pt x="1773509" y="913"/>
                </a:lnTo>
                <a:lnTo>
                  <a:pt x="1820030" y="271"/>
                </a:lnTo>
                <a:lnTo>
                  <a:pt x="1861722" y="80"/>
                </a:lnTo>
                <a:lnTo>
                  <a:pt x="1905008" y="16"/>
                </a:lnTo>
                <a:lnTo>
                  <a:pt x="1941722" y="2"/>
                </a:lnTo>
                <a:lnTo>
                  <a:pt x="1903015" y="0"/>
                </a:lnTo>
                <a:lnTo>
                  <a:pt x="1867980" y="0"/>
                </a:lnTo>
                <a:lnTo>
                  <a:pt x="1822072" y="3371"/>
                </a:lnTo>
                <a:lnTo>
                  <a:pt x="1778288" y="5467"/>
                </a:lnTo>
                <a:lnTo>
                  <a:pt x="1745048" y="5958"/>
                </a:lnTo>
                <a:lnTo>
                  <a:pt x="1709813" y="6176"/>
                </a:lnTo>
                <a:lnTo>
                  <a:pt x="1675338" y="6272"/>
                </a:lnTo>
                <a:lnTo>
                  <a:pt x="1637438" y="8197"/>
                </a:lnTo>
                <a:lnTo>
                  <a:pt x="1597075" y="10698"/>
                </a:lnTo>
                <a:lnTo>
                  <a:pt x="1555617" y="11811"/>
                </a:lnTo>
                <a:lnTo>
                  <a:pt x="1511792" y="12304"/>
                </a:lnTo>
                <a:lnTo>
                  <a:pt x="1465738" y="13230"/>
                </a:lnTo>
                <a:lnTo>
                  <a:pt x="1441604" y="14465"/>
                </a:lnTo>
                <a:lnTo>
                  <a:pt x="1417047" y="15992"/>
                </a:lnTo>
                <a:lnTo>
                  <a:pt x="1392916" y="17718"/>
                </a:lnTo>
                <a:lnTo>
                  <a:pt x="1345406" y="21515"/>
                </a:lnTo>
                <a:lnTo>
                  <a:pt x="1321165" y="23516"/>
                </a:lnTo>
                <a:lnTo>
                  <a:pt x="1296539" y="25555"/>
                </a:lnTo>
                <a:lnTo>
                  <a:pt x="1271654" y="27620"/>
                </a:lnTo>
                <a:lnTo>
                  <a:pt x="1245892" y="29702"/>
                </a:lnTo>
                <a:lnTo>
                  <a:pt x="1219546" y="31796"/>
                </a:lnTo>
                <a:lnTo>
                  <a:pt x="1192808" y="33897"/>
                </a:lnTo>
                <a:lnTo>
                  <a:pt x="1165812" y="36004"/>
                </a:lnTo>
                <a:lnTo>
                  <a:pt x="1138642" y="38113"/>
                </a:lnTo>
                <a:lnTo>
                  <a:pt x="1111356" y="40226"/>
                </a:lnTo>
                <a:lnTo>
                  <a:pt x="1084699" y="42339"/>
                </a:lnTo>
                <a:lnTo>
                  <a:pt x="1058460" y="44454"/>
                </a:lnTo>
                <a:lnTo>
                  <a:pt x="1032502" y="46569"/>
                </a:lnTo>
                <a:lnTo>
                  <a:pt x="1006024" y="48685"/>
                </a:lnTo>
                <a:lnTo>
                  <a:pt x="979200" y="50801"/>
                </a:lnTo>
                <a:lnTo>
                  <a:pt x="952145" y="52917"/>
                </a:lnTo>
                <a:lnTo>
                  <a:pt x="924936" y="55034"/>
                </a:lnTo>
                <a:lnTo>
                  <a:pt x="897625" y="57150"/>
                </a:lnTo>
                <a:lnTo>
                  <a:pt x="870245" y="59267"/>
                </a:lnTo>
                <a:lnTo>
                  <a:pt x="843525" y="62088"/>
                </a:lnTo>
                <a:lnTo>
                  <a:pt x="817245" y="65381"/>
                </a:lnTo>
                <a:lnTo>
                  <a:pt x="791258" y="68988"/>
                </a:lnTo>
                <a:lnTo>
                  <a:pt x="764762" y="72097"/>
                </a:lnTo>
                <a:lnTo>
                  <a:pt x="737925" y="74876"/>
                </a:lnTo>
                <a:lnTo>
                  <a:pt x="710862" y="77434"/>
                </a:lnTo>
                <a:lnTo>
                  <a:pt x="685058" y="79845"/>
                </a:lnTo>
                <a:lnTo>
                  <a:pt x="660095" y="82158"/>
                </a:lnTo>
                <a:lnTo>
                  <a:pt x="635692" y="84405"/>
                </a:lnTo>
                <a:lnTo>
                  <a:pt x="610956" y="86609"/>
                </a:lnTo>
                <a:lnTo>
                  <a:pt x="585999" y="88784"/>
                </a:lnTo>
                <a:lnTo>
                  <a:pt x="560894" y="90939"/>
                </a:lnTo>
                <a:lnTo>
                  <a:pt x="514186" y="95216"/>
                </a:lnTo>
                <a:lnTo>
                  <a:pt x="469907" y="99468"/>
                </a:lnTo>
                <a:lnTo>
                  <a:pt x="426710" y="103710"/>
                </a:lnTo>
                <a:lnTo>
                  <a:pt x="385874" y="109829"/>
                </a:lnTo>
                <a:lnTo>
                  <a:pt x="347263" y="115840"/>
                </a:lnTo>
                <a:lnTo>
                  <a:pt x="311288" y="118513"/>
                </a:lnTo>
                <a:lnTo>
                  <a:pt x="276485" y="121581"/>
                </a:lnTo>
                <a:lnTo>
                  <a:pt x="228920" y="127276"/>
                </a:lnTo>
                <a:lnTo>
                  <a:pt x="189897" y="131551"/>
                </a:lnTo>
                <a:lnTo>
                  <a:pt x="154111" y="134698"/>
                </a:lnTo>
                <a:lnTo>
                  <a:pt x="134896" y="136771"/>
                </a:lnTo>
                <a:lnTo>
                  <a:pt x="131748" y="136336"/>
                </a:lnTo>
                <a:lnTo>
                  <a:pt x="131060" y="135341"/>
                </a:lnTo>
                <a:lnTo>
                  <a:pt x="174171" y="128674"/>
                </a:lnTo>
                <a:lnTo>
                  <a:pt x="218518" y="122635"/>
                </a:lnTo>
                <a:lnTo>
                  <a:pt x="253127" y="118475"/>
                </a:lnTo>
                <a:lnTo>
                  <a:pt x="295320" y="114274"/>
                </a:lnTo>
                <a:lnTo>
                  <a:pt x="341590" y="110055"/>
                </a:lnTo>
                <a:lnTo>
                  <a:pt x="388024" y="105828"/>
                </a:lnTo>
                <a:lnTo>
                  <a:pt x="413389" y="103008"/>
                </a:lnTo>
                <a:lnTo>
                  <a:pt x="440177" y="99716"/>
                </a:lnTo>
                <a:lnTo>
                  <a:pt x="467913" y="96111"/>
                </a:lnTo>
                <a:lnTo>
                  <a:pt x="495575" y="93001"/>
                </a:lnTo>
                <a:lnTo>
                  <a:pt x="523190" y="90223"/>
                </a:lnTo>
                <a:lnTo>
                  <a:pt x="550771" y="87665"/>
                </a:lnTo>
                <a:lnTo>
                  <a:pt x="579037" y="85254"/>
                </a:lnTo>
                <a:lnTo>
                  <a:pt x="607759" y="82942"/>
                </a:lnTo>
                <a:lnTo>
                  <a:pt x="636784" y="80694"/>
                </a:lnTo>
                <a:lnTo>
                  <a:pt x="666012" y="78491"/>
                </a:lnTo>
                <a:lnTo>
                  <a:pt x="695375" y="76316"/>
                </a:lnTo>
                <a:lnTo>
                  <a:pt x="724829" y="74161"/>
                </a:lnTo>
                <a:lnTo>
                  <a:pt x="754342" y="72018"/>
                </a:lnTo>
                <a:lnTo>
                  <a:pt x="783895" y="69884"/>
                </a:lnTo>
                <a:lnTo>
                  <a:pt x="813475" y="67756"/>
                </a:lnTo>
                <a:lnTo>
                  <a:pt x="845189" y="65632"/>
                </a:lnTo>
                <a:lnTo>
                  <a:pt x="878327" y="63510"/>
                </a:lnTo>
                <a:lnTo>
                  <a:pt x="912414" y="61390"/>
                </a:lnTo>
                <a:lnTo>
                  <a:pt x="943604" y="59271"/>
                </a:lnTo>
                <a:lnTo>
                  <a:pt x="972865" y="57153"/>
                </a:lnTo>
                <a:lnTo>
                  <a:pt x="1000838" y="55035"/>
                </a:lnTo>
                <a:lnTo>
                  <a:pt x="1029365" y="52213"/>
                </a:lnTo>
                <a:lnTo>
                  <a:pt x="1058260" y="48920"/>
                </a:lnTo>
                <a:lnTo>
                  <a:pt x="1087402" y="45313"/>
                </a:lnTo>
                <a:lnTo>
                  <a:pt x="1116002" y="42908"/>
                </a:lnTo>
                <a:lnTo>
                  <a:pt x="1144241" y="41306"/>
                </a:lnTo>
                <a:lnTo>
                  <a:pt x="1172238" y="40237"/>
                </a:lnTo>
                <a:lnTo>
                  <a:pt x="1200076" y="38819"/>
                </a:lnTo>
                <a:lnTo>
                  <a:pt x="1227807" y="37168"/>
                </a:lnTo>
                <a:lnTo>
                  <a:pt x="1255466" y="35363"/>
                </a:lnTo>
                <a:lnTo>
                  <a:pt x="1281667" y="33453"/>
                </a:lnTo>
                <a:lnTo>
                  <a:pt x="1306895" y="31474"/>
                </a:lnTo>
                <a:lnTo>
                  <a:pt x="1331475" y="29449"/>
                </a:lnTo>
                <a:lnTo>
                  <a:pt x="1356328" y="28100"/>
                </a:lnTo>
                <a:lnTo>
                  <a:pt x="1381362" y="27199"/>
                </a:lnTo>
                <a:lnTo>
                  <a:pt x="1406521" y="26600"/>
                </a:lnTo>
                <a:lnTo>
                  <a:pt x="1453288" y="25933"/>
                </a:lnTo>
                <a:lnTo>
                  <a:pt x="1494770" y="24931"/>
                </a:lnTo>
                <a:lnTo>
                  <a:pt x="1527317" y="22134"/>
                </a:lnTo>
                <a:lnTo>
                  <a:pt x="1561538" y="18539"/>
                </a:lnTo>
                <a:lnTo>
                  <a:pt x="1595797" y="15296"/>
                </a:lnTo>
                <a:lnTo>
                  <a:pt x="1638885" y="12763"/>
                </a:lnTo>
                <a:lnTo>
                  <a:pt x="1679874" y="7858"/>
                </a:lnTo>
                <a:lnTo>
                  <a:pt x="174258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SMARTInkShape-1657"/>
          <p:cNvSpPr/>
          <p:nvPr>
            <p:custDataLst>
              <p:tags r:id="rId11"/>
            </p:custDataLst>
          </p:nvPr>
        </p:nvSpPr>
        <p:spPr>
          <a:xfrm>
            <a:off x="8991209" y="3327400"/>
            <a:ext cx="1168792" cy="63501"/>
          </a:xfrm>
          <a:custGeom>
            <a:avLst/>
            <a:gdLst/>
            <a:ahLst/>
            <a:cxnLst/>
            <a:rect l="0" t="0" r="0" b="0"/>
            <a:pathLst>
              <a:path w="1168792" h="63501">
                <a:moveTo>
                  <a:pt x="584591" y="0"/>
                </a:moveTo>
                <a:lnTo>
                  <a:pt x="584591" y="0"/>
                </a:lnTo>
                <a:lnTo>
                  <a:pt x="614929" y="0"/>
                </a:lnTo>
                <a:lnTo>
                  <a:pt x="652403" y="1882"/>
                </a:lnTo>
                <a:lnTo>
                  <a:pt x="693751" y="4364"/>
                </a:lnTo>
                <a:lnTo>
                  <a:pt x="728592" y="5467"/>
                </a:lnTo>
                <a:lnTo>
                  <a:pt x="762421" y="7839"/>
                </a:lnTo>
                <a:lnTo>
                  <a:pt x="796976" y="10539"/>
                </a:lnTo>
                <a:lnTo>
                  <a:pt x="833501" y="11740"/>
                </a:lnTo>
                <a:lnTo>
                  <a:pt x="867138" y="14155"/>
                </a:lnTo>
                <a:lnTo>
                  <a:pt x="913840" y="19481"/>
                </a:lnTo>
                <a:lnTo>
                  <a:pt x="958959" y="23646"/>
                </a:lnTo>
                <a:lnTo>
                  <a:pt x="999844" y="26762"/>
                </a:lnTo>
                <a:lnTo>
                  <a:pt x="1036184" y="32153"/>
                </a:lnTo>
                <a:lnTo>
                  <a:pt x="1075939" y="38022"/>
                </a:lnTo>
                <a:lnTo>
                  <a:pt x="1076551" y="39459"/>
                </a:lnTo>
                <a:lnTo>
                  <a:pt x="1075547" y="41122"/>
                </a:lnTo>
                <a:lnTo>
                  <a:pt x="1039156" y="43793"/>
                </a:lnTo>
                <a:lnTo>
                  <a:pt x="1002205" y="43550"/>
                </a:lnTo>
                <a:lnTo>
                  <a:pt x="958172" y="40028"/>
                </a:lnTo>
                <a:lnTo>
                  <a:pt x="921137" y="38957"/>
                </a:lnTo>
                <a:lnTo>
                  <a:pt x="881158" y="36599"/>
                </a:lnTo>
                <a:lnTo>
                  <a:pt x="837754" y="33905"/>
                </a:lnTo>
                <a:lnTo>
                  <a:pt x="813338" y="33187"/>
                </a:lnTo>
                <a:lnTo>
                  <a:pt x="787888" y="32708"/>
                </a:lnTo>
                <a:lnTo>
                  <a:pt x="762457" y="32388"/>
                </a:lnTo>
                <a:lnTo>
                  <a:pt x="737035" y="32175"/>
                </a:lnTo>
                <a:lnTo>
                  <a:pt x="711620" y="32034"/>
                </a:lnTo>
                <a:lnTo>
                  <a:pt x="684800" y="31939"/>
                </a:lnTo>
                <a:lnTo>
                  <a:pt x="657042" y="31876"/>
                </a:lnTo>
                <a:lnTo>
                  <a:pt x="628659" y="31834"/>
                </a:lnTo>
                <a:lnTo>
                  <a:pt x="599858" y="31100"/>
                </a:lnTo>
                <a:lnTo>
                  <a:pt x="570779" y="29906"/>
                </a:lnTo>
                <a:lnTo>
                  <a:pt x="541515" y="28404"/>
                </a:lnTo>
                <a:lnTo>
                  <a:pt x="512130" y="27403"/>
                </a:lnTo>
                <a:lnTo>
                  <a:pt x="482662" y="26735"/>
                </a:lnTo>
                <a:lnTo>
                  <a:pt x="453136" y="26290"/>
                </a:lnTo>
                <a:lnTo>
                  <a:pt x="423577" y="26699"/>
                </a:lnTo>
                <a:lnTo>
                  <a:pt x="393994" y="27677"/>
                </a:lnTo>
                <a:lnTo>
                  <a:pt x="364391" y="29035"/>
                </a:lnTo>
                <a:lnTo>
                  <a:pt x="336191" y="29940"/>
                </a:lnTo>
                <a:lnTo>
                  <a:pt x="308923" y="30543"/>
                </a:lnTo>
                <a:lnTo>
                  <a:pt x="282280" y="30945"/>
                </a:lnTo>
                <a:lnTo>
                  <a:pt x="256756" y="31214"/>
                </a:lnTo>
                <a:lnTo>
                  <a:pt x="231978" y="31392"/>
                </a:lnTo>
                <a:lnTo>
                  <a:pt x="185163" y="31591"/>
                </a:lnTo>
                <a:lnTo>
                  <a:pt x="143189" y="31679"/>
                </a:lnTo>
                <a:lnTo>
                  <a:pt x="107131" y="31719"/>
                </a:lnTo>
                <a:lnTo>
                  <a:pt x="60945" y="33622"/>
                </a:lnTo>
                <a:lnTo>
                  <a:pt x="14155" y="37216"/>
                </a:lnTo>
                <a:lnTo>
                  <a:pt x="0" y="37838"/>
                </a:lnTo>
                <a:lnTo>
                  <a:pt x="43797" y="37343"/>
                </a:lnTo>
                <a:lnTo>
                  <a:pt x="88903" y="33720"/>
                </a:lnTo>
                <a:lnTo>
                  <a:pt x="123690" y="32626"/>
                </a:lnTo>
                <a:lnTo>
                  <a:pt x="164081" y="32139"/>
                </a:lnTo>
                <a:lnTo>
                  <a:pt x="209314" y="31217"/>
                </a:lnTo>
                <a:lnTo>
                  <a:pt x="234216" y="29983"/>
                </a:lnTo>
                <a:lnTo>
                  <a:pt x="259991" y="28456"/>
                </a:lnTo>
                <a:lnTo>
                  <a:pt x="287053" y="27437"/>
                </a:lnTo>
                <a:lnTo>
                  <a:pt x="314971" y="26758"/>
                </a:lnTo>
                <a:lnTo>
                  <a:pt x="343461" y="26305"/>
                </a:lnTo>
                <a:lnTo>
                  <a:pt x="373038" y="26003"/>
                </a:lnTo>
                <a:lnTo>
                  <a:pt x="403338" y="25802"/>
                </a:lnTo>
                <a:lnTo>
                  <a:pt x="434123" y="25668"/>
                </a:lnTo>
                <a:lnTo>
                  <a:pt x="465935" y="25579"/>
                </a:lnTo>
                <a:lnTo>
                  <a:pt x="498430" y="25519"/>
                </a:lnTo>
                <a:lnTo>
                  <a:pt x="531383" y="25479"/>
                </a:lnTo>
                <a:lnTo>
                  <a:pt x="564644" y="26158"/>
                </a:lnTo>
                <a:lnTo>
                  <a:pt x="598103" y="27317"/>
                </a:lnTo>
                <a:lnTo>
                  <a:pt x="631699" y="28794"/>
                </a:lnTo>
                <a:lnTo>
                  <a:pt x="664680" y="29780"/>
                </a:lnTo>
                <a:lnTo>
                  <a:pt x="697250" y="30436"/>
                </a:lnTo>
                <a:lnTo>
                  <a:pt x="729546" y="30874"/>
                </a:lnTo>
                <a:lnTo>
                  <a:pt x="763072" y="31872"/>
                </a:lnTo>
                <a:lnTo>
                  <a:pt x="797418" y="33242"/>
                </a:lnTo>
                <a:lnTo>
                  <a:pt x="832307" y="34861"/>
                </a:lnTo>
                <a:lnTo>
                  <a:pt x="866152" y="36647"/>
                </a:lnTo>
                <a:lnTo>
                  <a:pt x="899298" y="38542"/>
                </a:lnTo>
                <a:lnTo>
                  <a:pt x="931978" y="40511"/>
                </a:lnTo>
                <a:lnTo>
                  <a:pt x="964348" y="43235"/>
                </a:lnTo>
                <a:lnTo>
                  <a:pt x="996512" y="46463"/>
                </a:lnTo>
                <a:lnTo>
                  <a:pt x="1028538" y="50025"/>
                </a:lnTo>
                <a:lnTo>
                  <a:pt x="1058357" y="53105"/>
                </a:lnTo>
                <a:lnTo>
                  <a:pt x="1168791" y="63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6" name="SMARTInkShape-Group373"/>
          <p:cNvGrpSpPr/>
          <p:nvPr/>
        </p:nvGrpSpPr>
        <p:grpSpPr>
          <a:xfrm>
            <a:off x="2838450" y="5277994"/>
            <a:ext cx="1073151" cy="382829"/>
            <a:chOff x="2838450" y="5277994"/>
            <a:chExt cx="1073151" cy="382829"/>
          </a:xfrm>
        </p:grpSpPr>
        <p:sp>
          <p:nvSpPr>
            <p:cNvPr id="848" name="SMARTInkShape-1658"/>
            <p:cNvSpPr/>
            <p:nvPr>
              <p:custDataLst>
                <p:tags r:id="rId93"/>
              </p:custDataLst>
            </p:nvPr>
          </p:nvSpPr>
          <p:spPr>
            <a:xfrm>
              <a:off x="3826467" y="5420179"/>
              <a:ext cx="85134" cy="72572"/>
            </a:xfrm>
            <a:custGeom>
              <a:avLst/>
              <a:gdLst/>
              <a:ahLst/>
              <a:cxnLst/>
              <a:rect l="0" t="0" r="0" b="0"/>
              <a:pathLst>
                <a:path w="85134" h="72572">
                  <a:moveTo>
                    <a:pt x="47033" y="21771"/>
                  </a:moveTo>
                  <a:lnTo>
                    <a:pt x="47033" y="21771"/>
                  </a:lnTo>
                  <a:lnTo>
                    <a:pt x="52500" y="21771"/>
                  </a:lnTo>
                  <a:lnTo>
                    <a:pt x="53121" y="15029"/>
                  </a:lnTo>
                  <a:lnTo>
                    <a:pt x="51385" y="9838"/>
                  </a:lnTo>
                  <a:lnTo>
                    <a:pt x="49934" y="7466"/>
                  </a:lnTo>
                  <a:lnTo>
                    <a:pt x="41150" y="756"/>
                  </a:lnTo>
                  <a:lnTo>
                    <a:pt x="37467" y="0"/>
                  </a:lnTo>
                  <a:lnTo>
                    <a:pt x="29611" y="1041"/>
                  </a:lnTo>
                  <a:lnTo>
                    <a:pt x="17255" y="5594"/>
                  </a:lnTo>
                  <a:lnTo>
                    <a:pt x="10750" y="11289"/>
                  </a:lnTo>
                  <a:lnTo>
                    <a:pt x="3121" y="24310"/>
                  </a:lnTo>
                  <a:lnTo>
                    <a:pt x="0" y="34188"/>
                  </a:lnTo>
                  <a:lnTo>
                    <a:pt x="964" y="40931"/>
                  </a:lnTo>
                  <a:lnTo>
                    <a:pt x="5627" y="46279"/>
                  </a:lnTo>
                  <a:lnTo>
                    <a:pt x="11697" y="50301"/>
                  </a:lnTo>
                  <a:lnTo>
                    <a:pt x="16746" y="52090"/>
                  </a:lnTo>
                  <a:lnTo>
                    <a:pt x="23224" y="51004"/>
                  </a:lnTo>
                  <a:lnTo>
                    <a:pt x="34804" y="48306"/>
                  </a:lnTo>
                  <a:lnTo>
                    <a:pt x="47988" y="47395"/>
                  </a:lnTo>
                  <a:lnTo>
                    <a:pt x="58526" y="50608"/>
                  </a:lnTo>
                  <a:lnTo>
                    <a:pt x="64606" y="55989"/>
                  </a:lnTo>
                  <a:lnTo>
                    <a:pt x="69660" y="61674"/>
                  </a:lnTo>
                  <a:lnTo>
                    <a:pt x="85133" y="72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1659"/>
            <p:cNvSpPr/>
            <p:nvPr>
              <p:custDataLst>
                <p:tags r:id="rId94"/>
              </p:custDataLst>
            </p:nvPr>
          </p:nvSpPr>
          <p:spPr>
            <a:xfrm>
              <a:off x="3742254" y="5445173"/>
              <a:ext cx="80447" cy="9478"/>
            </a:xfrm>
            <a:custGeom>
              <a:avLst/>
              <a:gdLst/>
              <a:ahLst/>
              <a:cxnLst/>
              <a:rect l="0" t="0" r="0" b="0"/>
              <a:pathLst>
                <a:path w="80447" h="9478">
                  <a:moveTo>
                    <a:pt x="23296" y="9477"/>
                  </a:moveTo>
                  <a:lnTo>
                    <a:pt x="23296" y="9477"/>
                  </a:lnTo>
                  <a:lnTo>
                    <a:pt x="19925" y="9477"/>
                  </a:lnTo>
                  <a:lnTo>
                    <a:pt x="16389" y="7595"/>
                  </a:lnTo>
                  <a:lnTo>
                    <a:pt x="14458" y="6106"/>
                  </a:lnTo>
                  <a:lnTo>
                    <a:pt x="11759" y="5819"/>
                  </a:lnTo>
                  <a:lnTo>
                    <a:pt x="0" y="8856"/>
                  </a:lnTo>
                  <a:lnTo>
                    <a:pt x="5261" y="5922"/>
                  </a:lnTo>
                  <a:lnTo>
                    <a:pt x="31175" y="0"/>
                  </a:lnTo>
                  <a:lnTo>
                    <a:pt x="80446" y="3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1660"/>
            <p:cNvSpPr/>
            <p:nvPr>
              <p:custDataLst>
                <p:tags r:id="rId95"/>
              </p:custDataLst>
            </p:nvPr>
          </p:nvSpPr>
          <p:spPr>
            <a:xfrm>
              <a:off x="3759200" y="5277994"/>
              <a:ext cx="25401" cy="255194"/>
            </a:xfrm>
            <a:custGeom>
              <a:avLst/>
              <a:gdLst/>
              <a:ahLst/>
              <a:cxnLst/>
              <a:rect l="0" t="0" r="0" b="0"/>
              <a:pathLst>
                <a:path w="25401" h="255194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5467" y="0"/>
                  </a:lnTo>
                  <a:lnTo>
                    <a:pt x="5593" y="45070"/>
                  </a:lnTo>
                  <a:lnTo>
                    <a:pt x="1970" y="86475"/>
                  </a:lnTo>
                  <a:lnTo>
                    <a:pt x="584" y="127515"/>
                  </a:lnTo>
                  <a:lnTo>
                    <a:pt x="1996" y="169301"/>
                  </a:lnTo>
                  <a:lnTo>
                    <a:pt x="5060" y="208108"/>
                  </a:lnTo>
                  <a:lnTo>
                    <a:pt x="9466" y="245663"/>
                  </a:lnTo>
                  <a:lnTo>
                    <a:pt x="13144" y="253187"/>
                  </a:lnTo>
                  <a:lnTo>
                    <a:pt x="15113" y="255193"/>
                  </a:lnTo>
                  <a:lnTo>
                    <a:pt x="17131" y="254414"/>
                  </a:lnTo>
                  <a:lnTo>
                    <a:pt x="25400" y="240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1661"/>
            <p:cNvSpPr/>
            <p:nvPr>
              <p:custDataLst>
                <p:tags r:id="rId96"/>
              </p:custDataLst>
            </p:nvPr>
          </p:nvSpPr>
          <p:spPr>
            <a:xfrm>
              <a:off x="3611010" y="5451579"/>
              <a:ext cx="103741" cy="74004"/>
            </a:xfrm>
            <a:custGeom>
              <a:avLst/>
              <a:gdLst/>
              <a:ahLst/>
              <a:cxnLst/>
              <a:rect l="0" t="0" r="0" b="0"/>
              <a:pathLst>
                <a:path w="103741" h="74004">
                  <a:moveTo>
                    <a:pt x="40240" y="9421"/>
                  </a:moveTo>
                  <a:lnTo>
                    <a:pt x="40240" y="9421"/>
                  </a:lnTo>
                  <a:lnTo>
                    <a:pt x="40240" y="6050"/>
                  </a:lnTo>
                  <a:lnTo>
                    <a:pt x="34595" y="2514"/>
                  </a:lnTo>
                  <a:lnTo>
                    <a:pt x="30127" y="582"/>
                  </a:lnTo>
                  <a:lnTo>
                    <a:pt x="26442" y="0"/>
                  </a:lnTo>
                  <a:lnTo>
                    <a:pt x="20467" y="1236"/>
                  </a:lnTo>
                  <a:lnTo>
                    <a:pt x="9766" y="16011"/>
                  </a:lnTo>
                  <a:lnTo>
                    <a:pt x="1028" y="34892"/>
                  </a:lnTo>
                  <a:lnTo>
                    <a:pt x="0" y="49434"/>
                  </a:lnTo>
                  <a:lnTo>
                    <a:pt x="3387" y="67844"/>
                  </a:lnTo>
                  <a:lnTo>
                    <a:pt x="5088" y="71653"/>
                  </a:lnTo>
                  <a:lnTo>
                    <a:pt x="7633" y="73486"/>
                  </a:lnTo>
                  <a:lnTo>
                    <a:pt x="10741" y="74003"/>
                  </a:lnTo>
                  <a:lnTo>
                    <a:pt x="17957" y="72697"/>
                  </a:lnTo>
                  <a:lnTo>
                    <a:pt x="25868" y="69763"/>
                  </a:lnTo>
                  <a:lnTo>
                    <a:pt x="52462" y="41690"/>
                  </a:lnTo>
                  <a:lnTo>
                    <a:pt x="56169" y="48066"/>
                  </a:lnTo>
                  <a:lnTo>
                    <a:pt x="63547" y="53173"/>
                  </a:lnTo>
                  <a:lnTo>
                    <a:pt x="68478" y="55522"/>
                  </a:lnTo>
                  <a:lnTo>
                    <a:pt x="77720" y="56251"/>
                  </a:lnTo>
                  <a:lnTo>
                    <a:pt x="103740" y="47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1662"/>
            <p:cNvSpPr/>
            <p:nvPr>
              <p:custDataLst>
                <p:tags r:id="rId97"/>
              </p:custDataLst>
            </p:nvPr>
          </p:nvSpPr>
          <p:spPr>
            <a:xfrm>
              <a:off x="3478021" y="5320766"/>
              <a:ext cx="90680" cy="223397"/>
            </a:xfrm>
            <a:custGeom>
              <a:avLst/>
              <a:gdLst/>
              <a:ahLst/>
              <a:cxnLst/>
              <a:rect l="0" t="0" r="0" b="0"/>
              <a:pathLst>
                <a:path w="90680" h="223397">
                  <a:moveTo>
                    <a:pt x="52579" y="152934"/>
                  </a:moveTo>
                  <a:lnTo>
                    <a:pt x="52579" y="152934"/>
                  </a:lnTo>
                  <a:lnTo>
                    <a:pt x="47509" y="147159"/>
                  </a:lnTo>
                  <a:lnTo>
                    <a:pt x="37652" y="132540"/>
                  </a:lnTo>
                  <a:lnTo>
                    <a:pt x="31598" y="129759"/>
                  </a:lnTo>
                  <a:lnTo>
                    <a:pt x="28008" y="129017"/>
                  </a:lnTo>
                  <a:lnTo>
                    <a:pt x="20257" y="130075"/>
                  </a:lnTo>
                  <a:lnTo>
                    <a:pt x="16214" y="131343"/>
                  </a:lnTo>
                  <a:lnTo>
                    <a:pt x="9841" y="136518"/>
                  </a:lnTo>
                  <a:lnTo>
                    <a:pt x="7153" y="139873"/>
                  </a:lnTo>
                  <a:lnTo>
                    <a:pt x="0" y="161451"/>
                  </a:lnTo>
                  <a:lnTo>
                    <a:pt x="154" y="190186"/>
                  </a:lnTo>
                  <a:lnTo>
                    <a:pt x="4670" y="210930"/>
                  </a:lnTo>
                  <a:lnTo>
                    <a:pt x="7939" y="215587"/>
                  </a:lnTo>
                  <a:lnTo>
                    <a:pt x="17216" y="222643"/>
                  </a:lnTo>
                  <a:lnTo>
                    <a:pt x="22654" y="223396"/>
                  </a:lnTo>
                  <a:lnTo>
                    <a:pt x="34340" y="220469"/>
                  </a:lnTo>
                  <a:lnTo>
                    <a:pt x="44708" y="208820"/>
                  </a:lnTo>
                  <a:lnTo>
                    <a:pt x="65784" y="163926"/>
                  </a:lnTo>
                  <a:lnTo>
                    <a:pt x="71820" y="119474"/>
                  </a:lnTo>
                  <a:lnTo>
                    <a:pt x="76554" y="77024"/>
                  </a:lnTo>
                  <a:lnTo>
                    <a:pt x="74326" y="34458"/>
                  </a:lnTo>
                  <a:lnTo>
                    <a:pt x="69057" y="12781"/>
                  </a:lnTo>
                  <a:lnTo>
                    <a:pt x="63195" y="4095"/>
                  </a:lnTo>
                  <a:lnTo>
                    <a:pt x="59656" y="793"/>
                  </a:lnTo>
                  <a:lnTo>
                    <a:pt x="56592" y="0"/>
                  </a:lnTo>
                  <a:lnTo>
                    <a:pt x="53843" y="884"/>
                  </a:lnTo>
                  <a:lnTo>
                    <a:pt x="51305" y="2883"/>
                  </a:lnTo>
                  <a:lnTo>
                    <a:pt x="44362" y="22554"/>
                  </a:lnTo>
                  <a:lnTo>
                    <a:pt x="45128" y="63758"/>
                  </a:lnTo>
                  <a:lnTo>
                    <a:pt x="49455" y="111375"/>
                  </a:lnTo>
                  <a:lnTo>
                    <a:pt x="61396" y="152669"/>
                  </a:lnTo>
                  <a:lnTo>
                    <a:pt x="70400" y="172218"/>
                  </a:lnTo>
                  <a:lnTo>
                    <a:pt x="90679" y="197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1663"/>
            <p:cNvSpPr/>
            <p:nvPr>
              <p:custDataLst>
                <p:tags r:id="rId98"/>
              </p:custDataLst>
            </p:nvPr>
          </p:nvSpPr>
          <p:spPr>
            <a:xfrm>
              <a:off x="3259591" y="5308630"/>
              <a:ext cx="105910" cy="285869"/>
            </a:xfrm>
            <a:custGeom>
              <a:avLst/>
              <a:gdLst/>
              <a:ahLst/>
              <a:cxnLst/>
              <a:rect l="0" t="0" r="0" b="0"/>
              <a:pathLst>
                <a:path w="105910" h="285869">
                  <a:moveTo>
                    <a:pt x="42409" y="12670"/>
                  </a:moveTo>
                  <a:lnTo>
                    <a:pt x="42409" y="12670"/>
                  </a:lnTo>
                  <a:lnTo>
                    <a:pt x="45780" y="9299"/>
                  </a:lnTo>
                  <a:lnTo>
                    <a:pt x="47435" y="5762"/>
                  </a:lnTo>
                  <a:lnTo>
                    <a:pt x="47876" y="3832"/>
                  </a:lnTo>
                  <a:lnTo>
                    <a:pt x="48876" y="2544"/>
                  </a:lnTo>
                  <a:lnTo>
                    <a:pt x="54149" y="309"/>
                  </a:lnTo>
                  <a:lnTo>
                    <a:pt x="52801" y="121"/>
                  </a:lnTo>
                  <a:lnTo>
                    <a:pt x="42816" y="0"/>
                  </a:lnTo>
                  <a:lnTo>
                    <a:pt x="35299" y="5628"/>
                  </a:lnTo>
                  <a:lnTo>
                    <a:pt x="27254" y="17301"/>
                  </a:lnTo>
                  <a:lnTo>
                    <a:pt x="12473" y="61171"/>
                  </a:lnTo>
                  <a:lnTo>
                    <a:pt x="4847" y="102770"/>
                  </a:lnTo>
                  <a:lnTo>
                    <a:pt x="0" y="140732"/>
                  </a:lnTo>
                  <a:lnTo>
                    <a:pt x="445" y="175498"/>
                  </a:lnTo>
                  <a:lnTo>
                    <a:pt x="5045" y="215197"/>
                  </a:lnTo>
                  <a:lnTo>
                    <a:pt x="12758" y="248127"/>
                  </a:lnTo>
                  <a:lnTo>
                    <a:pt x="20764" y="263367"/>
                  </a:lnTo>
                  <a:lnTo>
                    <a:pt x="31378" y="274845"/>
                  </a:lnTo>
                  <a:lnTo>
                    <a:pt x="55995" y="285868"/>
                  </a:lnTo>
                  <a:lnTo>
                    <a:pt x="105909" y="279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1664"/>
            <p:cNvSpPr/>
            <p:nvPr>
              <p:custDataLst>
                <p:tags r:id="rId99"/>
              </p:custDataLst>
            </p:nvPr>
          </p:nvSpPr>
          <p:spPr>
            <a:xfrm>
              <a:off x="2959983" y="5441950"/>
              <a:ext cx="138818" cy="176992"/>
            </a:xfrm>
            <a:custGeom>
              <a:avLst/>
              <a:gdLst/>
              <a:ahLst/>
              <a:cxnLst/>
              <a:rect l="0" t="0" r="0" b="0"/>
              <a:pathLst>
                <a:path w="138818" h="176992">
                  <a:moveTo>
                    <a:pt x="5467" y="95250"/>
                  </a:moveTo>
                  <a:lnTo>
                    <a:pt x="5467" y="95250"/>
                  </a:lnTo>
                  <a:lnTo>
                    <a:pt x="2096" y="91879"/>
                  </a:lnTo>
                  <a:lnTo>
                    <a:pt x="441" y="86461"/>
                  </a:lnTo>
                  <a:lnTo>
                    <a:pt x="0" y="83041"/>
                  </a:lnTo>
                  <a:lnTo>
                    <a:pt x="2750" y="71485"/>
                  </a:lnTo>
                  <a:lnTo>
                    <a:pt x="8022" y="65167"/>
                  </a:lnTo>
                  <a:lnTo>
                    <a:pt x="11404" y="62495"/>
                  </a:lnTo>
                  <a:lnTo>
                    <a:pt x="15774" y="61419"/>
                  </a:lnTo>
                  <a:lnTo>
                    <a:pt x="26276" y="62104"/>
                  </a:lnTo>
                  <a:lnTo>
                    <a:pt x="44088" y="69828"/>
                  </a:lnTo>
                  <a:lnTo>
                    <a:pt x="54617" y="84657"/>
                  </a:lnTo>
                  <a:lnTo>
                    <a:pt x="62589" y="105358"/>
                  </a:lnTo>
                  <a:lnTo>
                    <a:pt x="66372" y="137991"/>
                  </a:lnTo>
                  <a:lnTo>
                    <a:pt x="64756" y="152110"/>
                  </a:lnTo>
                  <a:lnTo>
                    <a:pt x="56508" y="171364"/>
                  </a:lnTo>
                  <a:lnTo>
                    <a:pt x="53606" y="174921"/>
                  </a:lnTo>
                  <a:lnTo>
                    <a:pt x="50965" y="176586"/>
                  </a:lnTo>
                  <a:lnTo>
                    <a:pt x="48499" y="176991"/>
                  </a:lnTo>
                  <a:lnTo>
                    <a:pt x="47560" y="174439"/>
                  </a:lnTo>
                  <a:lnTo>
                    <a:pt x="56209" y="128893"/>
                  </a:lnTo>
                  <a:lnTo>
                    <a:pt x="70831" y="89460"/>
                  </a:lnTo>
                  <a:lnTo>
                    <a:pt x="98394" y="4539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1665"/>
            <p:cNvSpPr/>
            <p:nvPr>
              <p:custDataLst>
                <p:tags r:id="rId100"/>
              </p:custDataLst>
            </p:nvPr>
          </p:nvSpPr>
          <p:spPr>
            <a:xfrm>
              <a:off x="2838450" y="5290590"/>
              <a:ext cx="109901" cy="370233"/>
            </a:xfrm>
            <a:custGeom>
              <a:avLst/>
              <a:gdLst/>
              <a:ahLst/>
              <a:cxnLst/>
              <a:rect l="0" t="0" r="0" b="0"/>
              <a:pathLst>
                <a:path w="109901" h="370233">
                  <a:moveTo>
                    <a:pt x="0" y="151360"/>
                  </a:moveTo>
                  <a:lnTo>
                    <a:pt x="0" y="151360"/>
                  </a:lnTo>
                  <a:lnTo>
                    <a:pt x="5467" y="151360"/>
                  </a:lnTo>
                  <a:lnTo>
                    <a:pt x="2717" y="151360"/>
                  </a:lnTo>
                  <a:lnTo>
                    <a:pt x="2517" y="153477"/>
                  </a:lnTo>
                  <a:lnTo>
                    <a:pt x="9530" y="194044"/>
                  </a:lnTo>
                  <a:lnTo>
                    <a:pt x="11761" y="234562"/>
                  </a:lnTo>
                  <a:lnTo>
                    <a:pt x="12422" y="273301"/>
                  </a:lnTo>
                  <a:lnTo>
                    <a:pt x="12617" y="317234"/>
                  </a:lnTo>
                  <a:lnTo>
                    <a:pt x="17715" y="359827"/>
                  </a:lnTo>
                  <a:lnTo>
                    <a:pt x="18457" y="369601"/>
                  </a:lnTo>
                  <a:lnTo>
                    <a:pt x="18654" y="370232"/>
                  </a:lnTo>
                  <a:lnTo>
                    <a:pt x="19027" y="330806"/>
                  </a:lnTo>
                  <a:lnTo>
                    <a:pt x="19045" y="291098"/>
                  </a:lnTo>
                  <a:lnTo>
                    <a:pt x="19048" y="247013"/>
                  </a:lnTo>
                  <a:lnTo>
                    <a:pt x="19049" y="212217"/>
                  </a:lnTo>
                  <a:lnTo>
                    <a:pt x="20931" y="179348"/>
                  </a:lnTo>
                  <a:lnTo>
                    <a:pt x="24076" y="138722"/>
                  </a:lnTo>
                  <a:lnTo>
                    <a:pt x="28510" y="92968"/>
                  </a:lnTo>
                  <a:lnTo>
                    <a:pt x="37532" y="52371"/>
                  </a:lnTo>
                  <a:lnTo>
                    <a:pt x="55472" y="6063"/>
                  </a:lnTo>
                  <a:lnTo>
                    <a:pt x="58148" y="1579"/>
                  </a:lnTo>
                  <a:lnTo>
                    <a:pt x="62049" y="0"/>
                  </a:lnTo>
                  <a:lnTo>
                    <a:pt x="66766" y="360"/>
                  </a:lnTo>
                  <a:lnTo>
                    <a:pt x="72027" y="2009"/>
                  </a:lnTo>
                  <a:lnTo>
                    <a:pt x="81636" y="9488"/>
                  </a:lnTo>
                  <a:lnTo>
                    <a:pt x="86174" y="14445"/>
                  </a:lnTo>
                  <a:lnTo>
                    <a:pt x="102891" y="56477"/>
                  </a:lnTo>
                  <a:lnTo>
                    <a:pt x="109900" y="90164"/>
                  </a:lnTo>
                  <a:lnTo>
                    <a:pt x="107430" y="125233"/>
                  </a:lnTo>
                  <a:lnTo>
                    <a:pt x="101604" y="144921"/>
                  </a:lnTo>
                  <a:lnTo>
                    <a:pt x="88667" y="159317"/>
                  </a:lnTo>
                  <a:lnTo>
                    <a:pt x="72568" y="169007"/>
                  </a:lnTo>
                  <a:lnTo>
                    <a:pt x="58358" y="173314"/>
                  </a:lnTo>
                  <a:lnTo>
                    <a:pt x="35087" y="172368"/>
                  </a:lnTo>
                  <a:lnTo>
                    <a:pt x="26177" y="169398"/>
                  </a:lnTo>
                  <a:lnTo>
                    <a:pt x="19050" y="164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374"/>
          <p:cNvGrpSpPr/>
          <p:nvPr/>
        </p:nvGrpSpPr>
        <p:grpSpPr>
          <a:xfrm>
            <a:off x="4149410" y="5229029"/>
            <a:ext cx="617730" cy="320872"/>
            <a:chOff x="4149410" y="5229029"/>
            <a:chExt cx="617730" cy="320872"/>
          </a:xfrm>
        </p:grpSpPr>
        <p:sp>
          <p:nvSpPr>
            <p:cNvPr id="857" name="SMARTInkShape-1666"/>
            <p:cNvSpPr/>
            <p:nvPr>
              <p:custDataLst>
                <p:tags r:id="rId90"/>
              </p:custDataLst>
            </p:nvPr>
          </p:nvSpPr>
          <p:spPr>
            <a:xfrm>
              <a:off x="4654550" y="5229029"/>
              <a:ext cx="112590" cy="320872"/>
            </a:xfrm>
            <a:custGeom>
              <a:avLst/>
              <a:gdLst/>
              <a:ahLst/>
              <a:cxnLst/>
              <a:rect l="0" t="0" r="0" b="0"/>
              <a:pathLst>
                <a:path w="112590" h="320872">
                  <a:moveTo>
                    <a:pt x="31750" y="3371"/>
                  </a:moveTo>
                  <a:lnTo>
                    <a:pt x="31750" y="3371"/>
                  </a:lnTo>
                  <a:lnTo>
                    <a:pt x="35121" y="0"/>
                  </a:lnTo>
                  <a:lnTo>
                    <a:pt x="36819" y="418"/>
                  </a:lnTo>
                  <a:lnTo>
                    <a:pt x="81561" y="48000"/>
                  </a:lnTo>
                  <a:lnTo>
                    <a:pt x="105637" y="92150"/>
                  </a:lnTo>
                  <a:lnTo>
                    <a:pt x="112589" y="137036"/>
                  </a:lnTo>
                  <a:lnTo>
                    <a:pt x="111423" y="167201"/>
                  </a:lnTo>
                  <a:lnTo>
                    <a:pt x="98160" y="214504"/>
                  </a:lnTo>
                  <a:lnTo>
                    <a:pt x="78081" y="254548"/>
                  </a:lnTo>
                  <a:lnTo>
                    <a:pt x="61157" y="284208"/>
                  </a:lnTo>
                  <a:lnTo>
                    <a:pt x="34632" y="309788"/>
                  </a:lnTo>
                  <a:lnTo>
                    <a:pt x="23858" y="315945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1667"/>
            <p:cNvSpPr/>
            <p:nvPr>
              <p:custDataLst>
                <p:tags r:id="rId91"/>
              </p:custDataLst>
            </p:nvPr>
          </p:nvSpPr>
          <p:spPr>
            <a:xfrm>
              <a:off x="4517542" y="5278149"/>
              <a:ext cx="93251" cy="211288"/>
            </a:xfrm>
            <a:custGeom>
              <a:avLst/>
              <a:gdLst/>
              <a:ahLst/>
              <a:cxnLst/>
              <a:rect l="0" t="0" r="0" b="0"/>
              <a:pathLst>
                <a:path w="93251" h="211288">
                  <a:moveTo>
                    <a:pt x="3658" y="24101"/>
                  </a:moveTo>
                  <a:lnTo>
                    <a:pt x="3658" y="24101"/>
                  </a:lnTo>
                  <a:lnTo>
                    <a:pt x="287" y="17359"/>
                  </a:lnTo>
                  <a:lnTo>
                    <a:pt x="0" y="14667"/>
                  </a:lnTo>
                  <a:lnTo>
                    <a:pt x="3037" y="3086"/>
                  </a:lnTo>
                  <a:lnTo>
                    <a:pt x="4654" y="1624"/>
                  </a:lnTo>
                  <a:lnTo>
                    <a:pt x="10215" y="0"/>
                  </a:lnTo>
                  <a:lnTo>
                    <a:pt x="44442" y="10805"/>
                  </a:lnTo>
                  <a:lnTo>
                    <a:pt x="49897" y="13121"/>
                  </a:lnTo>
                  <a:lnTo>
                    <a:pt x="64317" y="26492"/>
                  </a:lnTo>
                  <a:lnTo>
                    <a:pt x="69423" y="35982"/>
                  </a:lnTo>
                  <a:lnTo>
                    <a:pt x="70785" y="40488"/>
                  </a:lnTo>
                  <a:lnTo>
                    <a:pt x="68535" y="51140"/>
                  </a:lnTo>
                  <a:lnTo>
                    <a:pt x="59334" y="67155"/>
                  </a:lnTo>
                  <a:lnTo>
                    <a:pt x="47671" y="78956"/>
                  </a:lnTo>
                  <a:lnTo>
                    <a:pt x="40858" y="84464"/>
                  </a:lnTo>
                  <a:lnTo>
                    <a:pt x="37830" y="89264"/>
                  </a:lnTo>
                  <a:lnTo>
                    <a:pt x="37728" y="91532"/>
                  </a:lnTo>
                  <a:lnTo>
                    <a:pt x="39497" y="95933"/>
                  </a:lnTo>
                  <a:lnTo>
                    <a:pt x="81908" y="139308"/>
                  </a:lnTo>
                  <a:lnTo>
                    <a:pt x="90412" y="151504"/>
                  </a:lnTo>
                  <a:lnTo>
                    <a:pt x="93250" y="165862"/>
                  </a:lnTo>
                  <a:lnTo>
                    <a:pt x="93020" y="173641"/>
                  </a:lnTo>
                  <a:lnTo>
                    <a:pt x="91455" y="179533"/>
                  </a:lnTo>
                  <a:lnTo>
                    <a:pt x="85953" y="187962"/>
                  </a:lnTo>
                  <a:lnTo>
                    <a:pt x="62195" y="207144"/>
                  </a:lnTo>
                  <a:lnTo>
                    <a:pt x="51781" y="211287"/>
                  </a:lnTo>
                  <a:lnTo>
                    <a:pt x="40569" y="209365"/>
                  </a:lnTo>
                  <a:lnTo>
                    <a:pt x="34615" y="206877"/>
                  </a:lnTo>
                  <a:lnTo>
                    <a:pt x="30646" y="201690"/>
                  </a:lnTo>
                  <a:lnTo>
                    <a:pt x="22708" y="1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1668"/>
            <p:cNvSpPr/>
            <p:nvPr>
              <p:custDataLst>
                <p:tags r:id="rId92"/>
              </p:custDataLst>
            </p:nvPr>
          </p:nvSpPr>
          <p:spPr>
            <a:xfrm>
              <a:off x="4149410" y="5327989"/>
              <a:ext cx="193991" cy="144657"/>
            </a:xfrm>
            <a:custGeom>
              <a:avLst/>
              <a:gdLst/>
              <a:ahLst/>
              <a:cxnLst/>
              <a:rect l="0" t="0" r="0" b="0"/>
              <a:pathLst>
                <a:path w="193991" h="144657">
                  <a:moveTo>
                    <a:pt x="149540" y="12361"/>
                  </a:moveTo>
                  <a:lnTo>
                    <a:pt x="149540" y="12361"/>
                  </a:lnTo>
                  <a:lnTo>
                    <a:pt x="149540" y="8990"/>
                  </a:lnTo>
                  <a:lnTo>
                    <a:pt x="151422" y="5453"/>
                  </a:lnTo>
                  <a:lnTo>
                    <a:pt x="155628" y="0"/>
                  </a:lnTo>
                  <a:lnTo>
                    <a:pt x="135754" y="17685"/>
                  </a:lnTo>
                  <a:lnTo>
                    <a:pt x="90966" y="41441"/>
                  </a:lnTo>
                  <a:lnTo>
                    <a:pt x="46768" y="61206"/>
                  </a:lnTo>
                  <a:lnTo>
                    <a:pt x="16741" y="78557"/>
                  </a:lnTo>
                  <a:lnTo>
                    <a:pt x="3575" y="90143"/>
                  </a:lnTo>
                  <a:lnTo>
                    <a:pt x="0" y="95850"/>
                  </a:lnTo>
                  <a:lnTo>
                    <a:pt x="2575" y="98359"/>
                  </a:lnTo>
                  <a:lnTo>
                    <a:pt x="47099" y="112481"/>
                  </a:lnTo>
                  <a:lnTo>
                    <a:pt x="90328" y="124515"/>
                  </a:lnTo>
                  <a:lnTo>
                    <a:pt x="136249" y="134966"/>
                  </a:lnTo>
                  <a:lnTo>
                    <a:pt x="181404" y="142153"/>
                  </a:lnTo>
                  <a:lnTo>
                    <a:pt x="190260" y="144656"/>
                  </a:lnTo>
                  <a:lnTo>
                    <a:pt x="191504" y="144303"/>
                  </a:lnTo>
                  <a:lnTo>
                    <a:pt x="193990" y="139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375"/>
          <p:cNvGrpSpPr/>
          <p:nvPr/>
        </p:nvGrpSpPr>
        <p:grpSpPr>
          <a:xfrm>
            <a:off x="5055744" y="5318547"/>
            <a:ext cx="491963" cy="143649"/>
            <a:chOff x="5055744" y="5318547"/>
            <a:chExt cx="491963" cy="143649"/>
          </a:xfrm>
        </p:grpSpPr>
        <p:sp>
          <p:nvSpPr>
            <p:cNvPr id="861" name="SMARTInkShape-1669"/>
            <p:cNvSpPr/>
            <p:nvPr>
              <p:custDataLst>
                <p:tags r:id="rId87"/>
              </p:custDataLst>
            </p:nvPr>
          </p:nvSpPr>
          <p:spPr>
            <a:xfrm>
              <a:off x="5407964" y="5318547"/>
              <a:ext cx="139743" cy="141158"/>
            </a:xfrm>
            <a:custGeom>
              <a:avLst/>
              <a:gdLst/>
              <a:ahLst/>
              <a:cxnLst/>
              <a:rect l="0" t="0" r="0" b="0"/>
              <a:pathLst>
                <a:path w="139743" h="141158">
                  <a:moveTo>
                    <a:pt x="110186" y="9103"/>
                  </a:moveTo>
                  <a:lnTo>
                    <a:pt x="110186" y="9103"/>
                  </a:lnTo>
                  <a:lnTo>
                    <a:pt x="106815" y="5732"/>
                  </a:lnTo>
                  <a:lnTo>
                    <a:pt x="94606" y="264"/>
                  </a:lnTo>
                  <a:lnTo>
                    <a:pt x="83506" y="0"/>
                  </a:lnTo>
                  <a:lnTo>
                    <a:pt x="77583" y="918"/>
                  </a:lnTo>
                  <a:lnTo>
                    <a:pt x="55763" y="12323"/>
                  </a:lnTo>
                  <a:lnTo>
                    <a:pt x="28174" y="36551"/>
                  </a:lnTo>
                  <a:lnTo>
                    <a:pt x="10863" y="61763"/>
                  </a:lnTo>
                  <a:lnTo>
                    <a:pt x="0" y="95409"/>
                  </a:lnTo>
                  <a:lnTo>
                    <a:pt x="5241" y="113313"/>
                  </a:lnTo>
                  <a:lnTo>
                    <a:pt x="10589" y="123026"/>
                  </a:lnTo>
                  <a:lnTo>
                    <a:pt x="27821" y="135700"/>
                  </a:lnTo>
                  <a:lnTo>
                    <a:pt x="38342" y="140067"/>
                  </a:lnTo>
                  <a:lnTo>
                    <a:pt x="57560" y="141157"/>
                  </a:lnTo>
                  <a:lnTo>
                    <a:pt x="76213" y="135527"/>
                  </a:lnTo>
                  <a:lnTo>
                    <a:pt x="105137" y="116490"/>
                  </a:lnTo>
                  <a:lnTo>
                    <a:pt x="134529" y="83226"/>
                  </a:lnTo>
                  <a:lnTo>
                    <a:pt x="139742" y="58895"/>
                  </a:lnTo>
                  <a:lnTo>
                    <a:pt x="135317" y="43227"/>
                  </a:lnTo>
                  <a:lnTo>
                    <a:pt x="131173" y="36086"/>
                  </a:lnTo>
                  <a:lnTo>
                    <a:pt x="119043" y="26270"/>
                  </a:lnTo>
                  <a:lnTo>
                    <a:pt x="65736" y="9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1670"/>
            <p:cNvSpPr/>
            <p:nvPr>
              <p:custDataLst>
                <p:tags r:id="rId88"/>
              </p:custDataLst>
            </p:nvPr>
          </p:nvSpPr>
          <p:spPr>
            <a:xfrm>
              <a:off x="5134494" y="5429250"/>
              <a:ext cx="174107" cy="32946"/>
            </a:xfrm>
            <a:custGeom>
              <a:avLst/>
              <a:gdLst/>
              <a:ahLst/>
              <a:cxnLst/>
              <a:rect l="0" t="0" r="0" b="0"/>
              <a:pathLst>
                <a:path w="174107" h="32946">
                  <a:moveTo>
                    <a:pt x="40756" y="6350"/>
                  </a:moveTo>
                  <a:lnTo>
                    <a:pt x="40756" y="6350"/>
                  </a:lnTo>
                  <a:lnTo>
                    <a:pt x="4618" y="23648"/>
                  </a:lnTo>
                  <a:lnTo>
                    <a:pt x="0" y="30736"/>
                  </a:lnTo>
                  <a:lnTo>
                    <a:pt x="886" y="32485"/>
                  </a:lnTo>
                  <a:lnTo>
                    <a:pt x="3592" y="32945"/>
                  </a:lnTo>
                  <a:lnTo>
                    <a:pt x="50742" y="28092"/>
                  </a:lnTo>
                  <a:lnTo>
                    <a:pt x="88510" y="17464"/>
                  </a:lnTo>
                  <a:lnTo>
                    <a:pt x="134516" y="8572"/>
                  </a:lnTo>
                  <a:lnTo>
                    <a:pt x="1741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1671"/>
            <p:cNvSpPr/>
            <p:nvPr>
              <p:custDataLst>
                <p:tags r:id="rId89"/>
              </p:custDataLst>
            </p:nvPr>
          </p:nvSpPr>
          <p:spPr>
            <a:xfrm>
              <a:off x="5055744" y="5365750"/>
              <a:ext cx="195707" cy="24055"/>
            </a:xfrm>
            <a:custGeom>
              <a:avLst/>
              <a:gdLst/>
              <a:ahLst/>
              <a:cxnLst/>
              <a:rect l="0" t="0" r="0" b="0"/>
              <a:pathLst>
                <a:path w="195707" h="24055">
                  <a:moveTo>
                    <a:pt x="11556" y="12700"/>
                  </a:moveTo>
                  <a:lnTo>
                    <a:pt x="11556" y="12700"/>
                  </a:lnTo>
                  <a:lnTo>
                    <a:pt x="8185" y="16071"/>
                  </a:lnTo>
                  <a:lnTo>
                    <a:pt x="4648" y="17726"/>
                  </a:lnTo>
                  <a:lnTo>
                    <a:pt x="2717" y="18167"/>
                  </a:lnTo>
                  <a:lnTo>
                    <a:pt x="1430" y="19167"/>
                  </a:lnTo>
                  <a:lnTo>
                    <a:pt x="0" y="22160"/>
                  </a:lnTo>
                  <a:lnTo>
                    <a:pt x="2441" y="23240"/>
                  </a:lnTo>
                  <a:lnTo>
                    <a:pt x="19360" y="24054"/>
                  </a:lnTo>
                  <a:lnTo>
                    <a:pt x="65335" y="16477"/>
                  </a:lnTo>
                  <a:lnTo>
                    <a:pt x="105722" y="8377"/>
                  </a:lnTo>
                  <a:lnTo>
                    <a:pt x="144272" y="2796"/>
                  </a:lnTo>
                  <a:lnTo>
                    <a:pt x="1957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376"/>
          <p:cNvGrpSpPr/>
          <p:nvPr/>
        </p:nvGrpSpPr>
        <p:grpSpPr>
          <a:xfrm>
            <a:off x="5868472" y="5302589"/>
            <a:ext cx="227529" cy="232846"/>
            <a:chOff x="5868472" y="5302589"/>
            <a:chExt cx="227529" cy="232846"/>
          </a:xfrm>
        </p:grpSpPr>
        <p:sp>
          <p:nvSpPr>
            <p:cNvPr id="865" name="SMARTInkShape-1672"/>
            <p:cNvSpPr/>
            <p:nvPr>
              <p:custDataLst>
                <p:tags r:id="rId85"/>
              </p:custDataLst>
            </p:nvPr>
          </p:nvSpPr>
          <p:spPr>
            <a:xfrm>
              <a:off x="5891195" y="5511800"/>
              <a:ext cx="204806" cy="23635"/>
            </a:xfrm>
            <a:custGeom>
              <a:avLst/>
              <a:gdLst/>
              <a:ahLst/>
              <a:cxnLst/>
              <a:rect l="0" t="0" r="0" b="0"/>
              <a:pathLst>
                <a:path w="204806" h="23635">
                  <a:moveTo>
                    <a:pt x="14305" y="12700"/>
                  </a:moveTo>
                  <a:lnTo>
                    <a:pt x="14305" y="12700"/>
                  </a:lnTo>
                  <a:lnTo>
                    <a:pt x="7564" y="12700"/>
                  </a:lnTo>
                  <a:lnTo>
                    <a:pt x="4871" y="14111"/>
                  </a:lnTo>
                  <a:lnTo>
                    <a:pt x="0" y="19442"/>
                  </a:lnTo>
                  <a:lnTo>
                    <a:pt x="535" y="21428"/>
                  </a:lnTo>
                  <a:lnTo>
                    <a:pt x="3008" y="22752"/>
                  </a:lnTo>
                  <a:lnTo>
                    <a:pt x="6774" y="23634"/>
                  </a:lnTo>
                  <a:lnTo>
                    <a:pt x="48304" y="19981"/>
                  </a:lnTo>
                  <a:lnTo>
                    <a:pt x="90388" y="14465"/>
                  </a:lnTo>
                  <a:lnTo>
                    <a:pt x="134764" y="8363"/>
                  </a:lnTo>
                  <a:lnTo>
                    <a:pt x="2048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1673"/>
            <p:cNvSpPr/>
            <p:nvPr>
              <p:custDataLst>
                <p:tags r:id="rId86"/>
              </p:custDataLst>
            </p:nvPr>
          </p:nvSpPr>
          <p:spPr>
            <a:xfrm>
              <a:off x="5868472" y="5302589"/>
              <a:ext cx="164029" cy="158412"/>
            </a:xfrm>
            <a:custGeom>
              <a:avLst/>
              <a:gdLst/>
              <a:ahLst/>
              <a:cxnLst/>
              <a:rect l="0" t="0" r="0" b="0"/>
              <a:pathLst>
                <a:path w="164029" h="158412">
                  <a:moveTo>
                    <a:pt x="132278" y="12361"/>
                  </a:moveTo>
                  <a:lnTo>
                    <a:pt x="132278" y="12361"/>
                  </a:lnTo>
                  <a:lnTo>
                    <a:pt x="138053" y="7292"/>
                  </a:lnTo>
                  <a:lnTo>
                    <a:pt x="146062" y="2235"/>
                  </a:lnTo>
                  <a:lnTo>
                    <a:pt x="146406" y="1377"/>
                  </a:lnTo>
                  <a:lnTo>
                    <a:pt x="145261" y="0"/>
                  </a:lnTo>
                  <a:lnTo>
                    <a:pt x="138552" y="9867"/>
                  </a:lnTo>
                  <a:lnTo>
                    <a:pt x="92518" y="43114"/>
                  </a:lnTo>
                  <a:lnTo>
                    <a:pt x="47950" y="75729"/>
                  </a:lnTo>
                  <a:lnTo>
                    <a:pt x="7074" y="107369"/>
                  </a:lnTo>
                  <a:lnTo>
                    <a:pt x="2548" y="114089"/>
                  </a:lnTo>
                  <a:lnTo>
                    <a:pt x="0" y="121838"/>
                  </a:lnTo>
                  <a:lnTo>
                    <a:pt x="2465" y="124856"/>
                  </a:lnTo>
                  <a:lnTo>
                    <a:pt x="34375" y="143915"/>
                  </a:lnTo>
                  <a:lnTo>
                    <a:pt x="72147" y="149647"/>
                  </a:lnTo>
                  <a:lnTo>
                    <a:pt x="108974" y="151346"/>
                  </a:lnTo>
                  <a:lnTo>
                    <a:pt x="164028" y="158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377"/>
          <p:cNvGrpSpPr/>
          <p:nvPr/>
        </p:nvGrpSpPr>
        <p:grpSpPr>
          <a:xfrm>
            <a:off x="6394712" y="5213611"/>
            <a:ext cx="279894" cy="456940"/>
            <a:chOff x="6394712" y="5213611"/>
            <a:chExt cx="279894" cy="456940"/>
          </a:xfrm>
        </p:grpSpPr>
        <p:sp>
          <p:nvSpPr>
            <p:cNvPr id="868" name="SMARTInkShape-1674"/>
            <p:cNvSpPr/>
            <p:nvPr>
              <p:custDataLst>
                <p:tags r:id="rId79"/>
              </p:custDataLst>
            </p:nvPr>
          </p:nvSpPr>
          <p:spPr>
            <a:xfrm>
              <a:off x="6579101" y="5568950"/>
              <a:ext cx="95505" cy="76735"/>
            </a:xfrm>
            <a:custGeom>
              <a:avLst/>
              <a:gdLst/>
              <a:ahLst/>
              <a:cxnLst/>
              <a:rect l="0" t="0" r="0" b="0"/>
              <a:pathLst>
                <a:path w="95505" h="76735">
                  <a:moveTo>
                    <a:pt x="62999" y="0"/>
                  </a:moveTo>
                  <a:lnTo>
                    <a:pt x="62999" y="0"/>
                  </a:lnTo>
                  <a:lnTo>
                    <a:pt x="57224" y="5069"/>
                  </a:lnTo>
                  <a:lnTo>
                    <a:pt x="12566" y="33408"/>
                  </a:lnTo>
                  <a:lnTo>
                    <a:pt x="0" y="51292"/>
                  </a:lnTo>
                  <a:lnTo>
                    <a:pt x="538" y="56773"/>
                  </a:lnTo>
                  <a:lnTo>
                    <a:pt x="3720" y="61837"/>
                  </a:lnTo>
                  <a:lnTo>
                    <a:pt x="14075" y="70522"/>
                  </a:lnTo>
                  <a:lnTo>
                    <a:pt x="25732" y="76734"/>
                  </a:lnTo>
                  <a:lnTo>
                    <a:pt x="43613" y="76202"/>
                  </a:lnTo>
                  <a:lnTo>
                    <a:pt x="71836" y="67969"/>
                  </a:lnTo>
                  <a:lnTo>
                    <a:pt x="85271" y="59842"/>
                  </a:lnTo>
                  <a:lnTo>
                    <a:pt x="93594" y="49175"/>
                  </a:lnTo>
                  <a:lnTo>
                    <a:pt x="95390" y="44071"/>
                  </a:lnTo>
                  <a:lnTo>
                    <a:pt x="95504" y="34639"/>
                  </a:lnTo>
                  <a:lnTo>
                    <a:pt x="89439" y="25743"/>
                  </a:lnTo>
                  <a:lnTo>
                    <a:pt x="80395" y="18497"/>
                  </a:lnTo>
                  <a:lnTo>
                    <a:pt x="4394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1675"/>
            <p:cNvSpPr/>
            <p:nvPr>
              <p:custDataLst>
                <p:tags r:id="rId80"/>
              </p:custDataLst>
            </p:nvPr>
          </p:nvSpPr>
          <p:spPr>
            <a:xfrm>
              <a:off x="6473110" y="5571649"/>
              <a:ext cx="72565" cy="76082"/>
            </a:xfrm>
            <a:custGeom>
              <a:avLst/>
              <a:gdLst/>
              <a:ahLst/>
              <a:cxnLst/>
              <a:rect l="0" t="0" r="0" b="0"/>
              <a:pathLst>
                <a:path w="72565" h="76082">
                  <a:moveTo>
                    <a:pt x="35640" y="16351"/>
                  </a:moveTo>
                  <a:lnTo>
                    <a:pt x="35640" y="16351"/>
                  </a:lnTo>
                  <a:lnTo>
                    <a:pt x="39010" y="12980"/>
                  </a:lnTo>
                  <a:lnTo>
                    <a:pt x="39297" y="11282"/>
                  </a:lnTo>
                  <a:lnTo>
                    <a:pt x="38784" y="9443"/>
                  </a:lnTo>
                  <a:lnTo>
                    <a:pt x="37736" y="7513"/>
                  </a:lnTo>
                  <a:lnTo>
                    <a:pt x="35626" y="6931"/>
                  </a:lnTo>
                  <a:lnTo>
                    <a:pt x="29519" y="8166"/>
                  </a:lnTo>
                  <a:lnTo>
                    <a:pt x="18147" y="12828"/>
                  </a:lnTo>
                  <a:lnTo>
                    <a:pt x="5841" y="28791"/>
                  </a:lnTo>
                  <a:lnTo>
                    <a:pt x="0" y="48024"/>
                  </a:lnTo>
                  <a:lnTo>
                    <a:pt x="2396" y="60767"/>
                  </a:lnTo>
                  <a:lnTo>
                    <a:pt x="5010" y="67128"/>
                  </a:lnTo>
                  <a:lnTo>
                    <a:pt x="8870" y="71369"/>
                  </a:lnTo>
                  <a:lnTo>
                    <a:pt x="18803" y="76081"/>
                  </a:lnTo>
                  <a:lnTo>
                    <a:pt x="32155" y="74413"/>
                  </a:lnTo>
                  <a:lnTo>
                    <a:pt x="39667" y="71992"/>
                  </a:lnTo>
                  <a:lnTo>
                    <a:pt x="53657" y="61777"/>
                  </a:lnTo>
                  <a:lnTo>
                    <a:pt x="67789" y="45803"/>
                  </a:lnTo>
                  <a:lnTo>
                    <a:pt x="69773" y="42335"/>
                  </a:lnTo>
                  <a:lnTo>
                    <a:pt x="72564" y="23971"/>
                  </a:lnTo>
                  <a:lnTo>
                    <a:pt x="70839" y="17903"/>
                  </a:lnTo>
                  <a:lnTo>
                    <a:pt x="57234" y="293"/>
                  </a:lnTo>
                  <a:lnTo>
                    <a:pt x="56386" y="0"/>
                  </a:lnTo>
                  <a:lnTo>
                    <a:pt x="54690" y="3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1676"/>
            <p:cNvSpPr/>
            <p:nvPr>
              <p:custDataLst>
                <p:tags r:id="rId81"/>
              </p:custDataLst>
            </p:nvPr>
          </p:nvSpPr>
          <p:spPr>
            <a:xfrm>
              <a:off x="6410215" y="5530850"/>
              <a:ext cx="35036" cy="139701"/>
            </a:xfrm>
            <a:custGeom>
              <a:avLst/>
              <a:gdLst/>
              <a:ahLst/>
              <a:cxnLst/>
              <a:rect l="0" t="0" r="0" b="0"/>
              <a:pathLst>
                <a:path w="35036" h="139701">
                  <a:moveTo>
                    <a:pt x="35035" y="0"/>
                  </a:moveTo>
                  <a:lnTo>
                    <a:pt x="35035" y="0"/>
                  </a:lnTo>
                  <a:lnTo>
                    <a:pt x="20730" y="26515"/>
                  </a:lnTo>
                  <a:lnTo>
                    <a:pt x="7535" y="72882"/>
                  </a:lnTo>
                  <a:lnTo>
                    <a:pt x="0" y="117666"/>
                  </a:lnTo>
                  <a:lnTo>
                    <a:pt x="1354" y="128967"/>
                  </a:lnTo>
                  <a:lnTo>
                    <a:pt x="3409" y="132544"/>
                  </a:lnTo>
                  <a:lnTo>
                    <a:pt x="15985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1677"/>
            <p:cNvSpPr/>
            <p:nvPr>
              <p:custDataLst>
                <p:tags r:id="rId82"/>
              </p:custDataLst>
            </p:nvPr>
          </p:nvSpPr>
          <p:spPr>
            <a:xfrm>
              <a:off x="6399833" y="5429250"/>
              <a:ext cx="229568" cy="12701"/>
            </a:xfrm>
            <a:custGeom>
              <a:avLst/>
              <a:gdLst/>
              <a:ahLst/>
              <a:cxnLst/>
              <a:rect l="0" t="0" r="0" b="0"/>
              <a:pathLst>
                <a:path w="229568" h="12701">
                  <a:moveTo>
                    <a:pt x="7317" y="0"/>
                  </a:moveTo>
                  <a:lnTo>
                    <a:pt x="7317" y="0"/>
                  </a:lnTo>
                  <a:lnTo>
                    <a:pt x="576" y="3371"/>
                  </a:lnTo>
                  <a:lnTo>
                    <a:pt x="0" y="5069"/>
                  </a:lnTo>
                  <a:lnTo>
                    <a:pt x="1027" y="6908"/>
                  </a:lnTo>
                  <a:lnTo>
                    <a:pt x="3125" y="8838"/>
                  </a:lnTo>
                  <a:lnTo>
                    <a:pt x="11098" y="10983"/>
                  </a:lnTo>
                  <a:lnTo>
                    <a:pt x="46948" y="8990"/>
                  </a:lnTo>
                  <a:lnTo>
                    <a:pt x="87342" y="7133"/>
                  </a:lnTo>
                  <a:lnTo>
                    <a:pt x="130589" y="6581"/>
                  </a:lnTo>
                  <a:lnTo>
                    <a:pt x="171312" y="6419"/>
                  </a:lnTo>
                  <a:lnTo>
                    <a:pt x="22956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1678"/>
            <p:cNvSpPr/>
            <p:nvPr>
              <p:custDataLst>
                <p:tags r:id="rId83"/>
              </p:custDataLst>
            </p:nvPr>
          </p:nvSpPr>
          <p:spPr>
            <a:xfrm>
              <a:off x="6530642" y="5258869"/>
              <a:ext cx="90926" cy="89255"/>
            </a:xfrm>
            <a:custGeom>
              <a:avLst/>
              <a:gdLst/>
              <a:ahLst/>
              <a:cxnLst/>
              <a:rect l="0" t="0" r="0" b="0"/>
              <a:pathLst>
                <a:path w="90926" h="89255">
                  <a:moveTo>
                    <a:pt x="54308" y="11631"/>
                  </a:moveTo>
                  <a:lnTo>
                    <a:pt x="54308" y="11631"/>
                  </a:lnTo>
                  <a:lnTo>
                    <a:pt x="63146" y="2792"/>
                  </a:lnTo>
                  <a:lnTo>
                    <a:pt x="62317" y="1505"/>
                  </a:lnTo>
                  <a:lnTo>
                    <a:pt x="55751" y="75"/>
                  </a:lnTo>
                  <a:lnTo>
                    <a:pt x="40154" y="2641"/>
                  </a:lnTo>
                  <a:lnTo>
                    <a:pt x="22127" y="11241"/>
                  </a:lnTo>
                  <a:lnTo>
                    <a:pt x="11548" y="24393"/>
                  </a:lnTo>
                  <a:lnTo>
                    <a:pt x="3554" y="40587"/>
                  </a:lnTo>
                  <a:lnTo>
                    <a:pt x="0" y="54839"/>
                  </a:lnTo>
                  <a:lnTo>
                    <a:pt x="2185" y="68229"/>
                  </a:lnTo>
                  <a:lnTo>
                    <a:pt x="4743" y="74763"/>
                  </a:lnTo>
                  <a:lnTo>
                    <a:pt x="9975" y="79824"/>
                  </a:lnTo>
                  <a:lnTo>
                    <a:pt x="25197" y="87330"/>
                  </a:lnTo>
                  <a:lnTo>
                    <a:pt x="39957" y="89254"/>
                  </a:lnTo>
                  <a:lnTo>
                    <a:pt x="46858" y="88779"/>
                  </a:lnTo>
                  <a:lnTo>
                    <a:pt x="60169" y="82608"/>
                  </a:lnTo>
                  <a:lnTo>
                    <a:pt x="79220" y="68141"/>
                  </a:lnTo>
                  <a:lnTo>
                    <a:pt x="87403" y="50639"/>
                  </a:lnTo>
                  <a:lnTo>
                    <a:pt x="90925" y="27579"/>
                  </a:lnTo>
                  <a:lnTo>
                    <a:pt x="86105" y="13074"/>
                  </a:lnTo>
                  <a:lnTo>
                    <a:pt x="81855" y="6243"/>
                  </a:lnTo>
                  <a:lnTo>
                    <a:pt x="76907" y="2396"/>
                  </a:lnTo>
                  <a:lnTo>
                    <a:pt x="71490" y="534"/>
                  </a:lnTo>
                  <a:lnTo>
                    <a:pt x="65762" y="0"/>
                  </a:lnTo>
                  <a:lnTo>
                    <a:pt x="41608" y="11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1679"/>
            <p:cNvSpPr/>
            <p:nvPr>
              <p:custDataLst>
                <p:tags r:id="rId84"/>
              </p:custDataLst>
            </p:nvPr>
          </p:nvSpPr>
          <p:spPr>
            <a:xfrm>
              <a:off x="6394712" y="5213611"/>
              <a:ext cx="79751" cy="149634"/>
            </a:xfrm>
            <a:custGeom>
              <a:avLst/>
              <a:gdLst/>
              <a:ahLst/>
              <a:cxnLst/>
              <a:rect l="0" t="0" r="0" b="0"/>
              <a:pathLst>
                <a:path w="79751" h="149634">
                  <a:moveTo>
                    <a:pt x="6088" y="6089"/>
                  </a:moveTo>
                  <a:lnTo>
                    <a:pt x="6088" y="6089"/>
                  </a:lnTo>
                  <a:lnTo>
                    <a:pt x="0" y="6089"/>
                  </a:lnTo>
                  <a:lnTo>
                    <a:pt x="6558" y="2718"/>
                  </a:lnTo>
                  <a:lnTo>
                    <a:pt x="35065" y="0"/>
                  </a:lnTo>
                  <a:lnTo>
                    <a:pt x="54969" y="3187"/>
                  </a:lnTo>
                  <a:lnTo>
                    <a:pt x="64972" y="8562"/>
                  </a:lnTo>
                  <a:lnTo>
                    <a:pt x="68628" y="11971"/>
                  </a:lnTo>
                  <a:lnTo>
                    <a:pt x="70358" y="16360"/>
                  </a:lnTo>
                  <a:lnTo>
                    <a:pt x="70401" y="26881"/>
                  </a:lnTo>
                  <a:lnTo>
                    <a:pt x="66185" y="36731"/>
                  </a:lnTo>
                  <a:lnTo>
                    <a:pt x="51982" y="54553"/>
                  </a:lnTo>
                  <a:lnTo>
                    <a:pt x="35163" y="69003"/>
                  </a:lnTo>
                  <a:lnTo>
                    <a:pt x="33938" y="71315"/>
                  </a:lnTo>
                  <a:lnTo>
                    <a:pt x="33827" y="73562"/>
                  </a:lnTo>
                  <a:lnTo>
                    <a:pt x="35585" y="77940"/>
                  </a:lnTo>
                  <a:lnTo>
                    <a:pt x="42481" y="82237"/>
                  </a:lnTo>
                  <a:lnTo>
                    <a:pt x="56381" y="90505"/>
                  </a:lnTo>
                  <a:lnTo>
                    <a:pt x="73721" y="105941"/>
                  </a:lnTo>
                  <a:lnTo>
                    <a:pt x="78481" y="114203"/>
                  </a:lnTo>
                  <a:lnTo>
                    <a:pt x="79750" y="118382"/>
                  </a:lnTo>
                  <a:lnTo>
                    <a:pt x="79185" y="122579"/>
                  </a:lnTo>
                  <a:lnTo>
                    <a:pt x="74794" y="131005"/>
                  </a:lnTo>
                  <a:lnTo>
                    <a:pt x="57646" y="143682"/>
                  </a:lnTo>
                  <a:lnTo>
                    <a:pt x="41433" y="149633"/>
                  </a:lnTo>
                  <a:lnTo>
                    <a:pt x="34027" y="149143"/>
                  </a:lnTo>
                  <a:lnTo>
                    <a:pt x="31064" y="148026"/>
                  </a:lnTo>
                  <a:lnTo>
                    <a:pt x="29088" y="146575"/>
                  </a:lnTo>
                  <a:lnTo>
                    <a:pt x="25138" y="139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5" name="SMARTInkShape-1680"/>
          <p:cNvSpPr/>
          <p:nvPr>
            <p:custDataLst>
              <p:tags r:id="rId12"/>
            </p:custDataLst>
          </p:nvPr>
        </p:nvSpPr>
        <p:spPr>
          <a:xfrm>
            <a:off x="8913825" y="3333878"/>
            <a:ext cx="1004876" cy="57020"/>
          </a:xfrm>
          <a:custGeom>
            <a:avLst/>
            <a:gdLst/>
            <a:ahLst/>
            <a:cxnLst/>
            <a:rect l="0" t="0" r="0" b="0"/>
            <a:pathLst>
              <a:path w="1004876" h="57020">
                <a:moveTo>
                  <a:pt x="26975" y="44322"/>
                </a:moveTo>
                <a:lnTo>
                  <a:pt x="26975" y="44322"/>
                </a:lnTo>
                <a:lnTo>
                  <a:pt x="270" y="50083"/>
                </a:lnTo>
                <a:lnTo>
                  <a:pt x="0" y="50279"/>
                </a:lnTo>
                <a:lnTo>
                  <a:pt x="525" y="50410"/>
                </a:lnTo>
                <a:lnTo>
                  <a:pt x="44400" y="50649"/>
                </a:lnTo>
                <a:lnTo>
                  <a:pt x="74936" y="48780"/>
                </a:lnTo>
                <a:lnTo>
                  <a:pt x="112496" y="46304"/>
                </a:lnTo>
                <a:lnTo>
                  <a:pt x="159558" y="44909"/>
                </a:lnTo>
                <a:lnTo>
                  <a:pt x="194558" y="44583"/>
                </a:lnTo>
                <a:lnTo>
                  <a:pt x="229396" y="44438"/>
                </a:lnTo>
                <a:lnTo>
                  <a:pt x="265107" y="44373"/>
                </a:lnTo>
                <a:lnTo>
                  <a:pt x="304496" y="44345"/>
                </a:lnTo>
                <a:lnTo>
                  <a:pt x="347404" y="44332"/>
                </a:lnTo>
                <a:lnTo>
                  <a:pt x="392342" y="44326"/>
                </a:lnTo>
                <a:lnTo>
                  <a:pt x="438186" y="44324"/>
                </a:lnTo>
                <a:lnTo>
                  <a:pt x="461983" y="45029"/>
                </a:lnTo>
                <a:lnTo>
                  <a:pt x="486312" y="46204"/>
                </a:lnTo>
                <a:lnTo>
                  <a:pt x="510999" y="47693"/>
                </a:lnTo>
                <a:lnTo>
                  <a:pt x="535926" y="48686"/>
                </a:lnTo>
                <a:lnTo>
                  <a:pt x="561010" y="49348"/>
                </a:lnTo>
                <a:lnTo>
                  <a:pt x="586197" y="49789"/>
                </a:lnTo>
                <a:lnTo>
                  <a:pt x="610750" y="50789"/>
                </a:lnTo>
                <a:lnTo>
                  <a:pt x="634881" y="52161"/>
                </a:lnTo>
                <a:lnTo>
                  <a:pt x="681682" y="54862"/>
                </a:lnTo>
                <a:lnTo>
                  <a:pt x="726003" y="56062"/>
                </a:lnTo>
                <a:lnTo>
                  <a:pt x="769220" y="56595"/>
                </a:lnTo>
                <a:lnTo>
                  <a:pt x="810533" y="56832"/>
                </a:lnTo>
                <a:lnTo>
                  <a:pt x="847709" y="56938"/>
                </a:lnTo>
                <a:lnTo>
                  <a:pt x="893630" y="56996"/>
                </a:lnTo>
                <a:lnTo>
                  <a:pt x="926507" y="57011"/>
                </a:lnTo>
                <a:lnTo>
                  <a:pt x="967542" y="57019"/>
                </a:lnTo>
                <a:lnTo>
                  <a:pt x="988640" y="55140"/>
                </a:lnTo>
                <a:lnTo>
                  <a:pt x="994052" y="53651"/>
                </a:lnTo>
                <a:lnTo>
                  <a:pt x="996247" y="51952"/>
                </a:lnTo>
                <a:lnTo>
                  <a:pt x="996301" y="50114"/>
                </a:lnTo>
                <a:lnTo>
                  <a:pt x="994926" y="48183"/>
                </a:lnTo>
                <a:lnTo>
                  <a:pt x="972763" y="38724"/>
                </a:lnTo>
                <a:lnTo>
                  <a:pt x="929274" y="30355"/>
                </a:lnTo>
                <a:lnTo>
                  <a:pt x="882913" y="23407"/>
                </a:lnTo>
                <a:lnTo>
                  <a:pt x="837896" y="16880"/>
                </a:lnTo>
                <a:lnTo>
                  <a:pt x="804369" y="14486"/>
                </a:lnTo>
                <a:lnTo>
                  <a:pt x="768300" y="12717"/>
                </a:lnTo>
                <a:lnTo>
                  <a:pt x="731103" y="9579"/>
                </a:lnTo>
                <a:lnTo>
                  <a:pt x="689642" y="7714"/>
                </a:lnTo>
                <a:lnTo>
                  <a:pt x="646048" y="6179"/>
                </a:lnTo>
                <a:lnTo>
                  <a:pt x="603155" y="3145"/>
                </a:lnTo>
                <a:lnTo>
                  <a:pt x="558692" y="1327"/>
                </a:lnTo>
                <a:lnTo>
                  <a:pt x="513060" y="518"/>
                </a:lnTo>
                <a:lnTo>
                  <a:pt x="466909" y="159"/>
                </a:lnTo>
                <a:lnTo>
                  <a:pt x="422409" y="0"/>
                </a:lnTo>
                <a:lnTo>
                  <a:pt x="379112" y="634"/>
                </a:lnTo>
                <a:lnTo>
                  <a:pt x="336349" y="3268"/>
                </a:lnTo>
                <a:lnTo>
                  <a:pt x="295707" y="4909"/>
                </a:lnTo>
                <a:lnTo>
                  <a:pt x="257890" y="6344"/>
                </a:lnTo>
                <a:lnTo>
                  <a:pt x="224619" y="9333"/>
                </a:lnTo>
                <a:lnTo>
                  <a:pt x="189605" y="13014"/>
                </a:lnTo>
                <a:lnTo>
                  <a:pt x="147362" y="17171"/>
                </a:lnTo>
                <a:lnTo>
                  <a:pt x="127791" y="20285"/>
                </a:lnTo>
                <a:lnTo>
                  <a:pt x="123819" y="21947"/>
                </a:lnTo>
                <a:lnTo>
                  <a:pt x="125404" y="22350"/>
                </a:lnTo>
                <a:lnTo>
                  <a:pt x="166231" y="19513"/>
                </a:lnTo>
                <a:lnTo>
                  <a:pt x="206917" y="19097"/>
                </a:lnTo>
                <a:lnTo>
                  <a:pt x="238417" y="19000"/>
                </a:lnTo>
                <a:lnTo>
                  <a:pt x="273350" y="18956"/>
                </a:lnTo>
                <a:lnTo>
                  <a:pt x="314744" y="18937"/>
                </a:lnTo>
                <a:lnTo>
                  <a:pt x="359014" y="18929"/>
                </a:lnTo>
                <a:lnTo>
                  <a:pt x="381684" y="18926"/>
                </a:lnTo>
                <a:lnTo>
                  <a:pt x="406676" y="18925"/>
                </a:lnTo>
                <a:lnTo>
                  <a:pt x="433216" y="18924"/>
                </a:lnTo>
                <a:lnTo>
                  <a:pt x="460784" y="18923"/>
                </a:lnTo>
                <a:lnTo>
                  <a:pt x="487631" y="19628"/>
                </a:lnTo>
                <a:lnTo>
                  <a:pt x="513994" y="20804"/>
                </a:lnTo>
                <a:lnTo>
                  <a:pt x="540038" y="22293"/>
                </a:lnTo>
                <a:lnTo>
                  <a:pt x="566572" y="23286"/>
                </a:lnTo>
                <a:lnTo>
                  <a:pt x="593434" y="23948"/>
                </a:lnTo>
                <a:lnTo>
                  <a:pt x="620514" y="24389"/>
                </a:lnTo>
                <a:lnTo>
                  <a:pt x="647034" y="25389"/>
                </a:lnTo>
                <a:lnTo>
                  <a:pt x="673181" y="26761"/>
                </a:lnTo>
                <a:lnTo>
                  <a:pt x="699079" y="28382"/>
                </a:lnTo>
                <a:lnTo>
                  <a:pt x="724811" y="30167"/>
                </a:lnTo>
                <a:lnTo>
                  <a:pt x="750432" y="32063"/>
                </a:lnTo>
                <a:lnTo>
                  <a:pt x="775980" y="34033"/>
                </a:lnTo>
                <a:lnTo>
                  <a:pt x="800773" y="36051"/>
                </a:lnTo>
                <a:lnTo>
                  <a:pt x="825062" y="38103"/>
                </a:lnTo>
                <a:lnTo>
                  <a:pt x="871336" y="42262"/>
                </a:lnTo>
                <a:lnTo>
                  <a:pt x="913069" y="46464"/>
                </a:lnTo>
                <a:lnTo>
                  <a:pt x="1004875" y="506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1" name="SMARTInkShape-Group379"/>
          <p:cNvGrpSpPr/>
          <p:nvPr/>
        </p:nvGrpSpPr>
        <p:grpSpPr>
          <a:xfrm>
            <a:off x="7886777" y="5176360"/>
            <a:ext cx="952424" cy="366748"/>
            <a:chOff x="7886777" y="5176360"/>
            <a:chExt cx="952424" cy="366748"/>
          </a:xfrm>
        </p:grpSpPr>
        <p:sp>
          <p:nvSpPr>
            <p:cNvPr id="876" name="SMARTInkShape-1681"/>
            <p:cNvSpPr/>
            <p:nvPr>
              <p:custDataLst>
                <p:tags r:id="rId74"/>
              </p:custDataLst>
            </p:nvPr>
          </p:nvSpPr>
          <p:spPr>
            <a:xfrm>
              <a:off x="8747116" y="5373320"/>
              <a:ext cx="92085" cy="94031"/>
            </a:xfrm>
            <a:custGeom>
              <a:avLst/>
              <a:gdLst/>
              <a:ahLst/>
              <a:cxnLst/>
              <a:rect l="0" t="0" r="0" b="0"/>
              <a:pathLst>
                <a:path w="92085" h="94031">
                  <a:moveTo>
                    <a:pt x="66684" y="17830"/>
                  </a:moveTo>
                  <a:lnTo>
                    <a:pt x="66684" y="17830"/>
                  </a:lnTo>
                  <a:lnTo>
                    <a:pt x="66682" y="14459"/>
                  </a:lnTo>
                  <a:lnTo>
                    <a:pt x="64803" y="10922"/>
                  </a:lnTo>
                  <a:lnTo>
                    <a:pt x="62321" y="6998"/>
                  </a:lnTo>
                  <a:lnTo>
                    <a:pt x="61217" y="2903"/>
                  </a:lnTo>
                  <a:lnTo>
                    <a:pt x="60216" y="1529"/>
                  </a:lnTo>
                  <a:lnTo>
                    <a:pt x="58843" y="612"/>
                  </a:lnTo>
                  <a:lnTo>
                    <a:pt x="57224" y="0"/>
                  </a:lnTo>
                  <a:lnTo>
                    <a:pt x="27753" y="7725"/>
                  </a:lnTo>
                  <a:lnTo>
                    <a:pt x="9288" y="20480"/>
                  </a:lnTo>
                  <a:lnTo>
                    <a:pt x="2369" y="31707"/>
                  </a:lnTo>
                  <a:lnTo>
                    <a:pt x="0" y="43048"/>
                  </a:lnTo>
                  <a:lnTo>
                    <a:pt x="1297" y="52791"/>
                  </a:lnTo>
                  <a:lnTo>
                    <a:pt x="6109" y="59945"/>
                  </a:lnTo>
                  <a:lnTo>
                    <a:pt x="9367" y="62840"/>
                  </a:lnTo>
                  <a:lnTo>
                    <a:pt x="18632" y="66057"/>
                  </a:lnTo>
                  <a:lnTo>
                    <a:pt x="28395" y="66781"/>
                  </a:lnTo>
                  <a:lnTo>
                    <a:pt x="35085" y="64751"/>
                  </a:lnTo>
                  <a:lnTo>
                    <a:pt x="53151" y="53335"/>
                  </a:lnTo>
                  <a:lnTo>
                    <a:pt x="57143" y="48191"/>
                  </a:lnTo>
                  <a:lnTo>
                    <a:pt x="58912" y="47243"/>
                  </a:lnTo>
                  <a:lnTo>
                    <a:pt x="60797" y="47317"/>
                  </a:lnTo>
                  <a:lnTo>
                    <a:pt x="62759" y="48071"/>
                  </a:lnTo>
                  <a:lnTo>
                    <a:pt x="66823" y="54555"/>
                  </a:lnTo>
                  <a:lnTo>
                    <a:pt x="77991" y="76916"/>
                  </a:lnTo>
                  <a:lnTo>
                    <a:pt x="92084" y="94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1682"/>
            <p:cNvSpPr/>
            <p:nvPr>
              <p:custDataLst>
                <p:tags r:id="rId75"/>
              </p:custDataLst>
            </p:nvPr>
          </p:nvSpPr>
          <p:spPr>
            <a:xfrm>
              <a:off x="8363600" y="5238921"/>
              <a:ext cx="367651" cy="269958"/>
            </a:xfrm>
            <a:custGeom>
              <a:avLst/>
              <a:gdLst/>
              <a:ahLst/>
              <a:cxnLst/>
              <a:rect l="0" t="0" r="0" b="0"/>
              <a:pathLst>
                <a:path w="367651" h="269958">
                  <a:moveTo>
                    <a:pt x="88250" y="183979"/>
                  </a:moveTo>
                  <a:lnTo>
                    <a:pt x="88250" y="183979"/>
                  </a:lnTo>
                  <a:lnTo>
                    <a:pt x="75419" y="171148"/>
                  </a:lnTo>
                  <a:lnTo>
                    <a:pt x="68201" y="167693"/>
                  </a:lnTo>
                  <a:lnTo>
                    <a:pt x="48697" y="165475"/>
                  </a:lnTo>
                  <a:lnTo>
                    <a:pt x="38686" y="168934"/>
                  </a:lnTo>
                  <a:lnTo>
                    <a:pt x="29532" y="175881"/>
                  </a:lnTo>
                  <a:lnTo>
                    <a:pt x="4517" y="210377"/>
                  </a:lnTo>
                  <a:lnTo>
                    <a:pt x="0" y="231694"/>
                  </a:lnTo>
                  <a:lnTo>
                    <a:pt x="1424" y="258088"/>
                  </a:lnTo>
                  <a:lnTo>
                    <a:pt x="2850" y="263019"/>
                  </a:lnTo>
                  <a:lnTo>
                    <a:pt x="7328" y="266307"/>
                  </a:lnTo>
                  <a:lnTo>
                    <a:pt x="21710" y="269957"/>
                  </a:lnTo>
                  <a:lnTo>
                    <a:pt x="37980" y="265936"/>
                  </a:lnTo>
                  <a:lnTo>
                    <a:pt x="46270" y="261901"/>
                  </a:lnTo>
                  <a:lnTo>
                    <a:pt x="68050" y="239366"/>
                  </a:lnTo>
                  <a:lnTo>
                    <a:pt x="90747" y="196107"/>
                  </a:lnTo>
                  <a:lnTo>
                    <a:pt x="104276" y="154646"/>
                  </a:lnTo>
                  <a:lnTo>
                    <a:pt x="110873" y="112258"/>
                  </a:lnTo>
                  <a:lnTo>
                    <a:pt x="114708" y="75474"/>
                  </a:lnTo>
                  <a:lnTo>
                    <a:pt x="118954" y="35233"/>
                  </a:lnTo>
                  <a:lnTo>
                    <a:pt x="116319" y="13611"/>
                  </a:lnTo>
                  <a:lnTo>
                    <a:pt x="111070" y="542"/>
                  </a:lnTo>
                  <a:lnTo>
                    <a:pt x="107697" y="1010"/>
                  </a:lnTo>
                  <a:lnTo>
                    <a:pt x="98304" y="9056"/>
                  </a:lnTo>
                  <a:lnTo>
                    <a:pt x="84487" y="32823"/>
                  </a:lnTo>
                  <a:lnTo>
                    <a:pt x="74827" y="68950"/>
                  </a:lnTo>
                  <a:lnTo>
                    <a:pt x="71017" y="111607"/>
                  </a:lnTo>
                  <a:lnTo>
                    <a:pt x="76327" y="155572"/>
                  </a:lnTo>
                  <a:lnTo>
                    <a:pt x="85892" y="184970"/>
                  </a:lnTo>
                  <a:lnTo>
                    <a:pt x="108088" y="219766"/>
                  </a:lnTo>
                  <a:lnTo>
                    <a:pt x="129197" y="241953"/>
                  </a:lnTo>
                  <a:lnTo>
                    <a:pt x="143373" y="251137"/>
                  </a:lnTo>
                  <a:lnTo>
                    <a:pt x="159080" y="254279"/>
                  </a:lnTo>
                  <a:lnTo>
                    <a:pt x="174058" y="252618"/>
                  </a:lnTo>
                  <a:lnTo>
                    <a:pt x="185418" y="247176"/>
                  </a:lnTo>
                  <a:lnTo>
                    <a:pt x="193289" y="238172"/>
                  </a:lnTo>
                  <a:lnTo>
                    <a:pt x="201687" y="217440"/>
                  </a:lnTo>
                  <a:lnTo>
                    <a:pt x="204092" y="208403"/>
                  </a:lnTo>
                  <a:lnTo>
                    <a:pt x="204283" y="200967"/>
                  </a:lnTo>
                  <a:lnTo>
                    <a:pt x="200733" y="188942"/>
                  </a:lnTo>
                  <a:lnTo>
                    <a:pt x="197811" y="185877"/>
                  </a:lnTo>
                  <a:lnTo>
                    <a:pt x="194453" y="184539"/>
                  </a:lnTo>
                  <a:lnTo>
                    <a:pt x="190801" y="184352"/>
                  </a:lnTo>
                  <a:lnTo>
                    <a:pt x="175550" y="190832"/>
                  </a:lnTo>
                  <a:lnTo>
                    <a:pt x="167503" y="199725"/>
                  </a:lnTo>
                  <a:lnTo>
                    <a:pt x="164368" y="205059"/>
                  </a:lnTo>
                  <a:lnTo>
                    <a:pt x="162983" y="210027"/>
                  </a:lnTo>
                  <a:lnTo>
                    <a:pt x="163328" y="219310"/>
                  </a:lnTo>
                  <a:lnTo>
                    <a:pt x="167714" y="228138"/>
                  </a:lnTo>
                  <a:lnTo>
                    <a:pt x="170859" y="232469"/>
                  </a:lnTo>
                  <a:lnTo>
                    <a:pt x="179998" y="239161"/>
                  </a:lnTo>
                  <a:lnTo>
                    <a:pt x="185399" y="241934"/>
                  </a:lnTo>
                  <a:lnTo>
                    <a:pt x="195162" y="243133"/>
                  </a:lnTo>
                  <a:lnTo>
                    <a:pt x="206186" y="241525"/>
                  </a:lnTo>
                  <a:lnTo>
                    <a:pt x="207091" y="240688"/>
                  </a:lnTo>
                  <a:lnTo>
                    <a:pt x="208095" y="237875"/>
                  </a:lnTo>
                  <a:lnTo>
                    <a:pt x="209069" y="238254"/>
                  </a:lnTo>
                  <a:lnTo>
                    <a:pt x="213810" y="244118"/>
                  </a:lnTo>
                  <a:lnTo>
                    <a:pt x="227176" y="250407"/>
                  </a:lnTo>
                  <a:lnTo>
                    <a:pt x="234897" y="250426"/>
                  </a:lnTo>
                  <a:lnTo>
                    <a:pt x="238931" y="249444"/>
                  </a:lnTo>
                  <a:lnTo>
                    <a:pt x="254723" y="237949"/>
                  </a:lnTo>
                  <a:lnTo>
                    <a:pt x="278314" y="199892"/>
                  </a:lnTo>
                  <a:lnTo>
                    <a:pt x="292104" y="163294"/>
                  </a:lnTo>
                  <a:lnTo>
                    <a:pt x="300267" y="123601"/>
                  </a:lnTo>
                  <a:lnTo>
                    <a:pt x="307146" y="78187"/>
                  </a:lnTo>
                  <a:lnTo>
                    <a:pt x="315855" y="38568"/>
                  </a:lnTo>
                  <a:lnTo>
                    <a:pt x="322557" y="86"/>
                  </a:lnTo>
                  <a:lnTo>
                    <a:pt x="322771" y="0"/>
                  </a:lnTo>
                  <a:lnTo>
                    <a:pt x="311210" y="41295"/>
                  </a:lnTo>
                  <a:lnTo>
                    <a:pt x="305544" y="82652"/>
                  </a:lnTo>
                  <a:lnTo>
                    <a:pt x="304425" y="128137"/>
                  </a:lnTo>
                  <a:lnTo>
                    <a:pt x="304203" y="172243"/>
                  </a:lnTo>
                  <a:lnTo>
                    <a:pt x="305569" y="212328"/>
                  </a:lnTo>
                  <a:lnTo>
                    <a:pt x="310895" y="223860"/>
                  </a:lnTo>
                  <a:lnTo>
                    <a:pt x="316085" y="229925"/>
                  </a:lnTo>
                  <a:lnTo>
                    <a:pt x="318456" y="231544"/>
                  </a:lnTo>
                  <a:lnTo>
                    <a:pt x="320035" y="231211"/>
                  </a:lnTo>
                  <a:lnTo>
                    <a:pt x="321089" y="229578"/>
                  </a:lnTo>
                  <a:lnTo>
                    <a:pt x="321795" y="227078"/>
                  </a:lnTo>
                  <a:lnTo>
                    <a:pt x="319412" y="206705"/>
                  </a:lnTo>
                  <a:lnTo>
                    <a:pt x="310867" y="185068"/>
                  </a:lnTo>
                  <a:lnTo>
                    <a:pt x="303372" y="175526"/>
                  </a:lnTo>
                  <a:lnTo>
                    <a:pt x="294632" y="168933"/>
                  </a:lnTo>
                  <a:lnTo>
                    <a:pt x="275536" y="160832"/>
                  </a:lnTo>
                  <a:lnTo>
                    <a:pt x="270972" y="159580"/>
                  </a:lnTo>
                  <a:lnTo>
                    <a:pt x="270743" y="159246"/>
                  </a:lnTo>
                  <a:lnTo>
                    <a:pt x="287391" y="154303"/>
                  </a:lnTo>
                  <a:lnTo>
                    <a:pt x="327264" y="145760"/>
                  </a:lnTo>
                  <a:lnTo>
                    <a:pt x="367650" y="139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1683"/>
            <p:cNvSpPr/>
            <p:nvPr>
              <p:custDataLst>
                <p:tags r:id="rId76"/>
              </p:custDataLst>
            </p:nvPr>
          </p:nvSpPr>
          <p:spPr>
            <a:xfrm>
              <a:off x="8181144" y="5246767"/>
              <a:ext cx="90214" cy="290434"/>
            </a:xfrm>
            <a:custGeom>
              <a:avLst/>
              <a:gdLst/>
              <a:ahLst/>
              <a:cxnLst/>
              <a:rect l="0" t="0" r="0" b="0"/>
              <a:pathLst>
                <a:path w="90214" h="290434">
                  <a:moveTo>
                    <a:pt x="86556" y="23733"/>
                  </a:moveTo>
                  <a:lnTo>
                    <a:pt x="86556" y="23733"/>
                  </a:lnTo>
                  <a:lnTo>
                    <a:pt x="89926" y="23733"/>
                  </a:lnTo>
                  <a:lnTo>
                    <a:pt x="90213" y="21616"/>
                  </a:lnTo>
                  <a:lnTo>
                    <a:pt x="87247" y="9935"/>
                  </a:lnTo>
                  <a:lnTo>
                    <a:pt x="83806" y="3959"/>
                  </a:lnTo>
                  <a:lnTo>
                    <a:pt x="81194" y="2084"/>
                  </a:lnTo>
                  <a:lnTo>
                    <a:pt x="74530" y="0"/>
                  </a:lnTo>
                  <a:lnTo>
                    <a:pt x="63102" y="10362"/>
                  </a:lnTo>
                  <a:lnTo>
                    <a:pt x="36139" y="48138"/>
                  </a:lnTo>
                  <a:lnTo>
                    <a:pt x="20190" y="89211"/>
                  </a:lnTo>
                  <a:lnTo>
                    <a:pt x="9899" y="133758"/>
                  </a:lnTo>
                  <a:lnTo>
                    <a:pt x="805" y="179966"/>
                  </a:lnTo>
                  <a:lnTo>
                    <a:pt x="0" y="220230"/>
                  </a:lnTo>
                  <a:lnTo>
                    <a:pt x="8777" y="259911"/>
                  </a:lnTo>
                  <a:lnTo>
                    <a:pt x="42106" y="290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1684"/>
            <p:cNvSpPr/>
            <p:nvPr>
              <p:custDataLst>
                <p:tags r:id="rId77"/>
              </p:custDataLst>
            </p:nvPr>
          </p:nvSpPr>
          <p:spPr>
            <a:xfrm>
              <a:off x="7985229" y="5365750"/>
              <a:ext cx="117372" cy="146623"/>
            </a:xfrm>
            <a:custGeom>
              <a:avLst/>
              <a:gdLst/>
              <a:ahLst/>
              <a:cxnLst/>
              <a:rect l="0" t="0" r="0" b="0"/>
              <a:pathLst>
                <a:path w="117372" h="146623">
                  <a:moveTo>
                    <a:pt x="9421" y="69850"/>
                  </a:moveTo>
                  <a:lnTo>
                    <a:pt x="9421" y="69850"/>
                  </a:lnTo>
                  <a:lnTo>
                    <a:pt x="582" y="61012"/>
                  </a:lnTo>
                  <a:lnTo>
                    <a:pt x="0" y="58313"/>
                  </a:lnTo>
                  <a:lnTo>
                    <a:pt x="1237" y="51552"/>
                  </a:lnTo>
                  <a:lnTo>
                    <a:pt x="6018" y="45726"/>
                  </a:lnTo>
                  <a:lnTo>
                    <a:pt x="9269" y="43184"/>
                  </a:lnTo>
                  <a:lnTo>
                    <a:pt x="13553" y="42194"/>
                  </a:lnTo>
                  <a:lnTo>
                    <a:pt x="23958" y="42977"/>
                  </a:lnTo>
                  <a:lnTo>
                    <a:pt x="45085" y="57496"/>
                  </a:lnTo>
                  <a:lnTo>
                    <a:pt x="62477" y="76303"/>
                  </a:lnTo>
                  <a:lnTo>
                    <a:pt x="68279" y="90827"/>
                  </a:lnTo>
                  <a:lnTo>
                    <a:pt x="72005" y="126518"/>
                  </a:lnTo>
                  <a:lnTo>
                    <a:pt x="68751" y="139250"/>
                  </a:lnTo>
                  <a:lnTo>
                    <a:pt x="65907" y="143633"/>
                  </a:lnTo>
                  <a:lnTo>
                    <a:pt x="63305" y="145850"/>
                  </a:lnTo>
                  <a:lnTo>
                    <a:pt x="60866" y="146622"/>
                  </a:lnTo>
                  <a:lnTo>
                    <a:pt x="58534" y="146431"/>
                  </a:lnTo>
                  <a:lnTo>
                    <a:pt x="56980" y="142777"/>
                  </a:lnTo>
                  <a:lnTo>
                    <a:pt x="55498" y="120778"/>
                  </a:lnTo>
                  <a:lnTo>
                    <a:pt x="64725" y="77975"/>
                  </a:lnTo>
                  <a:lnTo>
                    <a:pt x="86509" y="32493"/>
                  </a:lnTo>
                  <a:lnTo>
                    <a:pt x="117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1685"/>
            <p:cNvSpPr/>
            <p:nvPr>
              <p:custDataLst>
                <p:tags r:id="rId78"/>
              </p:custDataLst>
            </p:nvPr>
          </p:nvSpPr>
          <p:spPr>
            <a:xfrm>
              <a:off x="7886777" y="5176360"/>
              <a:ext cx="104308" cy="366748"/>
            </a:xfrm>
            <a:custGeom>
              <a:avLst/>
              <a:gdLst/>
              <a:ahLst/>
              <a:cxnLst/>
              <a:rect l="0" t="0" r="0" b="0"/>
              <a:pathLst>
                <a:path w="104308" h="366748">
                  <a:moveTo>
                    <a:pt x="6273" y="132240"/>
                  </a:moveTo>
                  <a:lnTo>
                    <a:pt x="6273" y="132240"/>
                  </a:lnTo>
                  <a:lnTo>
                    <a:pt x="6273" y="128869"/>
                  </a:lnTo>
                  <a:lnTo>
                    <a:pt x="185" y="113790"/>
                  </a:lnTo>
                  <a:lnTo>
                    <a:pt x="0" y="120110"/>
                  </a:lnTo>
                  <a:lnTo>
                    <a:pt x="4960" y="155260"/>
                  </a:lnTo>
                  <a:lnTo>
                    <a:pt x="7764" y="196916"/>
                  </a:lnTo>
                  <a:lnTo>
                    <a:pt x="11664" y="241755"/>
                  </a:lnTo>
                  <a:lnTo>
                    <a:pt x="12434" y="286203"/>
                  </a:lnTo>
                  <a:lnTo>
                    <a:pt x="12584" y="328223"/>
                  </a:lnTo>
                  <a:lnTo>
                    <a:pt x="12621" y="366747"/>
                  </a:lnTo>
                  <a:lnTo>
                    <a:pt x="9252" y="322010"/>
                  </a:lnTo>
                  <a:lnTo>
                    <a:pt x="7155" y="277682"/>
                  </a:lnTo>
                  <a:lnTo>
                    <a:pt x="6664" y="241565"/>
                  </a:lnTo>
                  <a:lnTo>
                    <a:pt x="6447" y="205524"/>
                  </a:lnTo>
                  <a:lnTo>
                    <a:pt x="6324" y="162577"/>
                  </a:lnTo>
                  <a:lnTo>
                    <a:pt x="6295" y="128790"/>
                  </a:lnTo>
                  <a:lnTo>
                    <a:pt x="10046" y="96369"/>
                  </a:lnTo>
                  <a:lnTo>
                    <a:pt x="17209" y="52169"/>
                  </a:lnTo>
                  <a:lnTo>
                    <a:pt x="25191" y="28003"/>
                  </a:lnTo>
                  <a:lnTo>
                    <a:pt x="39865" y="6340"/>
                  </a:lnTo>
                  <a:lnTo>
                    <a:pt x="46306" y="2445"/>
                  </a:lnTo>
                  <a:lnTo>
                    <a:pt x="60989" y="0"/>
                  </a:lnTo>
                  <a:lnTo>
                    <a:pt x="73160" y="3146"/>
                  </a:lnTo>
                  <a:lnTo>
                    <a:pt x="78382" y="5961"/>
                  </a:lnTo>
                  <a:lnTo>
                    <a:pt x="95841" y="33519"/>
                  </a:lnTo>
                  <a:lnTo>
                    <a:pt x="104307" y="66222"/>
                  </a:lnTo>
                  <a:lnTo>
                    <a:pt x="103445" y="98254"/>
                  </a:lnTo>
                  <a:lnTo>
                    <a:pt x="91980" y="126717"/>
                  </a:lnTo>
                  <a:lnTo>
                    <a:pt x="69849" y="155138"/>
                  </a:lnTo>
                  <a:lnTo>
                    <a:pt x="40036" y="174940"/>
                  </a:lnTo>
                  <a:lnTo>
                    <a:pt x="29980" y="177559"/>
                  </a:lnTo>
                  <a:lnTo>
                    <a:pt x="18973" y="176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6" name="SMARTInkShape-Group380"/>
          <p:cNvGrpSpPr/>
          <p:nvPr/>
        </p:nvGrpSpPr>
        <p:grpSpPr>
          <a:xfrm>
            <a:off x="9162569" y="5197830"/>
            <a:ext cx="567011" cy="409221"/>
            <a:chOff x="9162569" y="5197830"/>
            <a:chExt cx="567011" cy="409221"/>
          </a:xfrm>
        </p:grpSpPr>
        <p:sp>
          <p:nvSpPr>
            <p:cNvPr id="882" name="SMARTInkShape-1686"/>
            <p:cNvSpPr/>
            <p:nvPr>
              <p:custDataLst>
                <p:tags r:id="rId70"/>
              </p:custDataLst>
            </p:nvPr>
          </p:nvSpPr>
          <p:spPr>
            <a:xfrm>
              <a:off x="9162569" y="5334262"/>
              <a:ext cx="139843" cy="120389"/>
            </a:xfrm>
            <a:custGeom>
              <a:avLst/>
              <a:gdLst/>
              <a:ahLst/>
              <a:cxnLst/>
              <a:rect l="0" t="0" r="0" b="0"/>
              <a:pathLst>
                <a:path w="139843" h="120389">
                  <a:moveTo>
                    <a:pt x="127481" y="6088"/>
                  </a:moveTo>
                  <a:lnTo>
                    <a:pt x="127481" y="6088"/>
                  </a:lnTo>
                  <a:lnTo>
                    <a:pt x="130851" y="6088"/>
                  </a:lnTo>
                  <a:lnTo>
                    <a:pt x="134388" y="4206"/>
                  </a:lnTo>
                  <a:lnTo>
                    <a:pt x="139842" y="0"/>
                  </a:lnTo>
                  <a:lnTo>
                    <a:pt x="124198" y="6270"/>
                  </a:lnTo>
                  <a:lnTo>
                    <a:pt x="83182" y="32348"/>
                  </a:lnTo>
                  <a:lnTo>
                    <a:pt x="37616" y="54563"/>
                  </a:lnTo>
                  <a:lnTo>
                    <a:pt x="8115" y="67871"/>
                  </a:lnTo>
                  <a:lnTo>
                    <a:pt x="816" y="74940"/>
                  </a:lnTo>
                  <a:lnTo>
                    <a:pt x="0" y="78095"/>
                  </a:lnTo>
                  <a:lnTo>
                    <a:pt x="863" y="80903"/>
                  </a:lnTo>
                  <a:lnTo>
                    <a:pt x="2854" y="83482"/>
                  </a:lnTo>
                  <a:lnTo>
                    <a:pt x="19136" y="93852"/>
                  </a:lnTo>
                  <a:lnTo>
                    <a:pt x="59356" y="105634"/>
                  </a:lnTo>
                  <a:lnTo>
                    <a:pt x="121131" y="120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1687"/>
            <p:cNvSpPr/>
            <p:nvPr>
              <p:custDataLst>
                <p:tags r:id="rId71"/>
              </p:custDataLst>
            </p:nvPr>
          </p:nvSpPr>
          <p:spPr>
            <a:xfrm>
              <a:off x="9179281" y="5492750"/>
              <a:ext cx="129820" cy="18013"/>
            </a:xfrm>
            <a:custGeom>
              <a:avLst/>
              <a:gdLst/>
              <a:ahLst/>
              <a:cxnLst/>
              <a:rect l="0" t="0" r="0" b="0"/>
              <a:pathLst>
                <a:path w="129820" h="18013">
                  <a:moveTo>
                    <a:pt x="21869" y="0"/>
                  </a:moveTo>
                  <a:lnTo>
                    <a:pt x="21869" y="0"/>
                  </a:lnTo>
                  <a:lnTo>
                    <a:pt x="0" y="10934"/>
                  </a:lnTo>
                  <a:lnTo>
                    <a:pt x="233" y="12228"/>
                  </a:lnTo>
                  <a:lnTo>
                    <a:pt x="4255" y="15548"/>
                  </a:lnTo>
                  <a:lnTo>
                    <a:pt x="17828" y="18012"/>
                  </a:lnTo>
                  <a:lnTo>
                    <a:pt x="65150" y="13888"/>
                  </a:lnTo>
                  <a:lnTo>
                    <a:pt x="1298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1688"/>
            <p:cNvSpPr/>
            <p:nvPr>
              <p:custDataLst>
                <p:tags r:id="rId72"/>
              </p:custDataLst>
            </p:nvPr>
          </p:nvSpPr>
          <p:spPr>
            <a:xfrm>
              <a:off x="9544050" y="5197830"/>
              <a:ext cx="185530" cy="409221"/>
            </a:xfrm>
            <a:custGeom>
              <a:avLst/>
              <a:gdLst/>
              <a:ahLst/>
              <a:cxnLst/>
              <a:rect l="0" t="0" r="0" b="0"/>
              <a:pathLst>
                <a:path w="185530" h="409221">
                  <a:moveTo>
                    <a:pt x="95250" y="21870"/>
                  </a:moveTo>
                  <a:lnTo>
                    <a:pt x="95250" y="21870"/>
                  </a:lnTo>
                  <a:lnTo>
                    <a:pt x="109047" y="4414"/>
                  </a:lnTo>
                  <a:lnTo>
                    <a:pt x="115022" y="0"/>
                  </a:lnTo>
                  <a:lnTo>
                    <a:pt x="119014" y="940"/>
                  </a:lnTo>
                  <a:lnTo>
                    <a:pt x="129094" y="7629"/>
                  </a:lnTo>
                  <a:lnTo>
                    <a:pt x="155765" y="37898"/>
                  </a:lnTo>
                  <a:lnTo>
                    <a:pt x="167900" y="63307"/>
                  </a:lnTo>
                  <a:lnTo>
                    <a:pt x="179415" y="109172"/>
                  </a:lnTo>
                  <a:lnTo>
                    <a:pt x="185102" y="144631"/>
                  </a:lnTo>
                  <a:lnTo>
                    <a:pt x="185529" y="186811"/>
                  </a:lnTo>
                  <a:lnTo>
                    <a:pt x="181000" y="219825"/>
                  </a:lnTo>
                  <a:lnTo>
                    <a:pt x="172872" y="256606"/>
                  </a:lnTo>
                  <a:lnTo>
                    <a:pt x="159851" y="291767"/>
                  </a:lnTo>
                  <a:lnTo>
                    <a:pt x="140026" y="329812"/>
                  </a:lnTo>
                  <a:lnTo>
                    <a:pt x="96909" y="370904"/>
                  </a:lnTo>
                  <a:lnTo>
                    <a:pt x="69400" y="389714"/>
                  </a:lnTo>
                  <a:lnTo>
                    <a:pt x="0" y="409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1689"/>
            <p:cNvSpPr/>
            <p:nvPr>
              <p:custDataLst>
                <p:tags r:id="rId73"/>
              </p:custDataLst>
            </p:nvPr>
          </p:nvSpPr>
          <p:spPr>
            <a:xfrm>
              <a:off x="9436983" y="5310161"/>
              <a:ext cx="100908" cy="206194"/>
            </a:xfrm>
            <a:custGeom>
              <a:avLst/>
              <a:gdLst/>
              <a:ahLst/>
              <a:cxnLst/>
              <a:rect l="0" t="0" r="0" b="0"/>
              <a:pathLst>
                <a:path w="100908" h="206194">
                  <a:moveTo>
                    <a:pt x="5467" y="30189"/>
                  </a:moveTo>
                  <a:lnTo>
                    <a:pt x="5467" y="30189"/>
                  </a:lnTo>
                  <a:lnTo>
                    <a:pt x="1104" y="20050"/>
                  </a:lnTo>
                  <a:lnTo>
                    <a:pt x="0" y="12512"/>
                  </a:lnTo>
                  <a:lnTo>
                    <a:pt x="2525" y="9233"/>
                  </a:lnTo>
                  <a:lnTo>
                    <a:pt x="12862" y="3707"/>
                  </a:lnTo>
                  <a:lnTo>
                    <a:pt x="31176" y="0"/>
                  </a:lnTo>
                  <a:lnTo>
                    <a:pt x="53380" y="5643"/>
                  </a:lnTo>
                  <a:lnTo>
                    <a:pt x="74461" y="16253"/>
                  </a:lnTo>
                  <a:lnTo>
                    <a:pt x="78980" y="20898"/>
                  </a:lnTo>
                  <a:lnTo>
                    <a:pt x="84001" y="31704"/>
                  </a:lnTo>
                  <a:lnTo>
                    <a:pt x="83928" y="37549"/>
                  </a:lnTo>
                  <a:lnTo>
                    <a:pt x="80085" y="49687"/>
                  </a:lnTo>
                  <a:lnTo>
                    <a:pt x="71792" y="60257"/>
                  </a:lnTo>
                  <a:lnTo>
                    <a:pt x="39497" y="88103"/>
                  </a:lnTo>
                  <a:lnTo>
                    <a:pt x="30052" y="92034"/>
                  </a:lnTo>
                  <a:lnTo>
                    <a:pt x="29618" y="93291"/>
                  </a:lnTo>
                  <a:lnTo>
                    <a:pt x="30741" y="94835"/>
                  </a:lnTo>
                  <a:lnTo>
                    <a:pt x="72423" y="121511"/>
                  </a:lnTo>
                  <a:lnTo>
                    <a:pt x="99944" y="153161"/>
                  </a:lnTo>
                  <a:lnTo>
                    <a:pt x="100907" y="159442"/>
                  </a:lnTo>
                  <a:lnTo>
                    <a:pt x="98214" y="173948"/>
                  </a:lnTo>
                  <a:lnTo>
                    <a:pt x="90432" y="186040"/>
                  </a:lnTo>
                  <a:lnTo>
                    <a:pt x="79916" y="195411"/>
                  </a:lnTo>
                  <a:lnTo>
                    <a:pt x="68190" y="201929"/>
                  </a:lnTo>
                  <a:lnTo>
                    <a:pt x="46315" y="206193"/>
                  </a:lnTo>
                  <a:lnTo>
                    <a:pt x="24517" y="188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381"/>
          <p:cNvGrpSpPr/>
          <p:nvPr/>
        </p:nvGrpSpPr>
        <p:grpSpPr>
          <a:xfrm>
            <a:off x="9893300" y="5284344"/>
            <a:ext cx="527051" cy="230527"/>
            <a:chOff x="9893300" y="5284344"/>
            <a:chExt cx="527051" cy="230527"/>
          </a:xfrm>
        </p:grpSpPr>
        <p:sp>
          <p:nvSpPr>
            <p:cNvPr id="887" name="SMARTInkShape-1690"/>
            <p:cNvSpPr/>
            <p:nvPr>
              <p:custDataLst>
                <p:tags r:id="rId66"/>
              </p:custDataLst>
            </p:nvPr>
          </p:nvSpPr>
          <p:spPr>
            <a:xfrm>
              <a:off x="9893300" y="54356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6743" y="2979"/>
                  </a:lnTo>
                  <a:lnTo>
                    <a:pt x="40163" y="392"/>
                  </a:lnTo>
                  <a:lnTo>
                    <a:pt x="80574" y="11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1691"/>
            <p:cNvSpPr/>
            <p:nvPr>
              <p:custDataLst>
                <p:tags r:id="rId67"/>
              </p:custDataLst>
            </p:nvPr>
          </p:nvSpPr>
          <p:spPr>
            <a:xfrm>
              <a:off x="9935929" y="5499100"/>
              <a:ext cx="141522" cy="15771"/>
            </a:xfrm>
            <a:custGeom>
              <a:avLst/>
              <a:gdLst/>
              <a:ahLst/>
              <a:cxnLst/>
              <a:rect l="0" t="0" r="0" b="0"/>
              <a:pathLst>
                <a:path w="141522" h="15771">
                  <a:moveTo>
                    <a:pt x="8171" y="6350"/>
                  </a:moveTo>
                  <a:lnTo>
                    <a:pt x="8171" y="6350"/>
                  </a:lnTo>
                  <a:lnTo>
                    <a:pt x="1428" y="9721"/>
                  </a:lnTo>
                  <a:lnTo>
                    <a:pt x="149" y="11419"/>
                  </a:lnTo>
                  <a:lnTo>
                    <a:pt x="0" y="13258"/>
                  </a:lnTo>
                  <a:lnTo>
                    <a:pt x="608" y="15188"/>
                  </a:lnTo>
                  <a:lnTo>
                    <a:pt x="2423" y="15770"/>
                  </a:lnTo>
                  <a:lnTo>
                    <a:pt x="42280" y="13063"/>
                  </a:lnTo>
                  <a:lnTo>
                    <a:pt x="89613" y="12748"/>
                  </a:lnTo>
                  <a:lnTo>
                    <a:pt x="141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1692"/>
            <p:cNvSpPr/>
            <p:nvPr>
              <p:custDataLst>
                <p:tags r:id="rId68"/>
              </p:custDataLst>
            </p:nvPr>
          </p:nvSpPr>
          <p:spPr>
            <a:xfrm>
              <a:off x="10295282" y="5284344"/>
              <a:ext cx="23469" cy="170307"/>
            </a:xfrm>
            <a:custGeom>
              <a:avLst/>
              <a:gdLst/>
              <a:ahLst/>
              <a:cxnLst/>
              <a:rect l="0" t="0" r="0" b="0"/>
              <a:pathLst>
                <a:path w="23469" h="170307">
                  <a:moveTo>
                    <a:pt x="17118" y="11556"/>
                  </a:moveTo>
                  <a:lnTo>
                    <a:pt x="17118" y="11556"/>
                  </a:lnTo>
                  <a:lnTo>
                    <a:pt x="17116" y="8185"/>
                  </a:lnTo>
                  <a:lnTo>
                    <a:pt x="15237" y="4648"/>
                  </a:lnTo>
                  <a:lnTo>
                    <a:pt x="11651" y="0"/>
                  </a:lnTo>
                  <a:lnTo>
                    <a:pt x="4287" y="5937"/>
                  </a:lnTo>
                  <a:lnTo>
                    <a:pt x="831" y="14702"/>
                  </a:lnTo>
                  <a:lnTo>
                    <a:pt x="0" y="28476"/>
                  </a:lnTo>
                  <a:lnTo>
                    <a:pt x="3336" y="73799"/>
                  </a:lnTo>
                  <a:lnTo>
                    <a:pt x="6053" y="97075"/>
                  </a:lnTo>
                  <a:lnTo>
                    <a:pt x="17368" y="135124"/>
                  </a:lnTo>
                  <a:lnTo>
                    <a:pt x="23468" y="170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1693"/>
            <p:cNvSpPr/>
            <p:nvPr>
              <p:custDataLst>
                <p:tags r:id="rId69"/>
              </p:custDataLst>
            </p:nvPr>
          </p:nvSpPr>
          <p:spPr>
            <a:xfrm>
              <a:off x="10230733" y="5492750"/>
              <a:ext cx="189618" cy="19051"/>
            </a:xfrm>
            <a:custGeom>
              <a:avLst/>
              <a:gdLst/>
              <a:ahLst/>
              <a:cxnLst/>
              <a:rect l="0" t="0" r="0" b="0"/>
              <a:pathLst>
                <a:path w="1896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50044" y="3163"/>
                  </a:lnTo>
                  <a:lnTo>
                    <a:pt x="90001" y="624"/>
                  </a:lnTo>
                  <a:lnTo>
                    <a:pt x="129017" y="123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SMARTInkShape-Group382"/>
          <p:cNvGrpSpPr/>
          <p:nvPr/>
        </p:nvGrpSpPr>
        <p:grpSpPr>
          <a:xfrm>
            <a:off x="10757158" y="5207000"/>
            <a:ext cx="298193" cy="622301"/>
            <a:chOff x="10757158" y="5207000"/>
            <a:chExt cx="298193" cy="622301"/>
          </a:xfrm>
        </p:grpSpPr>
        <p:sp>
          <p:nvSpPr>
            <p:cNvPr id="892" name="SMARTInkShape-1694"/>
            <p:cNvSpPr/>
            <p:nvPr>
              <p:custDataLst>
                <p:tags r:id="rId63"/>
              </p:custDataLst>
            </p:nvPr>
          </p:nvSpPr>
          <p:spPr>
            <a:xfrm>
              <a:off x="10757158" y="5359400"/>
              <a:ext cx="292585" cy="139701"/>
            </a:xfrm>
            <a:custGeom>
              <a:avLst/>
              <a:gdLst/>
              <a:ahLst/>
              <a:cxnLst/>
              <a:rect l="0" t="0" r="0" b="0"/>
              <a:pathLst>
                <a:path w="292585" h="139701">
                  <a:moveTo>
                    <a:pt x="6092" y="0"/>
                  </a:moveTo>
                  <a:lnTo>
                    <a:pt x="6092" y="0"/>
                  </a:lnTo>
                  <a:lnTo>
                    <a:pt x="0" y="0"/>
                  </a:lnTo>
                  <a:lnTo>
                    <a:pt x="39764" y="21048"/>
                  </a:lnTo>
                  <a:lnTo>
                    <a:pt x="79883" y="35321"/>
                  </a:lnTo>
                  <a:lnTo>
                    <a:pt x="126422" y="48487"/>
                  </a:lnTo>
                  <a:lnTo>
                    <a:pt x="159290" y="55182"/>
                  </a:lnTo>
                  <a:lnTo>
                    <a:pt x="202002" y="62917"/>
                  </a:lnTo>
                  <a:lnTo>
                    <a:pt x="245089" y="68480"/>
                  </a:lnTo>
                  <a:lnTo>
                    <a:pt x="289808" y="75197"/>
                  </a:lnTo>
                  <a:lnTo>
                    <a:pt x="291895" y="76236"/>
                  </a:lnTo>
                  <a:lnTo>
                    <a:pt x="292584" y="77636"/>
                  </a:lnTo>
                  <a:lnTo>
                    <a:pt x="292336" y="79274"/>
                  </a:lnTo>
                  <a:lnTo>
                    <a:pt x="266593" y="86973"/>
                  </a:lnTo>
                  <a:lnTo>
                    <a:pt x="223774" y="95286"/>
                  </a:lnTo>
                  <a:lnTo>
                    <a:pt x="178286" y="103724"/>
                  </a:lnTo>
                  <a:lnTo>
                    <a:pt x="140761" y="110068"/>
                  </a:lnTo>
                  <a:lnTo>
                    <a:pt x="101733" y="116417"/>
                  </a:lnTo>
                  <a:lnTo>
                    <a:pt x="63357" y="122767"/>
                  </a:lnTo>
                  <a:lnTo>
                    <a:pt x="38663" y="129117"/>
                  </a:lnTo>
                  <a:lnTo>
                    <a:pt x="25142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1695"/>
            <p:cNvSpPr/>
            <p:nvPr>
              <p:custDataLst>
                <p:tags r:id="rId64"/>
              </p:custDataLst>
            </p:nvPr>
          </p:nvSpPr>
          <p:spPr>
            <a:xfrm>
              <a:off x="10763250" y="5559229"/>
              <a:ext cx="222251" cy="28772"/>
            </a:xfrm>
            <a:custGeom>
              <a:avLst/>
              <a:gdLst/>
              <a:ahLst/>
              <a:cxnLst/>
              <a:rect l="0" t="0" r="0" b="0"/>
              <a:pathLst>
                <a:path w="222251" h="28772">
                  <a:moveTo>
                    <a:pt x="222250" y="3371"/>
                  </a:moveTo>
                  <a:lnTo>
                    <a:pt x="222250" y="3371"/>
                  </a:lnTo>
                  <a:lnTo>
                    <a:pt x="200587" y="2665"/>
                  </a:lnTo>
                  <a:lnTo>
                    <a:pt x="192395" y="0"/>
                  </a:lnTo>
                  <a:lnTo>
                    <a:pt x="145328" y="2750"/>
                  </a:lnTo>
                  <a:lnTo>
                    <a:pt x="100934" y="8318"/>
                  </a:lnTo>
                  <a:lnTo>
                    <a:pt x="58195" y="14331"/>
                  </a:lnTo>
                  <a:lnTo>
                    <a:pt x="21880" y="20912"/>
                  </a:lnTo>
                  <a:lnTo>
                    <a:pt x="0" y="28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1696"/>
            <p:cNvSpPr/>
            <p:nvPr>
              <p:custDataLst>
                <p:tags r:id="rId65"/>
              </p:custDataLst>
            </p:nvPr>
          </p:nvSpPr>
          <p:spPr>
            <a:xfrm>
              <a:off x="10763250" y="5207000"/>
              <a:ext cx="292101" cy="622301"/>
            </a:xfrm>
            <a:custGeom>
              <a:avLst/>
              <a:gdLst/>
              <a:ahLst/>
              <a:cxnLst/>
              <a:rect l="0" t="0" r="0" b="0"/>
              <a:pathLst>
                <a:path w="292101" h="622301">
                  <a:moveTo>
                    <a:pt x="292100" y="0"/>
                  </a:moveTo>
                  <a:lnTo>
                    <a:pt x="292100" y="0"/>
                  </a:lnTo>
                  <a:lnTo>
                    <a:pt x="268955" y="44191"/>
                  </a:lnTo>
                  <a:lnTo>
                    <a:pt x="242642" y="90469"/>
                  </a:lnTo>
                  <a:lnTo>
                    <a:pt x="221261" y="131544"/>
                  </a:lnTo>
                  <a:lnTo>
                    <a:pt x="196655" y="178697"/>
                  </a:lnTo>
                  <a:lnTo>
                    <a:pt x="177742" y="216165"/>
                  </a:lnTo>
                  <a:lnTo>
                    <a:pt x="158732" y="254784"/>
                  </a:lnTo>
                  <a:lnTo>
                    <a:pt x="139696" y="296488"/>
                  </a:lnTo>
                  <a:lnTo>
                    <a:pt x="121354" y="335969"/>
                  </a:lnTo>
                  <a:lnTo>
                    <a:pt x="106669" y="374478"/>
                  </a:lnTo>
                  <a:lnTo>
                    <a:pt x="92676" y="412699"/>
                  </a:lnTo>
                  <a:lnTo>
                    <a:pt x="76142" y="450129"/>
                  </a:lnTo>
                  <a:lnTo>
                    <a:pt x="57555" y="494740"/>
                  </a:lnTo>
                  <a:lnTo>
                    <a:pt x="42689" y="532528"/>
                  </a:lnTo>
                  <a:lnTo>
                    <a:pt x="26760" y="573829"/>
                  </a:lnTo>
                  <a:lnTo>
                    <a:pt x="0" y="622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0" name="SMARTInkShape-Group383"/>
          <p:cNvGrpSpPr/>
          <p:nvPr/>
        </p:nvGrpSpPr>
        <p:grpSpPr>
          <a:xfrm>
            <a:off x="11315700" y="5296938"/>
            <a:ext cx="285751" cy="578293"/>
            <a:chOff x="11315700" y="5296938"/>
            <a:chExt cx="285751" cy="578293"/>
          </a:xfrm>
        </p:grpSpPr>
        <p:sp>
          <p:nvSpPr>
            <p:cNvPr id="896" name="SMARTInkShape-1697"/>
            <p:cNvSpPr/>
            <p:nvPr>
              <p:custDataLst>
                <p:tags r:id="rId59"/>
              </p:custDataLst>
            </p:nvPr>
          </p:nvSpPr>
          <p:spPr>
            <a:xfrm>
              <a:off x="11423650" y="5296938"/>
              <a:ext cx="102258" cy="202163"/>
            </a:xfrm>
            <a:custGeom>
              <a:avLst/>
              <a:gdLst/>
              <a:ahLst/>
              <a:cxnLst/>
              <a:rect l="0" t="0" r="0" b="0"/>
              <a:pathLst>
                <a:path w="102258" h="202163">
                  <a:moveTo>
                    <a:pt x="19050" y="18012"/>
                  </a:moveTo>
                  <a:lnTo>
                    <a:pt x="19050" y="18012"/>
                  </a:lnTo>
                  <a:lnTo>
                    <a:pt x="19050" y="7078"/>
                  </a:lnTo>
                  <a:lnTo>
                    <a:pt x="25791" y="2464"/>
                  </a:lnTo>
                  <a:lnTo>
                    <a:pt x="40099" y="0"/>
                  </a:lnTo>
                  <a:lnTo>
                    <a:pt x="61113" y="2640"/>
                  </a:lnTo>
                  <a:lnTo>
                    <a:pt x="85213" y="11262"/>
                  </a:lnTo>
                  <a:lnTo>
                    <a:pt x="96198" y="18776"/>
                  </a:lnTo>
                  <a:lnTo>
                    <a:pt x="100115" y="22754"/>
                  </a:lnTo>
                  <a:lnTo>
                    <a:pt x="102019" y="27523"/>
                  </a:lnTo>
                  <a:lnTo>
                    <a:pt x="102257" y="38467"/>
                  </a:lnTo>
                  <a:lnTo>
                    <a:pt x="98423" y="53158"/>
                  </a:lnTo>
                  <a:lnTo>
                    <a:pt x="92897" y="60208"/>
                  </a:lnTo>
                  <a:lnTo>
                    <a:pt x="57915" y="82614"/>
                  </a:lnTo>
                  <a:lnTo>
                    <a:pt x="53960" y="89293"/>
                  </a:lnTo>
                  <a:lnTo>
                    <a:pt x="52906" y="93049"/>
                  </a:lnTo>
                  <a:lnTo>
                    <a:pt x="53618" y="96964"/>
                  </a:lnTo>
                  <a:lnTo>
                    <a:pt x="61357" y="109217"/>
                  </a:lnTo>
                  <a:lnTo>
                    <a:pt x="95310" y="153837"/>
                  </a:lnTo>
                  <a:lnTo>
                    <a:pt x="95290" y="160067"/>
                  </a:lnTo>
                  <a:lnTo>
                    <a:pt x="89623" y="174516"/>
                  </a:lnTo>
                  <a:lnTo>
                    <a:pt x="81930" y="184701"/>
                  </a:lnTo>
                  <a:lnTo>
                    <a:pt x="73102" y="191579"/>
                  </a:lnTo>
                  <a:lnTo>
                    <a:pt x="62123" y="196988"/>
                  </a:lnTo>
                  <a:lnTo>
                    <a:pt x="0" y="202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1698"/>
            <p:cNvSpPr/>
            <p:nvPr>
              <p:custDataLst>
                <p:tags r:id="rId60"/>
              </p:custDataLst>
            </p:nvPr>
          </p:nvSpPr>
          <p:spPr>
            <a:xfrm>
              <a:off x="11315700" y="5585656"/>
              <a:ext cx="285751" cy="19989"/>
            </a:xfrm>
            <a:custGeom>
              <a:avLst/>
              <a:gdLst/>
              <a:ahLst/>
              <a:cxnLst/>
              <a:rect l="0" t="0" r="0" b="0"/>
              <a:pathLst>
                <a:path w="285751" h="19989">
                  <a:moveTo>
                    <a:pt x="0" y="2344"/>
                  </a:moveTo>
                  <a:lnTo>
                    <a:pt x="0" y="2344"/>
                  </a:lnTo>
                  <a:lnTo>
                    <a:pt x="0" y="9086"/>
                  </a:lnTo>
                  <a:lnTo>
                    <a:pt x="1881" y="14277"/>
                  </a:lnTo>
                  <a:lnTo>
                    <a:pt x="3370" y="16649"/>
                  </a:lnTo>
                  <a:lnTo>
                    <a:pt x="10670" y="19284"/>
                  </a:lnTo>
                  <a:lnTo>
                    <a:pt x="15580" y="19988"/>
                  </a:lnTo>
                  <a:lnTo>
                    <a:pt x="49458" y="14235"/>
                  </a:lnTo>
                  <a:lnTo>
                    <a:pt x="81245" y="11157"/>
                  </a:lnTo>
                  <a:lnTo>
                    <a:pt x="116542" y="9083"/>
                  </a:lnTo>
                  <a:lnTo>
                    <a:pt x="153396" y="5810"/>
                  </a:lnTo>
                  <a:lnTo>
                    <a:pt x="192991" y="0"/>
                  </a:lnTo>
                  <a:lnTo>
                    <a:pt x="232709" y="552"/>
                  </a:lnTo>
                  <a:lnTo>
                    <a:pt x="285750" y="2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1699"/>
            <p:cNvSpPr/>
            <p:nvPr>
              <p:custDataLst>
                <p:tags r:id="rId61"/>
              </p:custDataLst>
            </p:nvPr>
          </p:nvSpPr>
          <p:spPr>
            <a:xfrm>
              <a:off x="11355688" y="5683250"/>
              <a:ext cx="67963" cy="177801"/>
            </a:xfrm>
            <a:custGeom>
              <a:avLst/>
              <a:gdLst/>
              <a:ahLst/>
              <a:cxnLst/>
              <a:rect l="0" t="0" r="0" b="0"/>
              <a:pathLst>
                <a:path w="67963" h="177801">
                  <a:moveTo>
                    <a:pt x="67962" y="0"/>
                  </a:moveTo>
                  <a:lnTo>
                    <a:pt x="67962" y="0"/>
                  </a:lnTo>
                  <a:lnTo>
                    <a:pt x="53460" y="16620"/>
                  </a:lnTo>
                  <a:lnTo>
                    <a:pt x="32020" y="55715"/>
                  </a:lnTo>
                  <a:lnTo>
                    <a:pt x="11395" y="95358"/>
                  </a:lnTo>
                  <a:lnTo>
                    <a:pt x="2362" y="119506"/>
                  </a:lnTo>
                  <a:lnTo>
                    <a:pt x="0" y="135899"/>
                  </a:lnTo>
                  <a:lnTo>
                    <a:pt x="10812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1700"/>
            <p:cNvSpPr/>
            <p:nvPr>
              <p:custDataLst>
                <p:tags r:id="rId62"/>
              </p:custDataLst>
            </p:nvPr>
          </p:nvSpPr>
          <p:spPr>
            <a:xfrm>
              <a:off x="11446256" y="5746750"/>
              <a:ext cx="105726" cy="128481"/>
            </a:xfrm>
            <a:custGeom>
              <a:avLst/>
              <a:gdLst/>
              <a:ahLst/>
              <a:cxnLst/>
              <a:rect l="0" t="0" r="0" b="0"/>
              <a:pathLst>
                <a:path w="105726" h="128481">
                  <a:moveTo>
                    <a:pt x="72644" y="25400"/>
                  </a:moveTo>
                  <a:lnTo>
                    <a:pt x="72644" y="25400"/>
                  </a:lnTo>
                  <a:lnTo>
                    <a:pt x="76015" y="22029"/>
                  </a:lnTo>
                  <a:lnTo>
                    <a:pt x="76300" y="19625"/>
                  </a:lnTo>
                  <a:lnTo>
                    <a:pt x="74738" y="13191"/>
                  </a:lnTo>
                  <a:lnTo>
                    <a:pt x="71925" y="11616"/>
                  </a:lnTo>
                  <a:lnTo>
                    <a:pt x="63152" y="11748"/>
                  </a:lnTo>
                  <a:lnTo>
                    <a:pt x="42943" y="22531"/>
                  </a:lnTo>
                  <a:lnTo>
                    <a:pt x="25821" y="39131"/>
                  </a:lnTo>
                  <a:lnTo>
                    <a:pt x="4441" y="76795"/>
                  </a:lnTo>
                  <a:lnTo>
                    <a:pt x="0" y="92692"/>
                  </a:lnTo>
                  <a:lnTo>
                    <a:pt x="1787" y="108696"/>
                  </a:lnTo>
                  <a:lnTo>
                    <a:pt x="4239" y="116913"/>
                  </a:lnTo>
                  <a:lnTo>
                    <a:pt x="7993" y="122392"/>
                  </a:lnTo>
                  <a:lnTo>
                    <a:pt x="12608" y="126043"/>
                  </a:lnTo>
                  <a:lnTo>
                    <a:pt x="17803" y="128480"/>
                  </a:lnTo>
                  <a:lnTo>
                    <a:pt x="32984" y="127423"/>
                  </a:lnTo>
                  <a:lnTo>
                    <a:pt x="57600" y="118894"/>
                  </a:lnTo>
                  <a:lnTo>
                    <a:pt x="78297" y="105548"/>
                  </a:lnTo>
                  <a:lnTo>
                    <a:pt x="97515" y="88817"/>
                  </a:lnTo>
                  <a:lnTo>
                    <a:pt x="105725" y="74294"/>
                  </a:lnTo>
                  <a:lnTo>
                    <a:pt x="102871" y="58890"/>
                  </a:lnTo>
                  <a:lnTo>
                    <a:pt x="662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1" name="SMARTInkShape-1701"/>
          <p:cNvSpPr/>
          <p:nvPr>
            <p:custDataLst>
              <p:tags r:id="rId13"/>
            </p:custDataLst>
          </p:nvPr>
        </p:nvSpPr>
        <p:spPr>
          <a:xfrm>
            <a:off x="4206620" y="3729061"/>
            <a:ext cx="414697" cy="526568"/>
          </a:xfrm>
          <a:custGeom>
            <a:avLst/>
            <a:gdLst/>
            <a:ahLst/>
            <a:cxnLst/>
            <a:rect l="0" t="0" r="0" b="0"/>
            <a:pathLst>
              <a:path w="414697" h="526568">
                <a:moveTo>
                  <a:pt x="314580" y="49189"/>
                </a:moveTo>
                <a:lnTo>
                  <a:pt x="314580" y="49189"/>
                </a:lnTo>
                <a:lnTo>
                  <a:pt x="313874" y="27526"/>
                </a:lnTo>
                <a:lnTo>
                  <a:pt x="311209" y="19335"/>
                </a:lnTo>
                <a:lnTo>
                  <a:pt x="307394" y="15881"/>
                </a:lnTo>
                <a:lnTo>
                  <a:pt x="279880" y="2975"/>
                </a:lnTo>
                <a:lnTo>
                  <a:pt x="238686" y="0"/>
                </a:lnTo>
                <a:lnTo>
                  <a:pt x="197414" y="7357"/>
                </a:lnTo>
                <a:lnTo>
                  <a:pt x="150200" y="23297"/>
                </a:lnTo>
                <a:lnTo>
                  <a:pt x="107076" y="55335"/>
                </a:lnTo>
                <a:lnTo>
                  <a:pt x="68524" y="102340"/>
                </a:lnTo>
                <a:lnTo>
                  <a:pt x="45215" y="134320"/>
                </a:lnTo>
                <a:lnTo>
                  <a:pt x="28040" y="176248"/>
                </a:lnTo>
                <a:lnTo>
                  <a:pt x="16287" y="215404"/>
                </a:lnTo>
                <a:lnTo>
                  <a:pt x="4966" y="262833"/>
                </a:lnTo>
                <a:lnTo>
                  <a:pt x="585" y="296777"/>
                </a:lnTo>
                <a:lnTo>
                  <a:pt x="0" y="341976"/>
                </a:lnTo>
                <a:lnTo>
                  <a:pt x="8058" y="381474"/>
                </a:lnTo>
                <a:lnTo>
                  <a:pt x="23851" y="424457"/>
                </a:lnTo>
                <a:lnTo>
                  <a:pt x="41936" y="460946"/>
                </a:lnTo>
                <a:lnTo>
                  <a:pt x="56527" y="478431"/>
                </a:lnTo>
                <a:lnTo>
                  <a:pt x="102406" y="514406"/>
                </a:lnTo>
                <a:lnTo>
                  <a:pt x="140158" y="525541"/>
                </a:lnTo>
                <a:lnTo>
                  <a:pt x="187091" y="526567"/>
                </a:lnTo>
                <a:lnTo>
                  <a:pt x="223262" y="519031"/>
                </a:lnTo>
                <a:lnTo>
                  <a:pt x="261965" y="504490"/>
                </a:lnTo>
                <a:lnTo>
                  <a:pt x="301342" y="483405"/>
                </a:lnTo>
                <a:lnTo>
                  <a:pt x="338071" y="454655"/>
                </a:lnTo>
                <a:lnTo>
                  <a:pt x="371771" y="412705"/>
                </a:lnTo>
                <a:lnTo>
                  <a:pt x="393379" y="367859"/>
                </a:lnTo>
                <a:lnTo>
                  <a:pt x="404955" y="323761"/>
                </a:lnTo>
                <a:lnTo>
                  <a:pt x="410267" y="281533"/>
                </a:lnTo>
                <a:lnTo>
                  <a:pt x="413552" y="246997"/>
                </a:lnTo>
                <a:lnTo>
                  <a:pt x="414696" y="200932"/>
                </a:lnTo>
                <a:lnTo>
                  <a:pt x="412464" y="163667"/>
                </a:lnTo>
                <a:lnTo>
                  <a:pt x="405355" y="127350"/>
                </a:lnTo>
                <a:lnTo>
                  <a:pt x="391336" y="84577"/>
                </a:lnTo>
                <a:lnTo>
                  <a:pt x="380444" y="65622"/>
                </a:lnTo>
                <a:lnTo>
                  <a:pt x="363843" y="47791"/>
                </a:lnTo>
                <a:lnTo>
                  <a:pt x="337181" y="37984"/>
                </a:lnTo>
                <a:lnTo>
                  <a:pt x="306986" y="35037"/>
                </a:lnTo>
                <a:lnTo>
                  <a:pt x="269447" y="40605"/>
                </a:lnTo>
                <a:lnTo>
                  <a:pt x="219330" y="491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9" name="SMARTInkShape-Group385"/>
          <p:cNvGrpSpPr/>
          <p:nvPr/>
        </p:nvGrpSpPr>
        <p:grpSpPr>
          <a:xfrm>
            <a:off x="2530216" y="5990025"/>
            <a:ext cx="1019435" cy="354413"/>
            <a:chOff x="2530216" y="5990025"/>
            <a:chExt cx="1019435" cy="354413"/>
          </a:xfrm>
        </p:grpSpPr>
        <p:sp>
          <p:nvSpPr>
            <p:cNvPr id="902" name="SMARTInkShape-1702"/>
            <p:cNvSpPr/>
            <p:nvPr>
              <p:custDataLst>
                <p:tags r:id="rId52"/>
              </p:custDataLst>
            </p:nvPr>
          </p:nvSpPr>
          <p:spPr>
            <a:xfrm>
              <a:off x="2530216" y="6001269"/>
              <a:ext cx="96038" cy="343169"/>
            </a:xfrm>
            <a:custGeom>
              <a:avLst/>
              <a:gdLst/>
              <a:ahLst/>
              <a:cxnLst/>
              <a:rect l="0" t="0" r="0" b="0"/>
              <a:pathLst>
                <a:path w="96038" h="343169">
                  <a:moveTo>
                    <a:pt x="9784" y="304281"/>
                  </a:moveTo>
                  <a:lnTo>
                    <a:pt x="9784" y="304281"/>
                  </a:lnTo>
                  <a:lnTo>
                    <a:pt x="10490" y="320886"/>
                  </a:lnTo>
                  <a:lnTo>
                    <a:pt x="15545" y="343168"/>
                  </a:lnTo>
                  <a:lnTo>
                    <a:pt x="15872" y="340144"/>
                  </a:lnTo>
                  <a:lnTo>
                    <a:pt x="11013" y="300651"/>
                  </a:lnTo>
                  <a:lnTo>
                    <a:pt x="5993" y="258206"/>
                  </a:lnTo>
                  <a:lnTo>
                    <a:pt x="3487" y="223680"/>
                  </a:lnTo>
                  <a:lnTo>
                    <a:pt x="0" y="178957"/>
                  </a:lnTo>
                  <a:lnTo>
                    <a:pt x="2103" y="132779"/>
                  </a:lnTo>
                  <a:lnTo>
                    <a:pt x="5053" y="86699"/>
                  </a:lnTo>
                  <a:lnTo>
                    <a:pt x="15591" y="43990"/>
                  </a:lnTo>
                  <a:lnTo>
                    <a:pt x="41652" y="1318"/>
                  </a:lnTo>
                  <a:lnTo>
                    <a:pt x="46551" y="0"/>
                  </a:lnTo>
                  <a:lnTo>
                    <a:pt x="59521" y="2298"/>
                  </a:lnTo>
                  <a:lnTo>
                    <a:pt x="70930" y="11787"/>
                  </a:lnTo>
                  <a:lnTo>
                    <a:pt x="89752" y="40875"/>
                  </a:lnTo>
                  <a:lnTo>
                    <a:pt x="96037" y="75559"/>
                  </a:lnTo>
                  <a:lnTo>
                    <a:pt x="94529" y="107002"/>
                  </a:lnTo>
                  <a:lnTo>
                    <a:pt x="86242" y="130823"/>
                  </a:lnTo>
                  <a:lnTo>
                    <a:pt x="73163" y="142757"/>
                  </a:lnTo>
                  <a:lnTo>
                    <a:pt x="57003" y="151353"/>
                  </a:lnTo>
                  <a:lnTo>
                    <a:pt x="42764" y="155175"/>
                  </a:lnTo>
                  <a:lnTo>
                    <a:pt x="36710" y="154782"/>
                  </a:lnTo>
                  <a:lnTo>
                    <a:pt x="26220" y="150583"/>
                  </a:lnTo>
                  <a:lnTo>
                    <a:pt x="20617" y="145895"/>
                  </a:lnTo>
                  <a:lnTo>
                    <a:pt x="18126" y="141460"/>
                  </a:lnTo>
                  <a:lnTo>
                    <a:pt x="16134" y="132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1703"/>
            <p:cNvSpPr/>
            <p:nvPr>
              <p:custDataLst>
                <p:tags r:id="rId53"/>
              </p:custDataLst>
            </p:nvPr>
          </p:nvSpPr>
          <p:spPr>
            <a:xfrm>
              <a:off x="2623433" y="6146800"/>
              <a:ext cx="132468" cy="154897"/>
            </a:xfrm>
            <a:custGeom>
              <a:avLst/>
              <a:gdLst/>
              <a:ahLst/>
              <a:cxnLst/>
              <a:rect l="0" t="0" r="0" b="0"/>
              <a:pathLst>
                <a:path w="132468" h="154897">
                  <a:moveTo>
                    <a:pt x="5467" y="88900"/>
                  </a:moveTo>
                  <a:lnTo>
                    <a:pt x="5467" y="88900"/>
                  </a:lnTo>
                  <a:lnTo>
                    <a:pt x="2096" y="85529"/>
                  </a:lnTo>
                  <a:lnTo>
                    <a:pt x="441" y="80111"/>
                  </a:lnTo>
                  <a:lnTo>
                    <a:pt x="0" y="76691"/>
                  </a:lnTo>
                  <a:lnTo>
                    <a:pt x="2749" y="65134"/>
                  </a:lnTo>
                  <a:lnTo>
                    <a:pt x="9904" y="58817"/>
                  </a:lnTo>
                  <a:lnTo>
                    <a:pt x="19433" y="54364"/>
                  </a:lnTo>
                  <a:lnTo>
                    <a:pt x="28372" y="52383"/>
                  </a:lnTo>
                  <a:lnTo>
                    <a:pt x="40812" y="57148"/>
                  </a:lnTo>
                  <a:lnTo>
                    <a:pt x="55043" y="67027"/>
                  </a:lnTo>
                  <a:lnTo>
                    <a:pt x="73543" y="88455"/>
                  </a:lnTo>
                  <a:lnTo>
                    <a:pt x="81114" y="104460"/>
                  </a:lnTo>
                  <a:lnTo>
                    <a:pt x="83067" y="119098"/>
                  </a:lnTo>
                  <a:lnTo>
                    <a:pt x="78573" y="145744"/>
                  </a:lnTo>
                  <a:lnTo>
                    <a:pt x="76076" y="150079"/>
                  </a:lnTo>
                  <a:lnTo>
                    <a:pt x="73001" y="152969"/>
                  </a:lnTo>
                  <a:lnTo>
                    <a:pt x="69539" y="154896"/>
                  </a:lnTo>
                  <a:lnTo>
                    <a:pt x="66526" y="154064"/>
                  </a:lnTo>
                  <a:lnTo>
                    <a:pt x="61297" y="147496"/>
                  </a:lnTo>
                  <a:lnTo>
                    <a:pt x="57757" y="121784"/>
                  </a:lnTo>
                  <a:lnTo>
                    <a:pt x="65995" y="81650"/>
                  </a:lnTo>
                  <a:lnTo>
                    <a:pt x="80792" y="46232"/>
                  </a:lnTo>
                  <a:lnTo>
                    <a:pt x="94684" y="26898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1704"/>
            <p:cNvSpPr/>
            <p:nvPr>
              <p:custDataLst>
                <p:tags r:id="rId54"/>
              </p:custDataLst>
            </p:nvPr>
          </p:nvSpPr>
          <p:spPr>
            <a:xfrm>
              <a:off x="2903600" y="6014933"/>
              <a:ext cx="68201" cy="271568"/>
            </a:xfrm>
            <a:custGeom>
              <a:avLst/>
              <a:gdLst/>
              <a:ahLst/>
              <a:cxnLst/>
              <a:rect l="0" t="0" r="0" b="0"/>
              <a:pathLst>
                <a:path w="68201" h="271568">
                  <a:moveTo>
                    <a:pt x="68200" y="23917"/>
                  </a:moveTo>
                  <a:lnTo>
                    <a:pt x="68200" y="23917"/>
                  </a:lnTo>
                  <a:lnTo>
                    <a:pt x="68200" y="11708"/>
                  </a:lnTo>
                  <a:lnTo>
                    <a:pt x="66788" y="8722"/>
                  </a:lnTo>
                  <a:lnTo>
                    <a:pt x="61458" y="3523"/>
                  </a:lnTo>
                  <a:lnTo>
                    <a:pt x="56267" y="742"/>
                  </a:lnTo>
                  <a:lnTo>
                    <a:pt x="53895" y="0"/>
                  </a:lnTo>
                  <a:lnTo>
                    <a:pt x="51607" y="1622"/>
                  </a:lnTo>
                  <a:lnTo>
                    <a:pt x="29563" y="45960"/>
                  </a:lnTo>
                  <a:lnTo>
                    <a:pt x="13061" y="89262"/>
                  </a:lnTo>
                  <a:lnTo>
                    <a:pt x="5646" y="129853"/>
                  </a:lnTo>
                  <a:lnTo>
                    <a:pt x="0" y="177174"/>
                  </a:lnTo>
                  <a:lnTo>
                    <a:pt x="721" y="207145"/>
                  </a:lnTo>
                  <a:lnTo>
                    <a:pt x="5048" y="221768"/>
                  </a:lnTo>
                  <a:lnTo>
                    <a:pt x="19385" y="247719"/>
                  </a:lnTo>
                  <a:lnTo>
                    <a:pt x="49150" y="271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1705"/>
            <p:cNvSpPr/>
            <p:nvPr>
              <p:custDataLst>
                <p:tags r:id="rId55"/>
              </p:custDataLst>
            </p:nvPr>
          </p:nvSpPr>
          <p:spPr>
            <a:xfrm>
              <a:off x="3036062" y="6016037"/>
              <a:ext cx="100839" cy="261031"/>
            </a:xfrm>
            <a:custGeom>
              <a:avLst/>
              <a:gdLst/>
              <a:ahLst/>
              <a:cxnLst/>
              <a:rect l="0" t="0" r="0" b="0"/>
              <a:pathLst>
                <a:path w="100839" h="261031">
                  <a:moveTo>
                    <a:pt x="81788" y="194263"/>
                  </a:moveTo>
                  <a:lnTo>
                    <a:pt x="81788" y="194263"/>
                  </a:lnTo>
                  <a:lnTo>
                    <a:pt x="81788" y="187522"/>
                  </a:lnTo>
                  <a:lnTo>
                    <a:pt x="79907" y="182330"/>
                  </a:lnTo>
                  <a:lnTo>
                    <a:pt x="78417" y="179958"/>
                  </a:lnTo>
                  <a:lnTo>
                    <a:pt x="50459" y="161324"/>
                  </a:lnTo>
                  <a:lnTo>
                    <a:pt x="46086" y="160310"/>
                  </a:lnTo>
                  <a:lnTo>
                    <a:pt x="35582" y="161063"/>
                  </a:lnTo>
                  <a:lnTo>
                    <a:pt x="25739" y="167513"/>
                  </a:lnTo>
                  <a:lnTo>
                    <a:pt x="7922" y="185530"/>
                  </a:lnTo>
                  <a:lnTo>
                    <a:pt x="3098" y="201670"/>
                  </a:lnTo>
                  <a:lnTo>
                    <a:pt x="0" y="236413"/>
                  </a:lnTo>
                  <a:lnTo>
                    <a:pt x="3340" y="248509"/>
                  </a:lnTo>
                  <a:lnTo>
                    <a:pt x="6206" y="253709"/>
                  </a:lnTo>
                  <a:lnTo>
                    <a:pt x="10233" y="257178"/>
                  </a:lnTo>
                  <a:lnTo>
                    <a:pt x="20352" y="261030"/>
                  </a:lnTo>
                  <a:lnTo>
                    <a:pt x="25309" y="259941"/>
                  </a:lnTo>
                  <a:lnTo>
                    <a:pt x="34578" y="253087"/>
                  </a:lnTo>
                  <a:lnTo>
                    <a:pt x="51102" y="223843"/>
                  </a:lnTo>
                  <a:lnTo>
                    <a:pt x="62661" y="187271"/>
                  </a:lnTo>
                  <a:lnTo>
                    <a:pt x="67818" y="145009"/>
                  </a:lnTo>
                  <a:lnTo>
                    <a:pt x="68712" y="105429"/>
                  </a:lnTo>
                  <a:lnTo>
                    <a:pt x="68976" y="65950"/>
                  </a:lnTo>
                  <a:lnTo>
                    <a:pt x="65702" y="22945"/>
                  </a:lnTo>
                  <a:lnTo>
                    <a:pt x="60245" y="2705"/>
                  </a:lnTo>
                  <a:lnTo>
                    <a:pt x="58959" y="235"/>
                  </a:lnTo>
                  <a:lnTo>
                    <a:pt x="58102" y="0"/>
                  </a:lnTo>
                  <a:lnTo>
                    <a:pt x="57531" y="1253"/>
                  </a:lnTo>
                  <a:lnTo>
                    <a:pt x="56539" y="40470"/>
                  </a:lnTo>
                  <a:lnTo>
                    <a:pt x="56432" y="84019"/>
                  </a:lnTo>
                  <a:lnTo>
                    <a:pt x="59768" y="126548"/>
                  </a:lnTo>
                  <a:lnTo>
                    <a:pt x="67926" y="170539"/>
                  </a:lnTo>
                  <a:lnTo>
                    <a:pt x="79170" y="204637"/>
                  </a:lnTo>
                  <a:lnTo>
                    <a:pt x="100838" y="232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1706"/>
            <p:cNvSpPr/>
            <p:nvPr>
              <p:custDataLst>
                <p:tags r:id="rId56"/>
              </p:custDataLst>
            </p:nvPr>
          </p:nvSpPr>
          <p:spPr>
            <a:xfrm>
              <a:off x="3172587" y="5990025"/>
              <a:ext cx="218314" cy="274070"/>
            </a:xfrm>
            <a:custGeom>
              <a:avLst/>
              <a:gdLst/>
              <a:ahLst/>
              <a:cxnLst/>
              <a:rect l="0" t="0" r="0" b="0"/>
              <a:pathLst>
                <a:path w="218314" h="274070">
                  <a:moveTo>
                    <a:pt x="53213" y="213925"/>
                  </a:moveTo>
                  <a:lnTo>
                    <a:pt x="53213" y="213925"/>
                  </a:lnTo>
                  <a:lnTo>
                    <a:pt x="53213" y="194151"/>
                  </a:lnTo>
                  <a:lnTo>
                    <a:pt x="49450" y="187262"/>
                  </a:lnTo>
                  <a:lnTo>
                    <a:pt x="43074" y="180201"/>
                  </a:lnTo>
                  <a:lnTo>
                    <a:pt x="35536" y="174713"/>
                  </a:lnTo>
                  <a:lnTo>
                    <a:pt x="30845" y="174378"/>
                  </a:lnTo>
                  <a:lnTo>
                    <a:pt x="19988" y="177769"/>
                  </a:lnTo>
                  <a:lnTo>
                    <a:pt x="11871" y="185860"/>
                  </a:lnTo>
                  <a:lnTo>
                    <a:pt x="5911" y="198630"/>
                  </a:lnTo>
                  <a:lnTo>
                    <a:pt x="0" y="228208"/>
                  </a:lnTo>
                  <a:lnTo>
                    <a:pt x="870" y="246613"/>
                  </a:lnTo>
                  <a:lnTo>
                    <a:pt x="5490" y="260438"/>
                  </a:lnTo>
                  <a:lnTo>
                    <a:pt x="8698" y="266100"/>
                  </a:lnTo>
                  <a:lnTo>
                    <a:pt x="12953" y="269875"/>
                  </a:lnTo>
                  <a:lnTo>
                    <a:pt x="23325" y="274069"/>
                  </a:lnTo>
                  <a:lnTo>
                    <a:pt x="33109" y="274052"/>
                  </a:lnTo>
                  <a:lnTo>
                    <a:pt x="37694" y="273059"/>
                  </a:lnTo>
                  <a:lnTo>
                    <a:pt x="44669" y="268194"/>
                  </a:lnTo>
                  <a:lnTo>
                    <a:pt x="47516" y="264921"/>
                  </a:lnTo>
                  <a:lnTo>
                    <a:pt x="63005" y="221914"/>
                  </a:lnTo>
                  <a:lnTo>
                    <a:pt x="65051" y="212843"/>
                  </a:lnTo>
                  <a:lnTo>
                    <a:pt x="65339" y="212497"/>
                  </a:lnTo>
                  <a:lnTo>
                    <a:pt x="74651" y="232642"/>
                  </a:lnTo>
                  <a:lnTo>
                    <a:pt x="81085" y="239882"/>
                  </a:lnTo>
                  <a:lnTo>
                    <a:pt x="86297" y="243100"/>
                  </a:lnTo>
                  <a:lnTo>
                    <a:pt x="92846" y="242650"/>
                  </a:lnTo>
                  <a:lnTo>
                    <a:pt x="96569" y="241541"/>
                  </a:lnTo>
                  <a:lnTo>
                    <a:pt x="102586" y="236545"/>
                  </a:lnTo>
                  <a:lnTo>
                    <a:pt x="105178" y="233240"/>
                  </a:lnTo>
                  <a:lnTo>
                    <a:pt x="118773" y="193150"/>
                  </a:lnTo>
                  <a:lnTo>
                    <a:pt x="127358" y="155558"/>
                  </a:lnTo>
                  <a:lnTo>
                    <a:pt x="137114" y="115571"/>
                  </a:lnTo>
                  <a:lnTo>
                    <a:pt x="143007" y="71939"/>
                  </a:lnTo>
                  <a:lnTo>
                    <a:pt x="150609" y="35447"/>
                  </a:lnTo>
                  <a:lnTo>
                    <a:pt x="159773" y="0"/>
                  </a:lnTo>
                  <a:lnTo>
                    <a:pt x="160236" y="47"/>
                  </a:lnTo>
                  <a:lnTo>
                    <a:pt x="160980" y="20376"/>
                  </a:lnTo>
                  <a:lnTo>
                    <a:pt x="156763" y="62020"/>
                  </a:lnTo>
                  <a:lnTo>
                    <a:pt x="155198" y="104531"/>
                  </a:lnTo>
                  <a:lnTo>
                    <a:pt x="154889" y="146376"/>
                  </a:lnTo>
                  <a:lnTo>
                    <a:pt x="158206" y="181759"/>
                  </a:lnTo>
                  <a:lnTo>
                    <a:pt x="167029" y="223523"/>
                  </a:lnTo>
                  <a:lnTo>
                    <a:pt x="178580" y="250322"/>
                  </a:lnTo>
                  <a:lnTo>
                    <a:pt x="190939" y="263828"/>
                  </a:lnTo>
                  <a:lnTo>
                    <a:pt x="195831" y="264832"/>
                  </a:lnTo>
                  <a:lnTo>
                    <a:pt x="206909" y="262184"/>
                  </a:lnTo>
                  <a:lnTo>
                    <a:pt x="210711" y="258092"/>
                  </a:lnTo>
                  <a:lnTo>
                    <a:pt x="218313" y="232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1707"/>
            <p:cNvSpPr/>
            <p:nvPr>
              <p:custDataLst>
                <p:tags r:id="rId57"/>
              </p:custDataLst>
            </p:nvPr>
          </p:nvSpPr>
          <p:spPr>
            <a:xfrm>
              <a:off x="3301356" y="6146800"/>
              <a:ext cx="102245" cy="12600"/>
            </a:xfrm>
            <a:custGeom>
              <a:avLst/>
              <a:gdLst/>
              <a:ahLst/>
              <a:cxnLst/>
              <a:rect l="0" t="0" r="0" b="0"/>
              <a:pathLst>
                <a:path w="102245" h="12600">
                  <a:moveTo>
                    <a:pt x="26044" y="0"/>
                  </a:moveTo>
                  <a:lnTo>
                    <a:pt x="26044" y="0"/>
                  </a:lnTo>
                  <a:lnTo>
                    <a:pt x="737" y="10126"/>
                  </a:lnTo>
                  <a:lnTo>
                    <a:pt x="0" y="10984"/>
                  </a:lnTo>
                  <a:lnTo>
                    <a:pt x="215" y="11556"/>
                  </a:lnTo>
                  <a:lnTo>
                    <a:pt x="25847" y="12599"/>
                  </a:lnTo>
                  <a:lnTo>
                    <a:pt x="102244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1708"/>
            <p:cNvSpPr/>
            <p:nvPr>
              <p:custDataLst>
                <p:tags r:id="rId58"/>
              </p:custDataLst>
            </p:nvPr>
          </p:nvSpPr>
          <p:spPr>
            <a:xfrm>
              <a:off x="3440131" y="6140812"/>
              <a:ext cx="109520" cy="75839"/>
            </a:xfrm>
            <a:custGeom>
              <a:avLst/>
              <a:gdLst/>
              <a:ahLst/>
              <a:cxnLst/>
              <a:rect l="0" t="0" r="0" b="0"/>
              <a:pathLst>
                <a:path w="109520" h="75839">
                  <a:moveTo>
                    <a:pt x="84119" y="18688"/>
                  </a:moveTo>
                  <a:lnTo>
                    <a:pt x="84119" y="18688"/>
                  </a:lnTo>
                  <a:lnTo>
                    <a:pt x="75281" y="9849"/>
                  </a:lnTo>
                  <a:lnTo>
                    <a:pt x="62450" y="3761"/>
                  </a:lnTo>
                  <a:lnTo>
                    <a:pt x="38948" y="0"/>
                  </a:lnTo>
                  <a:lnTo>
                    <a:pt x="21503" y="3115"/>
                  </a:lnTo>
                  <a:lnTo>
                    <a:pt x="16269" y="6190"/>
                  </a:lnTo>
                  <a:lnTo>
                    <a:pt x="8572" y="15250"/>
                  </a:lnTo>
                  <a:lnTo>
                    <a:pt x="273" y="32251"/>
                  </a:lnTo>
                  <a:lnTo>
                    <a:pt x="0" y="38313"/>
                  </a:lnTo>
                  <a:lnTo>
                    <a:pt x="3458" y="50694"/>
                  </a:lnTo>
                  <a:lnTo>
                    <a:pt x="6356" y="54842"/>
                  </a:lnTo>
                  <a:lnTo>
                    <a:pt x="13340" y="59450"/>
                  </a:lnTo>
                  <a:lnTo>
                    <a:pt x="23028" y="59618"/>
                  </a:lnTo>
                  <a:lnTo>
                    <a:pt x="43124" y="53976"/>
                  </a:lnTo>
                  <a:lnTo>
                    <a:pt x="81328" y="26798"/>
                  </a:lnTo>
                  <a:lnTo>
                    <a:pt x="82964" y="27622"/>
                  </a:lnTo>
                  <a:lnTo>
                    <a:pt x="86663" y="32302"/>
                  </a:lnTo>
                  <a:lnTo>
                    <a:pt x="109519" y="75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6" name="SMARTInkShape-Group386"/>
          <p:cNvGrpSpPr/>
          <p:nvPr/>
        </p:nvGrpSpPr>
        <p:grpSpPr>
          <a:xfrm>
            <a:off x="3822946" y="5957183"/>
            <a:ext cx="939555" cy="259468"/>
            <a:chOff x="3822946" y="5957183"/>
            <a:chExt cx="939555" cy="259468"/>
          </a:xfrm>
        </p:grpSpPr>
        <p:sp>
          <p:nvSpPr>
            <p:cNvPr id="910" name="SMARTInkShape-1709"/>
            <p:cNvSpPr/>
            <p:nvPr>
              <p:custDataLst>
                <p:tags r:id="rId46"/>
              </p:custDataLst>
            </p:nvPr>
          </p:nvSpPr>
          <p:spPr>
            <a:xfrm>
              <a:off x="4644498" y="6146800"/>
              <a:ext cx="118003" cy="15182"/>
            </a:xfrm>
            <a:custGeom>
              <a:avLst/>
              <a:gdLst/>
              <a:ahLst/>
              <a:cxnLst/>
              <a:rect l="0" t="0" r="0" b="0"/>
              <a:pathLst>
                <a:path w="118003" h="15182">
                  <a:moveTo>
                    <a:pt x="16402" y="0"/>
                  </a:moveTo>
                  <a:lnTo>
                    <a:pt x="16402" y="0"/>
                  </a:lnTo>
                  <a:lnTo>
                    <a:pt x="3309" y="9434"/>
                  </a:lnTo>
                  <a:lnTo>
                    <a:pt x="0" y="14305"/>
                  </a:lnTo>
                  <a:lnTo>
                    <a:pt x="1939" y="15181"/>
                  </a:lnTo>
                  <a:lnTo>
                    <a:pt x="48916" y="11026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1710"/>
            <p:cNvSpPr/>
            <p:nvPr>
              <p:custDataLst>
                <p:tags r:id="rId47"/>
              </p:custDataLst>
            </p:nvPr>
          </p:nvSpPr>
          <p:spPr>
            <a:xfrm>
              <a:off x="4591050" y="6071822"/>
              <a:ext cx="146051" cy="17829"/>
            </a:xfrm>
            <a:custGeom>
              <a:avLst/>
              <a:gdLst/>
              <a:ahLst/>
              <a:cxnLst/>
              <a:rect l="0" t="0" r="0" b="0"/>
              <a:pathLst>
                <a:path w="146051" h="17829">
                  <a:moveTo>
                    <a:pt x="0" y="17828"/>
                  </a:moveTo>
                  <a:lnTo>
                    <a:pt x="0" y="17828"/>
                  </a:lnTo>
                  <a:lnTo>
                    <a:pt x="31375" y="4963"/>
                  </a:lnTo>
                  <a:lnTo>
                    <a:pt x="65543" y="0"/>
                  </a:lnTo>
                  <a:lnTo>
                    <a:pt x="107491" y="3384"/>
                  </a:lnTo>
                  <a:lnTo>
                    <a:pt x="146050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1711"/>
            <p:cNvSpPr/>
            <p:nvPr>
              <p:custDataLst>
                <p:tags r:id="rId48"/>
              </p:custDataLst>
            </p:nvPr>
          </p:nvSpPr>
          <p:spPr>
            <a:xfrm>
              <a:off x="4359380" y="5957183"/>
              <a:ext cx="70168" cy="246768"/>
            </a:xfrm>
            <a:custGeom>
              <a:avLst/>
              <a:gdLst/>
              <a:ahLst/>
              <a:cxnLst/>
              <a:rect l="0" t="0" r="0" b="0"/>
              <a:pathLst>
                <a:path w="70168" h="246768">
                  <a:moveTo>
                    <a:pt x="9420" y="5467"/>
                  </a:moveTo>
                  <a:lnTo>
                    <a:pt x="9420" y="5467"/>
                  </a:lnTo>
                  <a:lnTo>
                    <a:pt x="6049" y="5467"/>
                  </a:lnTo>
                  <a:lnTo>
                    <a:pt x="2512" y="3586"/>
                  </a:lnTo>
                  <a:lnTo>
                    <a:pt x="581" y="2096"/>
                  </a:lnTo>
                  <a:lnTo>
                    <a:pt x="0" y="1103"/>
                  </a:lnTo>
                  <a:lnTo>
                    <a:pt x="318" y="441"/>
                  </a:lnTo>
                  <a:lnTo>
                    <a:pt x="1235" y="0"/>
                  </a:lnTo>
                  <a:lnTo>
                    <a:pt x="12640" y="9490"/>
                  </a:lnTo>
                  <a:lnTo>
                    <a:pt x="41060" y="46017"/>
                  </a:lnTo>
                  <a:lnTo>
                    <a:pt x="60042" y="84660"/>
                  </a:lnTo>
                  <a:lnTo>
                    <a:pt x="70167" y="127414"/>
                  </a:lnTo>
                  <a:lnTo>
                    <a:pt x="69005" y="173724"/>
                  </a:lnTo>
                  <a:lnTo>
                    <a:pt x="60126" y="197135"/>
                  </a:lnTo>
                  <a:lnTo>
                    <a:pt x="1577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1712"/>
            <p:cNvSpPr/>
            <p:nvPr>
              <p:custDataLst>
                <p:tags r:id="rId49"/>
              </p:custDataLst>
            </p:nvPr>
          </p:nvSpPr>
          <p:spPr>
            <a:xfrm>
              <a:off x="4137479" y="6096000"/>
              <a:ext cx="155122" cy="50801"/>
            </a:xfrm>
            <a:custGeom>
              <a:avLst/>
              <a:gdLst/>
              <a:ahLst/>
              <a:cxnLst/>
              <a:rect l="0" t="0" r="0" b="0"/>
              <a:pathLst>
                <a:path w="155122" h="50801">
                  <a:moveTo>
                    <a:pt x="21771" y="50800"/>
                  </a:moveTo>
                  <a:lnTo>
                    <a:pt x="21771" y="50800"/>
                  </a:lnTo>
                  <a:lnTo>
                    <a:pt x="0" y="50798"/>
                  </a:lnTo>
                  <a:lnTo>
                    <a:pt x="4423" y="50095"/>
                  </a:lnTo>
                  <a:lnTo>
                    <a:pt x="41298" y="38591"/>
                  </a:lnTo>
                  <a:lnTo>
                    <a:pt x="81336" y="27034"/>
                  </a:lnTo>
                  <a:lnTo>
                    <a:pt x="128107" y="11194"/>
                  </a:lnTo>
                  <a:lnTo>
                    <a:pt x="155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1713"/>
            <p:cNvSpPr/>
            <p:nvPr>
              <p:custDataLst>
                <p:tags r:id="rId50"/>
              </p:custDataLst>
            </p:nvPr>
          </p:nvSpPr>
          <p:spPr>
            <a:xfrm>
              <a:off x="4118668" y="6013890"/>
              <a:ext cx="135973" cy="202761"/>
            </a:xfrm>
            <a:custGeom>
              <a:avLst/>
              <a:gdLst/>
              <a:ahLst/>
              <a:cxnLst/>
              <a:rect l="0" t="0" r="0" b="0"/>
              <a:pathLst>
                <a:path w="135973" h="202761">
                  <a:moveTo>
                    <a:pt x="15182" y="24960"/>
                  </a:moveTo>
                  <a:lnTo>
                    <a:pt x="15182" y="24960"/>
                  </a:lnTo>
                  <a:lnTo>
                    <a:pt x="876" y="16121"/>
                  </a:lnTo>
                  <a:lnTo>
                    <a:pt x="0" y="14128"/>
                  </a:lnTo>
                  <a:lnTo>
                    <a:pt x="122" y="12095"/>
                  </a:lnTo>
                  <a:lnTo>
                    <a:pt x="909" y="10033"/>
                  </a:lnTo>
                  <a:lnTo>
                    <a:pt x="3550" y="8659"/>
                  </a:lnTo>
                  <a:lnTo>
                    <a:pt x="44317" y="1787"/>
                  </a:lnTo>
                  <a:lnTo>
                    <a:pt x="82347" y="0"/>
                  </a:lnTo>
                  <a:lnTo>
                    <a:pt x="110342" y="1572"/>
                  </a:lnTo>
                  <a:lnTo>
                    <a:pt x="116722" y="3018"/>
                  </a:lnTo>
                  <a:lnTo>
                    <a:pt x="127574" y="10269"/>
                  </a:lnTo>
                  <a:lnTo>
                    <a:pt x="132443" y="15166"/>
                  </a:lnTo>
                  <a:lnTo>
                    <a:pt x="134984" y="19842"/>
                  </a:lnTo>
                  <a:lnTo>
                    <a:pt x="135972" y="24370"/>
                  </a:lnTo>
                  <a:lnTo>
                    <a:pt x="132489" y="48519"/>
                  </a:lnTo>
                  <a:lnTo>
                    <a:pt x="119231" y="90604"/>
                  </a:lnTo>
                  <a:lnTo>
                    <a:pt x="100724" y="135921"/>
                  </a:lnTo>
                  <a:lnTo>
                    <a:pt x="88248" y="183401"/>
                  </a:lnTo>
                  <a:lnTo>
                    <a:pt x="78682" y="202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1714"/>
            <p:cNvSpPr/>
            <p:nvPr>
              <p:custDataLst>
                <p:tags r:id="rId51"/>
              </p:custDataLst>
            </p:nvPr>
          </p:nvSpPr>
          <p:spPr>
            <a:xfrm>
              <a:off x="3822946" y="6077833"/>
              <a:ext cx="171205" cy="138818"/>
            </a:xfrm>
            <a:custGeom>
              <a:avLst/>
              <a:gdLst/>
              <a:ahLst/>
              <a:cxnLst/>
              <a:rect l="0" t="0" r="0" b="0"/>
              <a:pathLst>
                <a:path w="171205" h="138818">
                  <a:moveTo>
                    <a:pt x="133104" y="5467"/>
                  </a:moveTo>
                  <a:lnTo>
                    <a:pt x="133104" y="5467"/>
                  </a:lnTo>
                  <a:lnTo>
                    <a:pt x="136475" y="5467"/>
                  </a:lnTo>
                  <a:lnTo>
                    <a:pt x="137468" y="4762"/>
                  </a:lnTo>
                  <a:lnTo>
                    <a:pt x="138130" y="3585"/>
                  </a:lnTo>
                  <a:lnTo>
                    <a:pt x="138571" y="2096"/>
                  </a:lnTo>
                  <a:lnTo>
                    <a:pt x="138160" y="1103"/>
                  </a:lnTo>
                  <a:lnTo>
                    <a:pt x="137180" y="441"/>
                  </a:lnTo>
                  <a:lnTo>
                    <a:pt x="135821" y="0"/>
                  </a:lnTo>
                  <a:lnTo>
                    <a:pt x="123796" y="2749"/>
                  </a:lnTo>
                  <a:lnTo>
                    <a:pt x="80720" y="22605"/>
                  </a:lnTo>
                  <a:lnTo>
                    <a:pt x="39596" y="41755"/>
                  </a:lnTo>
                  <a:lnTo>
                    <a:pt x="9845" y="63513"/>
                  </a:lnTo>
                  <a:lnTo>
                    <a:pt x="1181" y="75715"/>
                  </a:lnTo>
                  <a:lnTo>
                    <a:pt x="0" y="80521"/>
                  </a:lnTo>
                  <a:lnTo>
                    <a:pt x="624" y="84431"/>
                  </a:lnTo>
                  <a:lnTo>
                    <a:pt x="2450" y="87743"/>
                  </a:lnTo>
                  <a:lnTo>
                    <a:pt x="21876" y="99146"/>
                  </a:lnTo>
                  <a:lnTo>
                    <a:pt x="65821" y="115641"/>
                  </a:lnTo>
                  <a:lnTo>
                    <a:pt x="104858" y="127560"/>
                  </a:lnTo>
                  <a:lnTo>
                    <a:pt x="144406" y="136384"/>
                  </a:lnTo>
                  <a:lnTo>
                    <a:pt x="171204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7" name="SMARTInkShape-1715"/>
          <p:cNvSpPr/>
          <p:nvPr>
            <p:custDataLst>
              <p:tags r:id="rId14"/>
            </p:custDataLst>
          </p:nvPr>
        </p:nvSpPr>
        <p:spPr>
          <a:xfrm>
            <a:off x="10242634" y="5670550"/>
            <a:ext cx="139615" cy="190501"/>
          </a:xfrm>
          <a:custGeom>
            <a:avLst/>
            <a:gdLst/>
            <a:ahLst/>
            <a:cxnLst/>
            <a:rect l="0" t="0" r="0" b="0"/>
            <a:pathLst>
              <a:path w="139615" h="190501">
                <a:moveTo>
                  <a:pt x="31666" y="25400"/>
                </a:moveTo>
                <a:lnTo>
                  <a:pt x="31666" y="25400"/>
                </a:lnTo>
                <a:lnTo>
                  <a:pt x="26199" y="19933"/>
                </a:lnTo>
                <a:lnTo>
                  <a:pt x="26609" y="18933"/>
                </a:lnTo>
                <a:lnTo>
                  <a:pt x="34798" y="9614"/>
                </a:lnTo>
                <a:lnTo>
                  <a:pt x="38466" y="7800"/>
                </a:lnTo>
                <a:lnTo>
                  <a:pt x="47390" y="6435"/>
                </a:lnTo>
                <a:lnTo>
                  <a:pt x="53101" y="6376"/>
                </a:lnTo>
                <a:lnTo>
                  <a:pt x="86605" y="78"/>
                </a:lnTo>
                <a:lnTo>
                  <a:pt x="132957" y="0"/>
                </a:lnTo>
                <a:lnTo>
                  <a:pt x="139614" y="0"/>
                </a:lnTo>
                <a:lnTo>
                  <a:pt x="136245" y="3371"/>
                </a:lnTo>
                <a:lnTo>
                  <a:pt x="134546" y="3658"/>
                </a:lnTo>
                <a:lnTo>
                  <a:pt x="132708" y="3144"/>
                </a:lnTo>
                <a:lnTo>
                  <a:pt x="130777" y="2096"/>
                </a:lnTo>
                <a:lnTo>
                  <a:pt x="124867" y="2813"/>
                </a:lnTo>
                <a:lnTo>
                  <a:pt x="112949" y="5651"/>
                </a:lnTo>
                <a:lnTo>
                  <a:pt x="71822" y="7052"/>
                </a:lnTo>
                <a:lnTo>
                  <a:pt x="53478" y="12111"/>
                </a:lnTo>
                <a:lnTo>
                  <a:pt x="48884" y="12438"/>
                </a:lnTo>
                <a:lnTo>
                  <a:pt x="44492" y="14465"/>
                </a:lnTo>
                <a:lnTo>
                  <a:pt x="20669" y="29537"/>
                </a:lnTo>
                <a:lnTo>
                  <a:pt x="16666" y="30766"/>
                </a:lnTo>
                <a:lnTo>
                  <a:pt x="15317" y="31800"/>
                </a:lnTo>
                <a:lnTo>
                  <a:pt x="3187" y="47474"/>
                </a:lnTo>
                <a:lnTo>
                  <a:pt x="1369" y="54967"/>
                </a:lnTo>
                <a:lnTo>
                  <a:pt x="0" y="81188"/>
                </a:lnTo>
                <a:lnTo>
                  <a:pt x="678" y="83758"/>
                </a:lnTo>
                <a:lnTo>
                  <a:pt x="1834" y="85473"/>
                </a:lnTo>
                <a:lnTo>
                  <a:pt x="3312" y="86615"/>
                </a:lnTo>
                <a:lnTo>
                  <a:pt x="6834" y="87885"/>
                </a:lnTo>
                <a:lnTo>
                  <a:pt x="50588" y="88883"/>
                </a:lnTo>
                <a:lnTo>
                  <a:pt x="74680" y="93966"/>
                </a:lnTo>
                <a:lnTo>
                  <a:pt x="82062" y="97737"/>
                </a:lnTo>
                <a:lnTo>
                  <a:pt x="93557" y="110568"/>
                </a:lnTo>
                <a:lnTo>
                  <a:pt x="97977" y="119932"/>
                </a:lnTo>
                <a:lnTo>
                  <a:pt x="99157" y="124405"/>
                </a:lnTo>
                <a:lnTo>
                  <a:pt x="97446" y="144184"/>
                </a:lnTo>
                <a:lnTo>
                  <a:pt x="90536" y="157921"/>
                </a:lnTo>
                <a:lnTo>
                  <a:pt x="79703" y="170376"/>
                </a:lnTo>
                <a:lnTo>
                  <a:pt x="65479" y="180615"/>
                </a:lnTo>
                <a:lnTo>
                  <a:pt x="38236" y="187571"/>
                </a:lnTo>
                <a:lnTo>
                  <a:pt x="6266" y="190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1" name="SMARTInkShape-Group388"/>
          <p:cNvGrpSpPr/>
          <p:nvPr/>
        </p:nvGrpSpPr>
        <p:grpSpPr>
          <a:xfrm>
            <a:off x="5023733" y="5921618"/>
            <a:ext cx="259468" cy="606183"/>
            <a:chOff x="5023733" y="5921618"/>
            <a:chExt cx="259468" cy="606183"/>
          </a:xfrm>
        </p:grpSpPr>
        <p:sp>
          <p:nvSpPr>
            <p:cNvPr id="918" name="SMARTInkShape-1716"/>
            <p:cNvSpPr/>
            <p:nvPr>
              <p:custDataLst>
                <p:tags r:id="rId43"/>
              </p:custDataLst>
            </p:nvPr>
          </p:nvSpPr>
          <p:spPr>
            <a:xfrm>
              <a:off x="5092724" y="6267958"/>
              <a:ext cx="139677" cy="259843"/>
            </a:xfrm>
            <a:custGeom>
              <a:avLst/>
              <a:gdLst/>
              <a:ahLst/>
              <a:cxnLst/>
              <a:rect l="0" t="0" r="0" b="0"/>
              <a:pathLst>
                <a:path w="139677" h="259843">
                  <a:moveTo>
                    <a:pt x="139676" y="12192"/>
                  </a:moveTo>
                  <a:lnTo>
                    <a:pt x="139676" y="12192"/>
                  </a:lnTo>
                  <a:lnTo>
                    <a:pt x="136305" y="12190"/>
                  </a:lnTo>
                  <a:lnTo>
                    <a:pt x="132769" y="10310"/>
                  </a:lnTo>
                  <a:lnTo>
                    <a:pt x="121378" y="3353"/>
                  </a:lnTo>
                  <a:lnTo>
                    <a:pt x="98251" y="0"/>
                  </a:lnTo>
                  <a:lnTo>
                    <a:pt x="90220" y="424"/>
                  </a:lnTo>
                  <a:lnTo>
                    <a:pt x="44567" y="12370"/>
                  </a:lnTo>
                  <a:lnTo>
                    <a:pt x="18469" y="22799"/>
                  </a:lnTo>
                  <a:lnTo>
                    <a:pt x="12193" y="27020"/>
                  </a:lnTo>
                  <a:lnTo>
                    <a:pt x="8934" y="35010"/>
                  </a:lnTo>
                  <a:lnTo>
                    <a:pt x="3106" y="81380"/>
                  </a:lnTo>
                  <a:lnTo>
                    <a:pt x="0" y="125012"/>
                  </a:lnTo>
                  <a:lnTo>
                    <a:pt x="698" y="124800"/>
                  </a:lnTo>
                  <a:lnTo>
                    <a:pt x="3354" y="122683"/>
                  </a:lnTo>
                  <a:lnTo>
                    <a:pt x="5756" y="122540"/>
                  </a:lnTo>
                  <a:lnTo>
                    <a:pt x="27113" y="129203"/>
                  </a:lnTo>
                  <a:lnTo>
                    <a:pt x="47460" y="140851"/>
                  </a:lnTo>
                  <a:lnTo>
                    <a:pt x="71549" y="146497"/>
                  </a:lnTo>
                  <a:lnTo>
                    <a:pt x="77647" y="150200"/>
                  </a:lnTo>
                  <a:lnTo>
                    <a:pt x="80358" y="154197"/>
                  </a:lnTo>
                  <a:lnTo>
                    <a:pt x="87266" y="176550"/>
                  </a:lnTo>
                  <a:lnTo>
                    <a:pt x="87454" y="185429"/>
                  </a:lnTo>
                  <a:lnTo>
                    <a:pt x="85187" y="194079"/>
                  </a:lnTo>
                  <a:lnTo>
                    <a:pt x="73201" y="213623"/>
                  </a:lnTo>
                  <a:lnTo>
                    <a:pt x="46132" y="240659"/>
                  </a:lnTo>
                  <a:lnTo>
                    <a:pt x="6326" y="259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1717"/>
            <p:cNvSpPr/>
            <p:nvPr>
              <p:custDataLst>
                <p:tags r:id="rId44"/>
              </p:custDataLst>
            </p:nvPr>
          </p:nvSpPr>
          <p:spPr>
            <a:xfrm>
              <a:off x="5118100" y="5921618"/>
              <a:ext cx="19051" cy="206133"/>
            </a:xfrm>
            <a:custGeom>
              <a:avLst/>
              <a:gdLst/>
              <a:ahLst/>
              <a:cxnLst/>
              <a:rect l="0" t="0" r="0" b="0"/>
              <a:pathLst>
                <a:path w="19051" h="206133">
                  <a:moveTo>
                    <a:pt x="0" y="28332"/>
                  </a:moveTo>
                  <a:lnTo>
                    <a:pt x="0" y="28332"/>
                  </a:lnTo>
                  <a:lnTo>
                    <a:pt x="0" y="24961"/>
                  </a:lnTo>
                  <a:lnTo>
                    <a:pt x="3371" y="16123"/>
                  </a:lnTo>
                  <a:lnTo>
                    <a:pt x="11936" y="3215"/>
                  </a:lnTo>
                  <a:lnTo>
                    <a:pt x="12361" y="0"/>
                  </a:lnTo>
                  <a:lnTo>
                    <a:pt x="13179" y="272"/>
                  </a:lnTo>
                  <a:lnTo>
                    <a:pt x="15970" y="4335"/>
                  </a:lnTo>
                  <a:lnTo>
                    <a:pt x="18870" y="50776"/>
                  </a:lnTo>
                  <a:lnTo>
                    <a:pt x="18997" y="91036"/>
                  </a:lnTo>
                  <a:lnTo>
                    <a:pt x="19034" y="132439"/>
                  </a:lnTo>
                  <a:lnTo>
                    <a:pt x="19047" y="172788"/>
                  </a:lnTo>
                  <a:lnTo>
                    <a:pt x="19050" y="206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1718"/>
            <p:cNvSpPr/>
            <p:nvPr>
              <p:custDataLst>
                <p:tags r:id="rId45"/>
              </p:custDataLst>
            </p:nvPr>
          </p:nvSpPr>
          <p:spPr>
            <a:xfrm>
              <a:off x="5023733" y="6172200"/>
              <a:ext cx="259468" cy="27289"/>
            </a:xfrm>
            <a:custGeom>
              <a:avLst/>
              <a:gdLst/>
              <a:ahLst/>
              <a:cxnLst/>
              <a:rect l="0" t="0" r="0" b="0"/>
              <a:pathLst>
                <a:path w="259468" h="2728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822" y="15195"/>
                  </a:lnTo>
                  <a:lnTo>
                    <a:pt x="9492" y="20394"/>
                  </a:lnTo>
                  <a:lnTo>
                    <a:pt x="35823" y="27288"/>
                  </a:lnTo>
                  <a:lnTo>
                    <a:pt x="73806" y="27056"/>
                  </a:lnTo>
                  <a:lnTo>
                    <a:pt x="112970" y="22520"/>
                  </a:lnTo>
                  <a:lnTo>
                    <a:pt x="156106" y="19735"/>
                  </a:lnTo>
                  <a:lnTo>
                    <a:pt x="195132" y="19253"/>
                  </a:lnTo>
                  <a:lnTo>
                    <a:pt x="25946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" name="SMARTInkShape-Group389"/>
          <p:cNvGrpSpPr/>
          <p:nvPr/>
        </p:nvGrpSpPr>
        <p:grpSpPr>
          <a:xfrm>
            <a:off x="5562743" y="6032577"/>
            <a:ext cx="190358" cy="207185"/>
            <a:chOff x="5562743" y="6032577"/>
            <a:chExt cx="190358" cy="207185"/>
          </a:xfrm>
        </p:grpSpPr>
        <p:sp>
          <p:nvSpPr>
            <p:cNvPr id="922" name="SMARTInkShape-1719"/>
            <p:cNvSpPr/>
            <p:nvPr>
              <p:custDataLst>
                <p:tags r:id="rId41"/>
              </p:custDataLst>
            </p:nvPr>
          </p:nvSpPr>
          <p:spPr>
            <a:xfrm>
              <a:off x="5570716" y="6203950"/>
              <a:ext cx="182385" cy="35812"/>
            </a:xfrm>
            <a:custGeom>
              <a:avLst/>
              <a:gdLst/>
              <a:ahLst/>
              <a:cxnLst/>
              <a:rect l="0" t="0" r="0" b="0"/>
              <a:pathLst>
                <a:path w="182385" h="35812">
                  <a:moveTo>
                    <a:pt x="10934" y="12700"/>
                  </a:moveTo>
                  <a:lnTo>
                    <a:pt x="10934" y="12700"/>
                  </a:lnTo>
                  <a:lnTo>
                    <a:pt x="4192" y="19441"/>
                  </a:lnTo>
                  <a:lnTo>
                    <a:pt x="882" y="26514"/>
                  </a:lnTo>
                  <a:lnTo>
                    <a:pt x="0" y="30375"/>
                  </a:lnTo>
                  <a:lnTo>
                    <a:pt x="2233" y="32951"/>
                  </a:lnTo>
                  <a:lnTo>
                    <a:pt x="12241" y="35811"/>
                  </a:lnTo>
                  <a:lnTo>
                    <a:pt x="47436" y="31872"/>
                  </a:lnTo>
                  <a:lnTo>
                    <a:pt x="83603" y="22769"/>
                  </a:lnTo>
                  <a:lnTo>
                    <a:pt x="125913" y="15291"/>
                  </a:lnTo>
                  <a:lnTo>
                    <a:pt x="1823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1720"/>
            <p:cNvSpPr/>
            <p:nvPr>
              <p:custDataLst>
                <p:tags r:id="rId42"/>
              </p:custDataLst>
            </p:nvPr>
          </p:nvSpPr>
          <p:spPr>
            <a:xfrm>
              <a:off x="5562743" y="6032577"/>
              <a:ext cx="158530" cy="107874"/>
            </a:xfrm>
            <a:custGeom>
              <a:avLst/>
              <a:gdLst/>
              <a:ahLst/>
              <a:cxnLst/>
              <a:rect l="0" t="0" r="0" b="0"/>
              <a:pathLst>
                <a:path w="158530" h="107874">
                  <a:moveTo>
                    <a:pt x="152257" y="6273"/>
                  </a:moveTo>
                  <a:lnTo>
                    <a:pt x="152257" y="6273"/>
                  </a:lnTo>
                  <a:lnTo>
                    <a:pt x="158529" y="0"/>
                  </a:lnTo>
                  <a:lnTo>
                    <a:pt x="132230" y="12485"/>
                  </a:lnTo>
                  <a:lnTo>
                    <a:pt x="94052" y="34626"/>
                  </a:lnTo>
                  <a:lnTo>
                    <a:pt x="49533" y="60049"/>
                  </a:lnTo>
                  <a:lnTo>
                    <a:pt x="4044" y="86880"/>
                  </a:lnTo>
                  <a:lnTo>
                    <a:pt x="1238" y="90350"/>
                  </a:lnTo>
                  <a:lnTo>
                    <a:pt x="72" y="93368"/>
                  </a:lnTo>
                  <a:lnTo>
                    <a:pt x="0" y="96087"/>
                  </a:lnTo>
                  <a:lnTo>
                    <a:pt x="2069" y="97900"/>
                  </a:lnTo>
                  <a:lnTo>
                    <a:pt x="39869" y="104417"/>
                  </a:lnTo>
                  <a:lnTo>
                    <a:pt x="83359" y="107189"/>
                  </a:lnTo>
                  <a:lnTo>
                    <a:pt x="152257" y="107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9" name="SMARTInkShape-Group390"/>
          <p:cNvGrpSpPr/>
          <p:nvPr/>
        </p:nvGrpSpPr>
        <p:grpSpPr>
          <a:xfrm>
            <a:off x="6010380" y="5953697"/>
            <a:ext cx="244371" cy="396304"/>
            <a:chOff x="6010380" y="5953697"/>
            <a:chExt cx="244371" cy="396304"/>
          </a:xfrm>
        </p:grpSpPr>
        <p:sp>
          <p:nvSpPr>
            <p:cNvPr id="925" name="SMARTInkShape-1721"/>
            <p:cNvSpPr/>
            <p:nvPr>
              <p:custDataLst>
                <p:tags r:id="rId37"/>
              </p:custDataLst>
            </p:nvPr>
          </p:nvSpPr>
          <p:spPr>
            <a:xfrm>
              <a:off x="6147302" y="6242050"/>
              <a:ext cx="85133" cy="103004"/>
            </a:xfrm>
            <a:custGeom>
              <a:avLst/>
              <a:gdLst/>
              <a:ahLst/>
              <a:cxnLst/>
              <a:rect l="0" t="0" r="0" b="0"/>
              <a:pathLst>
                <a:path w="85133" h="103004">
                  <a:moveTo>
                    <a:pt x="75698" y="25400"/>
                  </a:moveTo>
                  <a:lnTo>
                    <a:pt x="75698" y="25400"/>
                  </a:lnTo>
                  <a:lnTo>
                    <a:pt x="66859" y="11095"/>
                  </a:lnTo>
                  <a:lnTo>
                    <a:pt x="59069" y="8460"/>
                  </a:lnTo>
                  <a:lnTo>
                    <a:pt x="54029" y="7756"/>
                  </a:lnTo>
                  <a:lnTo>
                    <a:pt x="42784" y="10738"/>
                  </a:lnTo>
                  <a:lnTo>
                    <a:pt x="26434" y="20350"/>
                  </a:lnTo>
                  <a:lnTo>
                    <a:pt x="4897" y="42982"/>
                  </a:lnTo>
                  <a:lnTo>
                    <a:pt x="251" y="58379"/>
                  </a:lnTo>
                  <a:lnTo>
                    <a:pt x="0" y="66437"/>
                  </a:lnTo>
                  <a:lnTo>
                    <a:pt x="5366" y="82914"/>
                  </a:lnTo>
                  <a:lnTo>
                    <a:pt x="9759" y="91259"/>
                  </a:lnTo>
                  <a:lnTo>
                    <a:pt x="16216" y="96823"/>
                  </a:lnTo>
                  <a:lnTo>
                    <a:pt x="32798" y="103003"/>
                  </a:lnTo>
                  <a:lnTo>
                    <a:pt x="50046" y="101989"/>
                  </a:lnTo>
                  <a:lnTo>
                    <a:pt x="58597" y="99742"/>
                  </a:lnTo>
                  <a:lnTo>
                    <a:pt x="65709" y="94717"/>
                  </a:lnTo>
                  <a:lnTo>
                    <a:pt x="77374" y="79727"/>
                  </a:lnTo>
                  <a:lnTo>
                    <a:pt x="85132" y="58195"/>
                  </a:lnTo>
                  <a:lnTo>
                    <a:pt x="84059" y="35038"/>
                  </a:lnTo>
                  <a:lnTo>
                    <a:pt x="80567" y="28297"/>
                  </a:lnTo>
                  <a:lnTo>
                    <a:pt x="63579" y="12774"/>
                  </a:lnTo>
                  <a:lnTo>
                    <a:pt x="439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1722"/>
            <p:cNvSpPr/>
            <p:nvPr>
              <p:custDataLst>
                <p:tags r:id="rId38"/>
              </p:custDataLst>
            </p:nvPr>
          </p:nvSpPr>
          <p:spPr>
            <a:xfrm>
              <a:off x="6076950" y="62293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77" y="54608"/>
                  </a:lnTo>
                  <a:lnTo>
                    <a:pt x="7" y="9839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1723"/>
            <p:cNvSpPr/>
            <p:nvPr>
              <p:custDataLst>
                <p:tags r:id="rId39"/>
              </p:custDataLst>
            </p:nvPr>
          </p:nvSpPr>
          <p:spPr>
            <a:xfrm>
              <a:off x="6010380" y="6134100"/>
              <a:ext cx="244371" cy="31489"/>
            </a:xfrm>
            <a:custGeom>
              <a:avLst/>
              <a:gdLst/>
              <a:ahLst/>
              <a:cxnLst/>
              <a:rect l="0" t="0" r="0" b="0"/>
              <a:pathLst>
                <a:path w="244371" h="31489">
                  <a:moveTo>
                    <a:pt x="9420" y="25400"/>
                  </a:moveTo>
                  <a:lnTo>
                    <a:pt x="9420" y="25400"/>
                  </a:lnTo>
                  <a:lnTo>
                    <a:pt x="6049" y="28771"/>
                  </a:lnTo>
                  <a:lnTo>
                    <a:pt x="2513" y="30426"/>
                  </a:lnTo>
                  <a:lnTo>
                    <a:pt x="581" y="30867"/>
                  </a:lnTo>
                  <a:lnTo>
                    <a:pt x="0" y="31162"/>
                  </a:lnTo>
                  <a:lnTo>
                    <a:pt x="317" y="31359"/>
                  </a:lnTo>
                  <a:lnTo>
                    <a:pt x="1235" y="31488"/>
                  </a:lnTo>
                  <a:lnTo>
                    <a:pt x="39866" y="22927"/>
                  </a:lnTo>
                  <a:lnTo>
                    <a:pt x="87115" y="13849"/>
                  </a:lnTo>
                  <a:lnTo>
                    <a:pt x="120857" y="9684"/>
                  </a:lnTo>
                  <a:lnTo>
                    <a:pt x="157020" y="7831"/>
                  </a:lnTo>
                  <a:lnTo>
                    <a:pt x="202969" y="5936"/>
                  </a:lnTo>
                  <a:lnTo>
                    <a:pt x="2443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1724"/>
            <p:cNvSpPr/>
            <p:nvPr>
              <p:custDataLst>
                <p:tags r:id="rId40"/>
              </p:custDataLst>
            </p:nvPr>
          </p:nvSpPr>
          <p:spPr>
            <a:xfrm>
              <a:off x="6047893" y="5953697"/>
              <a:ext cx="118142" cy="135954"/>
            </a:xfrm>
            <a:custGeom>
              <a:avLst/>
              <a:gdLst/>
              <a:ahLst/>
              <a:cxnLst/>
              <a:rect l="0" t="0" r="0" b="0"/>
              <a:pathLst>
                <a:path w="118142" h="135954">
                  <a:moveTo>
                    <a:pt x="3657" y="21653"/>
                  </a:moveTo>
                  <a:lnTo>
                    <a:pt x="3657" y="21653"/>
                  </a:lnTo>
                  <a:lnTo>
                    <a:pt x="286" y="18282"/>
                  </a:lnTo>
                  <a:lnTo>
                    <a:pt x="0" y="16584"/>
                  </a:lnTo>
                  <a:lnTo>
                    <a:pt x="512" y="14746"/>
                  </a:lnTo>
                  <a:lnTo>
                    <a:pt x="1561" y="12814"/>
                  </a:lnTo>
                  <a:lnTo>
                    <a:pt x="9778" y="6725"/>
                  </a:lnTo>
                  <a:lnTo>
                    <a:pt x="27891" y="453"/>
                  </a:lnTo>
                  <a:lnTo>
                    <a:pt x="41239" y="0"/>
                  </a:lnTo>
                  <a:lnTo>
                    <a:pt x="86100" y="9281"/>
                  </a:lnTo>
                  <a:lnTo>
                    <a:pt x="90370" y="11289"/>
                  </a:lnTo>
                  <a:lnTo>
                    <a:pt x="92509" y="14743"/>
                  </a:lnTo>
                  <a:lnTo>
                    <a:pt x="93005" y="24226"/>
                  </a:lnTo>
                  <a:lnTo>
                    <a:pt x="90739" y="29012"/>
                  </a:lnTo>
                  <a:lnTo>
                    <a:pt x="78144" y="41786"/>
                  </a:lnTo>
                  <a:lnTo>
                    <a:pt x="53786" y="57361"/>
                  </a:lnTo>
                  <a:lnTo>
                    <a:pt x="50632" y="61747"/>
                  </a:lnTo>
                  <a:lnTo>
                    <a:pt x="50496" y="63199"/>
                  </a:lnTo>
                  <a:lnTo>
                    <a:pt x="51110" y="64167"/>
                  </a:lnTo>
                  <a:lnTo>
                    <a:pt x="92966" y="78919"/>
                  </a:lnTo>
                  <a:lnTo>
                    <a:pt x="99180" y="80997"/>
                  </a:lnTo>
                  <a:lnTo>
                    <a:pt x="109847" y="88950"/>
                  </a:lnTo>
                  <a:lnTo>
                    <a:pt x="117174" y="98129"/>
                  </a:lnTo>
                  <a:lnTo>
                    <a:pt x="118141" y="101566"/>
                  </a:lnTo>
                  <a:lnTo>
                    <a:pt x="118079" y="104561"/>
                  </a:lnTo>
                  <a:lnTo>
                    <a:pt x="110486" y="111653"/>
                  </a:lnTo>
                  <a:lnTo>
                    <a:pt x="85986" y="124334"/>
                  </a:lnTo>
                  <a:lnTo>
                    <a:pt x="35407" y="135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6" name="SMARTInkShape-Group391"/>
          <p:cNvGrpSpPr/>
          <p:nvPr/>
        </p:nvGrpSpPr>
        <p:grpSpPr>
          <a:xfrm>
            <a:off x="7626350" y="5983992"/>
            <a:ext cx="914401" cy="285166"/>
            <a:chOff x="7626350" y="5983992"/>
            <a:chExt cx="914401" cy="285166"/>
          </a:xfrm>
        </p:grpSpPr>
        <p:sp>
          <p:nvSpPr>
            <p:cNvPr id="930" name="SMARTInkShape-1725"/>
            <p:cNvSpPr/>
            <p:nvPr>
              <p:custDataLst>
                <p:tags r:id="rId31"/>
              </p:custDataLst>
            </p:nvPr>
          </p:nvSpPr>
          <p:spPr>
            <a:xfrm>
              <a:off x="8434155" y="6103572"/>
              <a:ext cx="106596" cy="81329"/>
            </a:xfrm>
            <a:custGeom>
              <a:avLst/>
              <a:gdLst/>
              <a:ahLst/>
              <a:cxnLst/>
              <a:rect l="0" t="0" r="0" b="0"/>
              <a:pathLst>
                <a:path w="106596" h="81329">
                  <a:moveTo>
                    <a:pt x="62145" y="17828"/>
                  </a:moveTo>
                  <a:lnTo>
                    <a:pt x="62145" y="17828"/>
                  </a:lnTo>
                  <a:lnTo>
                    <a:pt x="47839" y="8989"/>
                  </a:lnTo>
                  <a:lnTo>
                    <a:pt x="41130" y="2901"/>
                  </a:lnTo>
                  <a:lnTo>
                    <a:pt x="34930" y="611"/>
                  </a:lnTo>
                  <a:lnTo>
                    <a:pt x="31302" y="0"/>
                  </a:lnTo>
                  <a:lnTo>
                    <a:pt x="23507" y="1202"/>
                  </a:lnTo>
                  <a:lnTo>
                    <a:pt x="19453" y="2511"/>
                  </a:lnTo>
                  <a:lnTo>
                    <a:pt x="13067" y="9610"/>
                  </a:lnTo>
                  <a:lnTo>
                    <a:pt x="3218" y="28042"/>
                  </a:lnTo>
                  <a:lnTo>
                    <a:pt x="0" y="47744"/>
                  </a:lnTo>
                  <a:lnTo>
                    <a:pt x="960" y="53294"/>
                  </a:lnTo>
                  <a:lnTo>
                    <a:pt x="5787" y="61342"/>
                  </a:lnTo>
                  <a:lnTo>
                    <a:pt x="10757" y="65389"/>
                  </a:lnTo>
                  <a:lnTo>
                    <a:pt x="13069" y="66468"/>
                  </a:lnTo>
                  <a:lnTo>
                    <a:pt x="21284" y="65786"/>
                  </a:lnTo>
                  <a:lnTo>
                    <a:pt x="26437" y="64618"/>
                  </a:lnTo>
                  <a:lnTo>
                    <a:pt x="34045" y="59555"/>
                  </a:lnTo>
                  <a:lnTo>
                    <a:pt x="51403" y="41323"/>
                  </a:lnTo>
                  <a:lnTo>
                    <a:pt x="53573" y="40547"/>
                  </a:lnTo>
                  <a:lnTo>
                    <a:pt x="55724" y="40734"/>
                  </a:lnTo>
                  <a:lnTo>
                    <a:pt x="57865" y="41566"/>
                  </a:lnTo>
                  <a:lnTo>
                    <a:pt x="106595" y="81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1726"/>
            <p:cNvSpPr/>
            <p:nvPr>
              <p:custDataLst>
                <p:tags r:id="rId32"/>
              </p:custDataLst>
            </p:nvPr>
          </p:nvSpPr>
          <p:spPr>
            <a:xfrm>
              <a:off x="8332867" y="6108698"/>
              <a:ext cx="93584" cy="3660"/>
            </a:xfrm>
            <a:custGeom>
              <a:avLst/>
              <a:gdLst/>
              <a:ahLst/>
              <a:cxnLst/>
              <a:rect l="0" t="0" r="0" b="0"/>
              <a:pathLst>
                <a:path w="93584" h="3660">
                  <a:moveTo>
                    <a:pt x="23733" y="2"/>
                  </a:moveTo>
                  <a:lnTo>
                    <a:pt x="23733" y="2"/>
                  </a:lnTo>
                  <a:lnTo>
                    <a:pt x="3959" y="0"/>
                  </a:lnTo>
                  <a:lnTo>
                    <a:pt x="2084" y="707"/>
                  </a:lnTo>
                  <a:lnTo>
                    <a:pt x="834" y="1884"/>
                  </a:lnTo>
                  <a:lnTo>
                    <a:pt x="0" y="3373"/>
                  </a:lnTo>
                  <a:lnTo>
                    <a:pt x="150" y="3659"/>
                  </a:lnTo>
                  <a:lnTo>
                    <a:pt x="2199" y="2098"/>
                  </a:lnTo>
                  <a:lnTo>
                    <a:pt x="10688" y="624"/>
                  </a:lnTo>
                  <a:lnTo>
                    <a:pt x="57616" y="57"/>
                  </a:lnTo>
                  <a:lnTo>
                    <a:pt x="93583" y="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1727"/>
            <p:cNvSpPr/>
            <p:nvPr>
              <p:custDataLst>
                <p:tags r:id="rId33"/>
              </p:custDataLst>
            </p:nvPr>
          </p:nvSpPr>
          <p:spPr>
            <a:xfrm>
              <a:off x="8110757" y="6000528"/>
              <a:ext cx="309344" cy="246535"/>
            </a:xfrm>
            <a:custGeom>
              <a:avLst/>
              <a:gdLst/>
              <a:ahLst/>
              <a:cxnLst/>
              <a:rect l="0" t="0" r="0" b="0"/>
              <a:pathLst>
                <a:path w="309344" h="246535">
                  <a:moveTo>
                    <a:pt x="74393" y="152622"/>
                  </a:moveTo>
                  <a:lnTo>
                    <a:pt x="74393" y="152622"/>
                  </a:lnTo>
                  <a:lnTo>
                    <a:pt x="71022" y="152622"/>
                  </a:lnTo>
                  <a:lnTo>
                    <a:pt x="67486" y="148859"/>
                  </a:lnTo>
                  <a:lnTo>
                    <a:pt x="63561" y="143893"/>
                  </a:lnTo>
                  <a:lnTo>
                    <a:pt x="59465" y="141687"/>
                  </a:lnTo>
                  <a:lnTo>
                    <a:pt x="38028" y="140076"/>
                  </a:lnTo>
                  <a:lnTo>
                    <a:pt x="34627" y="141437"/>
                  </a:lnTo>
                  <a:lnTo>
                    <a:pt x="28967" y="146710"/>
                  </a:lnTo>
                  <a:lnTo>
                    <a:pt x="4292" y="189553"/>
                  </a:lnTo>
                  <a:lnTo>
                    <a:pt x="0" y="216167"/>
                  </a:lnTo>
                  <a:lnTo>
                    <a:pt x="2098" y="239654"/>
                  </a:lnTo>
                  <a:lnTo>
                    <a:pt x="5031" y="243804"/>
                  </a:lnTo>
                  <a:lnTo>
                    <a:pt x="9101" y="245865"/>
                  </a:lnTo>
                  <a:lnTo>
                    <a:pt x="13930" y="246534"/>
                  </a:lnTo>
                  <a:lnTo>
                    <a:pt x="24943" y="241632"/>
                  </a:lnTo>
                  <a:lnTo>
                    <a:pt x="41162" y="226973"/>
                  </a:lnTo>
                  <a:lnTo>
                    <a:pt x="54903" y="205461"/>
                  </a:lnTo>
                  <a:lnTo>
                    <a:pt x="68818" y="173330"/>
                  </a:lnTo>
                  <a:lnTo>
                    <a:pt x="73292" y="126321"/>
                  </a:lnTo>
                  <a:lnTo>
                    <a:pt x="74175" y="78883"/>
                  </a:lnTo>
                  <a:lnTo>
                    <a:pt x="73659" y="35563"/>
                  </a:lnTo>
                  <a:lnTo>
                    <a:pt x="69314" y="11947"/>
                  </a:lnTo>
                  <a:lnTo>
                    <a:pt x="65552" y="5434"/>
                  </a:lnTo>
                  <a:lnTo>
                    <a:pt x="63560" y="5814"/>
                  </a:lnTo>
                  <a:lnTo>
                    <a:pt x="59465" y="11879"/>
                  </a:lnTo>
                  <a:lnTo>
                    <a:pt x="53194" y="30565"/>
                  </a:lnTo>
                  <a:lnTo>
                    <a:pt x="49822" y="76666"/>
                  </a:lnTo>
                  <a:lnTo>
                    <a:pt x="50649" y="113889"/>
                  </a:lnTo>
                  <a:lnTo>
                    <a:pt x="59960" y="159080"/>
                  </a:lnTo>
                  <a:lnTo>
                    <a:pt x="75853" y="196780"/>
                  </a:lnTo>
                  <a:lnTo>
                    <a:pt x="84685" y="210112"/>
                  </a:lnTo>
                  <a:lnTo>
                    <a:pt x="95195" y="218860"/>
                  </a:lnTo>
                  <a:lnTo>
                    <a:pt x="100960" y="222181"/>
                  </a:lnTo>
                  <a:lnTo>
                    <a:pt x="114894" y="223989"/>
                  </a:lnTo>
                  <a:lnTo>
                    <a:pt x="134840" y="221040"/>
                  </a:lnTo>
                  <a:lnTo>
                    <a:pt x="140092" y="219400"/>
                  </a:lnTo>
                  <a:lnTo>
                    <a:pt x="149689" y="208171"/>
                  </a:lnTo>
                  <a:lnTo>
                    <a:pt x="163977" y="178960"/>
                  </a:lnTo>
                  <a:lnTo>
                    <a:pt x="165242" y="163857"/>
                  </a:lnTo>
                  <a:lnTo>
                    <a:pt x="164593" y="155879"/>
                  </a:lnTo>
                  <a:lnTo>
                    <a:pt x="162043" y="150560"/>
                  </a:lnTo>
                  <a:lnTo>
                    <a:pt x="158227" y="147014"/>
                  </a:lnTo>
                  <a:lnTo>
                    <a:pt x="153565" y="144649"/>
                  </a:lnTo>
                  <a:lnTo>
                    <a:pt x="144623" y="143905"/>
                  </a:lnTo>
                  <a:lnTo>
                    <a:pt x="140263" y="144694"/>
                  </a:lnTo>
                  <a:lnTo>
                    <a:pt x="131655" y="153098"/>
                  </a:lnTo>
                  <a:lnTo>
                    <a:pt x="124536" y="164827"/>
                  </a:lnTo>
                  <a:lnTo>
                    <a:pt x="121373" y="174745"/>
                  </a:lnTo>
                  <a:lnTo>
                    <a:pt x="121849" y="183857"/>
                  </a:lnTo>
                  <a:lnTo>
                    <a:pt x="122963" y="188262"/>
                  </a:lnTo>
                  <a:lnTo>
                    <a:pt x="127965" y="195036"/>
                  </a:lnTo>
                  <a:lnTo>
                    <a:pt x="142673" y="205135"/>
                  </a:lnTo>
                  <a:lnTo>
                    <a:pt x="146725" y="205271"/>
                  </a:lnTo>
                  <a:lnTo>
                    <a:pt x="154989" y="201657"/>
                  </a:lnTo>
                  <a:lnTo>
                    <a:pt x="172933" y="187921"/>
                  </a:lnTo>
                  <a:lnTo>
                    <a:pt x="173953" y="188148"/>
                  </a:lnTo>
                  <a:lnTo>
                    <a:pt x="174633" y="189006"/>
                  </a:lnTo>
                  <a:lnTo>
                    <a:pt x="175388" y="191840"/>
                  </a:lnTo>
                  <a:lnTo>
                    <a:pt x="176430" y="196158"/>
                  </a:lnTo>
                  <a:lnTo>
                    <a:pt x="182848" y="208546"/>
                  </a:lnTo>
                  <a:lnTo>
                    <a:pt x="184796" y="211072"/>
                  </a:lnTo>
                  <a:lnTo>
                    <a:pt x="187506" y="212049"/>
                  </a:lnTo>
                  <a:lnTo>
                    <a:pt x="194280" y="211255"/>
                  </a:lnTo>
                  <a:lnTo>
                    <a:pt x="209398" y="200098"/>
                  </a:lnTo>
                  <a:lnTo>
                    <a:pt x="217415" y="187363"/>
                  </a:lnTo>
                  <a:lnTo>
                    <a:pt x="231334" y="147241"/>
                  </a:lnTo>
                  <a:lnTo>
                    <a:pt x="243653" y="103901"/>
                  </a:lnTo>
                  <a:lnTo>
                    <a:pt x="249776" y="65282"/>
                  </a:lnTo>
                  <a:lnTo>
                    <a:pt x="251716" y="20965"/>
                  </a:lnTo>
                  <a:lnTo>
                    <a:pt x="252129" y="0"/>
                  </a:lnTo>
                  <a:lnTo>
                    <a:pt x="248818" y="46232"/>
                  </a:lnTo>
                  <a:lnTo>
                    <a:pt x="246725" y="83234"/>
                  </a:lnTo>
                  <a:lnTo>
                    <a:pt x="251792" y="128594"/>
                  </a:lnTo>
                  <a:lnTo>
                    <a:pt x="266260" y="175416"/>
                  </a:lnTo>
                  <a:lnTo>
                    <a:pt x="273137" y="189558"/>
                  </a:lnTo>
                  <a:lnTo>
                    <a:pt x="277446" y="191356"/>
                  </a:lnTo>
                  <a:lnTo>
                    <a:pt x="289757" y="191474"/>
                  </a:lnTo>
                  <a:lnTo>
                    <a:pt x="294874" y="189107"/>
                  </a:lnTo>
                  <a:lnTo>
                    <a:pt x="309343" y="171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1728"/>
            <p:cNvSpPr/>
            <p:nvPr>
              <p:custDataLst>
                <p:tags r:id="rId34"/>
              </p:custDataLst>
            </p:nvPr>
          </p:nvSpPr>
          <p:spPr>
            <a:xfrm>
              <a:off x="7944376" y="6017253"/>
              <a:ext cx="75675" cy="237498"/>
            </a:xfrm>
            <a:custGeom>
              <a:avLst/>
              <a:gdLst/>
              <a:ahLst/>
              <a:cxnLst/>
              <a:rect l="0" t="0" r="0" b="0"/>
              <a:pathLst>
                <a:path w="75675" h="237498">
                  <a:moveTo>
                    <a:pt x="75674" y="27947"/>
                  </a:moveTo>
                  <a:lnTo>
                    <a:pt x="75674" y="27947"/>
                  </a:lnTo>
                  <a:lnTo>
                    <a:pt x="70207" y="8173"/>
                  </a:lnTo>
                  <a:lnTo>
                    <a:pt x="68500" y="5593"/>
                  </a:lnTo>
                  <a:lnTo>
                    <a:pt x="62842" y="842"/>
                  </a:lnTo>
                  <a:lnTo>
                    <a:pt x="60770" y="0"/>
                  </a:lnTo>
                  <a:lnTo>
                    <a:pt x="59388" y="144"/>
                  </a:lnTo>
                  <a:lnTo>
                    <a:pt x="47057" y="15556"/>
                  </a:lnTo>
                  <a:lnTo>
                    <a:pt x="28602" y="52258"/>
                  </a:lnTo>
                  <a:lnTo>
                    <a:pt x="10950" y="98078"/>
                  </a:lnTo>
                  <a:lnTo>
                    <a:pt x="3465" y="141832"/>
                  </a:lnTo>
                  <a:lnTo>
                    <a:pt x="0" y="183706"/>
                  </a:lnTo>
                  <a:lnTo>
                    <a:pt x="2948" y="216602"/>
                  </a:lnTo>
                  <a:lnTo>
                    <a:pt x="12072" y="228445"/>
                  </a:lnTo>
                  <a:lnTo>
                    <a:pt x="24828" y="237002"/>
                  </a:lnTo>
                  <a:lnTo>
                    <a:pt x="56624" y="237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1729"/>
            <p:cNvSpPr/>
            <p:nvPr>
              <p:custDataLst>
                <p:tags r:id="rId35"/>
              </p:custDataLst>
            </p:nvPr>
          </p:nvSpPr>
          <p:spPr>
            <a:xfrm>
              <a:off x="7741238" y="6115050"/>
              <a:ext cx="113713" cy="129111"/>
            </a:xfrm>
            <a:custGeom>
              <a:avLst/>
              <a:gdLst/>
              <a:ahLst/>
              <a:cxnLst/>
              <a:rect l="0" t="0" r="0" b="0"/>
              <a:pathLst>
                <a:path w="113713" h="129111">
                  <a:moveTo>
                    <a:pt x="5762" y="50800"/>
                  </a:moveTo>
                  <a:lnTo>
                    <a:pt x="5762" y="50800"/>
                  </a:lnTo>
                  <a:lnTo>
                    <a:pt x="2391" y="50798"/>
                  </a:lnTo>
                  <a:lnTo>
                    <a:pt x="1398" y="50095"/>
                  </a:lnTo>
                  <a:lnTo>
                    <a:pt x="736" y="48918"/>
                  </a:lnTo>
                  <a:lnTo>
                    <a:pt x="0" y="44319"/>
                  </a:lnTo>
                  <a:lnTo>
                    <a:pt x="291" y="31241"/>
                  </a:lnTo>
                  <a:lnTo>
                    <a:pt x="2861" y="24938"/>
                  </a:lnTo>
                  <a:lnTo>
                    <a:pt x="5943" y="22975"/>
                  </a:lnTo>
                  <a:lnTo>
                    <a:pt x="15016" y="20794"/>
                  </a:lnTo>
                  <a:lnTo>
                    <a:pt x="35393" y="26309"/>
                  </a:lnTo>
                  <a:lnTo>
                    <a:pt x="47388" y="34977"/>
                  </a:lnTo>
                  <a:lnTo>
                    <a:pt x="52563" y="40251"/>
                  </a:lnTo>
                  <a:lnTo>
                    <a:pt x="63216" y="67900"/>
                  </a:lnTo>
                  <a:lnTo>
                    <a:pt x="67362" y="104325"/>
                  </a:lnTo>
                  <a:lnTo>
                    <a:pt x="63838" y="123809"/>
                  </a:lnTo>
                  <a:lnTo>
                    <a:pt x="60266" y="129110"/>
                  </a:lnTo>
                  <a:lnTo>
                    <a:pt x="59032" y="128406"/>
                  </a:lnTo>
                  <a:lnTo>
                    <a:pt x="57660" y="121981"/>
                  </a:lnTo>
                  <a:lnTo>
                    <a:pt x="58190" y="93423"/>
                  </a:lnTo>
                  <a:lnTo>
                    <a:pt x="70419" y="49943"/>
                  </a:lnTo>
                  <a:lnTo>
                    <a:pt x="79654" y="34191"/>
                  </a:lnTo>
                  <a:lnTo>
                    <a:pt x="1137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1730"/>
            <p:cNvSpPr/>
            <p:nvPr>
              <p:custDataLst>
                <p:tags r:id="rId36"/>
              </p:custDataLst>
            </p:nvPr>
          </p:nvSpPr>
          <p:spPr>
            <a:xfrm>
              <a:off x="7626350" y="5983992"/>
              <a:ext cx="84442" cy="285166"/>
            </a:xfrm>
            <a:custGeom>
              <a:avLst/>
              <a:gdLst/>
              <a:ahLst/>
              <a:cxnLst/>
              <a:rect l="0" t="0" r="0" b="0"/>
              <a:pathLst>
                <a:path w="84442" h="285166">
                  <a:moveTo>
                    <a:pt x="0" y="118358"/>
                  </a:moveTo>
                  <a:lnTo>
                    <a:pt x="0" y="118358"/>
                  </a:lnTo>
                  <a:lnTo>
                    <a:pt x="0" y="112270"/>
                  </a:lnTo>
                  <a:lnTo>
                    <a:pt x="0" y="149369"/>
                  </a:lnTo>
                  <a:lnTo>
                    <a:pt x="0" y="188925"/>
                  </a:lnTo>
                  <a:lnTo>
                    <a:pt x="5069" y="236302"/>
                  </a:lnTo>
                  <a:lnTo>
                    <a:pt x="14073" y="280488"/>
                  </a:lnTo>
                  <a:lnTo>
                    <a:pt x="16837" y="284960"/>
                  </a:lnTo>
                  <a:lnTo>
                    <a:pt x="17576" y="285165"/>
                  </a:lnTo>
                  <a:lnTo>
                    <a:pt x="18066" y="284596"/>
                  </a:lnTo>
                  <a:lnTo>
                    <a:pt x="12012" y="243426"/>
                  </a:lnTo>
                  <a:lnTo>
                    <a:pt x="6147" y="200336"/>
                  </a:lnTo>
                  <a:lnTo>
                    <a:pt x="1822" y="158170"/>
                  </a:lnTo>
                  <a:lnTo>
                    <a:pt x="358" y="112738"/>
                  </a:lnTo>
                  <a:lnTo>
                    <a:pt x="5140" y="70812"/>
                  </a:lnTo>
                  <a:lnTo>
                    <a:pt x="14760" y="28141"/>
                  </a:lnTo>
                  <a:lnTo>
                    <a:pt x="26669" y="5444"/>
                  </a:lnTo>
                  <a:lnTo>
                    <a:pt x="30480" y="2866"/>
                  </a:lnTo>
                  <a:lnTo>
                    <a:pt x="40356" y="0"/>
                  </a:lnTo>
                  <a:lnTo>
                    <a:pt x="51802" y="2491"/>
                  </a:lnTo>
                  <a:lnTo>
                    <a:pt x="63241" y="9005"/>
                  </a:lnTo>
                  <a:lnTo>
                    <a:pt x="73027" y="18957"/>
                  </a:lnTo>
                  <a:lnTo>
                    <a:pt x="83100" y="43201"/>
                  </a:lnTo>
                  <a:lnTo>
                    <a:pt x="84441" y="58850"/>
                  </a:lnTo>
                  <a:lnTo>
                    <a:pt x="83810" y="65986"/>
                  </a:lnTo>
                  <a:lnTo>
                    <a:pt x="77467" y="79559"/>
                  </a:lnTo>
                  <a:lnTo>
                    <a:pt x="72810" y="86142"/>
                  </a:lnTo>
                  <a:lnTo>
                    <a:pt x="61992" y="93457"/>
                  </a:lnTo>
                  <a:lnTo>
                    <a:pt x="42121" y="97574"/>
                  </a:lnTo>
                  <a:lnTo>
                    <a:pt x="9465" y="99207"/>
                  </a:lnTo>
                  <a:lnTo>
                    <a:pt x="9838" y="99946"/>
                  </a:lnTo>
                  <a:lnTo>
                    <a:pt x="19050" y="105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2" name="SMARTInkShape-Group392"/>
          <p:cNvGrpSpPr/>
          <p:nvPr/>
        </p:nvGrpSpPr>
        <p:grpSpPr>
          <a:xfrm>
            <a:off x="8797869" y="6035191"/>
            <a:ext cx="586048" cy="283060"/>
            <a:chOff x="8797869" y="6035191"/>
            <a:chExt cx="586048" cy="283060"/>
          </a:xfrm>
        </p:grpSpPr>
        <p:sp>
          <p:nvSpPr>
            <p:cNvPr id="937" name="SMARTInkShape-1731"/>
            <p:cNvSpPr/>
            <p:nvPr>
              <p:custDataLst>
                <p:tags r:id="rId26"/>
              </p:custDataLst>
            </p:nvPr>
          </p:nvSpPr>
          <p:spPr>
            <a:xfrm>
              <a:off x="9296400" y="6035191"/>
              <a:ext cx="87517" cy="283060"/>
            </a:xfrm>
            <a:custGeom>
              <a:avLst/>
              <a:gdLst/>
              <a:ahLst/>
              <a:cxnLst/>
              <a:rect l="0" t="0" r="0" b="0"/>
              <a:pathLst>
                <a:path w="87517" h="283060">
                  <a:moveTo>
                    <a:pt x="31750" y="3659"/>
                  </a:moveTo>
                  <a:lnTo>
                    <a:pt x="31750" y="3659"/>
                  </a:lnTo>
                  <a:lnTo>
                    <a:pt x="28379" y="3659"/>
                  </a:lnTo>
                  <a:lnTo>
                    <a:pt x="27387" y="2954"/>
                  </a:lnTo>
                  <a:lnTo>
                    <a:pt x="26724" y="1778"/>
                  </a:lnTo>
                  <a:lnTo>
                    <a:pt x="26283" y="288"/>
                  </a:lnTo>
                  <a:lnTo>
                    <a:pt x="26694" y="0"/>
                  </a:lnTo>
                  <a:lnTo>
                    <a:pt x="29032" y="1563"/>
                  </a:lnTo>
                  <a:lnTo>
                    <a:pt x="62400" y="47199"/>
                  </a:lnTo>
                  <a:lnTo>
                    <a:pt x="70772" y="62522"/>
                  </a:lnTo>
                  <a:lnTo>
                    <a:pt x="81895" y="106851"/>
                  </a:lnTo>
                  <a:lnTo>
                    <a:pt x="87516" y="146260"/>
                  </a:lnTo>
                  <a:lnTo>
                    <a:pt x="85120" y="177850"/>
                  </a:lnTo>
                  <a:lnTo>
                    <a:pt x="69828" y="217391"/>
                  </a:lnTo>
                  <a:lnTo>
                    <a:pt x="47423" y="246904"/>
                  </a:lnTo>
                  <a:lnTo>
                    <a:pt x="0" y="283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1732"/>
            <p:cNvSpPr/>
            <p:nvPr>
              <p:custDataLst>
                <p:tags r:id="rId27"/>
              </p:custDataLst>
            </p:nvPr>
          </p:nvSpPr>
          <p:spPr>
            <a:xfrm>
              <a:off x="9145405" y="6178550"/>
              <a:ext cx="138296" cy="38101"/>
            </a:xfrm>
            <a:custGeom>
              <a:avLst/>
              <a:gdLst/>
              <a:ahLst/>
              <a:cxnLst/>
              <a:rect l="0" t="0" r="0" b="0"/>
              <a:pathLst>
                <a:path w="138296" h="38101">
                  <a:moveTo>
                    <a:pt x="17645" y="38100"/>
                  </a:moveTo>
                  <a:lnTo>
                    <a:pt x="17645" y="38100"/>
                  </a:lnTo>
                  <a:lnTo>
                    <a:pt x="5712" y="33074"/>
                  </a:lnTo>
                  <a:lnTo>
                    <a:pt x="3339" y="32633"/>
                  </a:lnTo>
                  <a:lnTo>
                    <a:pt x="1760" y="33044"/>
                  </a:lnTo>
                  <a:lnTo>
                    <a:pt x="701" y="34023"/>
                  </a:lnTo>
                  <a:lnTo>
                    <a:pt x="0" y="35382"/>
                  </a:lnTo>
                  <a:lnTo>
                    <a:pt x="236" y="35584"/>
                  </a:lnTo>
                  <a:lnTo>
                    <a:pt x="2382" y="33923"/>
                  </a:lnTo>
                  <a:lnTo>
                    <a:pt x="41027" y="25129"/>
                  </a:lnTo>
                  <a:lnTo>
                    <a:pt x="84980" y="16878"/>
                  </a:lnTo>
                  <a:lnTo>
                    <a:pt x="1382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1733"/>
            <p:cNvSpPr/>
            <p:nvPr>
              <p:custDataLst>
                <p:tags r:id="rId28"/>
              </p:custDataLst>
            </p:nvPr>
          </p:nvSpPr>
          <p:spPr>
            <a:xfrm>
              <a:off x="9107043" y="6070628"/>
              <a:ext cx="134916" cy="196823"/>
            </a:xfrm>
            <a:custGeom>
              <a:avLst/>
              <a:gdLst/>
              <a:ahLst/>
              <a:cxnLst/>
              <a:rect l="0" t="0" r="0" b="0"/>
              <a:pathLst>
                <a:path w="134916" h="196823">
                  <a:moveTo>
                    <a:pt x="11557" y="6322"/>
                  </a:moveTo>
                  <a:lnTo>
                    <a:pt x="11557" y="6322"/>
                  </a:lnTo>
                  <a:lnTo>
                    <a:pt x="8186" y="6322"/>
                  </a:lnTo>
                  <a:lnTo>
                    <a:pt x="4650" y="8203"/>
                  </a:lnTo>
                  <a:lnTo>
                    <a:pt x="2718" y="9693"/>
                  </a:lnTo>
                  <a:lnTo>
                    <a:pt x="1431" y="9979"/>
                  </a:lnTo>
                  <a:lnTo>
                    <a:pt x="572" y="9467"/>
                  </a:lnTo>
                  <a:lnTo>
                    <a:pt x="0" y="8416"/>
                  </a:lnTo>
                  <a:lnTo>
                    <a:pt x="5011" y="5372"/>
                  </a:lnTo>
                  <a:lnTo>
                    <a:pt x="14291" y="2373"/>
                  </a:lnTo>
                  <a:lnTo>
                    <a:pt x="60035" y="181"/>
                  </a:lnTo>
                  <a:lnTo>
                    <a:pt x="104552" y="0"/>
                  </a:lnTo>
                  <a:lnTo>
                    <a:pt x="125190" y="6721"/>
                  </a:lnTo>
                  <a:lnTo>
                    <a:pt x="129644" y="10116"/>
                  </a:lnTo>
                  <a:lnTo>
                    <a:pt x="134595" y="17651"/>
                  </a:lnTo>
                  <a:lnTo>
                    <a:pt x="134915" y="27584"/>
                  </a:lnTo>
                  <a:lnTo>
                    <a:pt x="128682" y="68692"/>
                  </a:lnTo>
                  <a:lnTo>
                    <a:pt x="114577" y="105111"/>
                  </a:lnTo>
                  <a:lnTo>
                    <a:pt x="99614" y="150954"/>
                  </a:lnTo>
                  <a:lnTo>
                    <a:pt x="94107" y="196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1734"/>
            <p:cNvSpPr/>
            <p:nvPr>
              <p:custDataLst>
                <p:tags r:id="rId29"/>
              </p:custDataLst>
            </p:nvPr>
          </p:nvSpPr>
          <p:spPr>
            <a:xfrm>
              <a:off x="8811311" y="6242050"/>
              <a:ext cx="142190" cy="12701"/>
            </a:xfrm>
            <a:custGeom>
              <a:avLst/>
              <a:gdLst/>
              <a:ahLst/>
              <a:cxnLst/>
              <a:rect l="0" t="0" r="0" b="0"/>
              <a:pathLst>
                <a:path w="142190" h="12701">
                  <a:moveTo>
                    <a:pt x="8839" y="0"/>
                  </a:moveTo>
                  <a:lnTo>
                    <a:pt x="8839" y="0"/>
                  </a:lnTo>
                  <a:lnTo>
                    <a:pt x="0" y="8839"/>
                  </a:lnTo>
                  <a:lnTo>
                    <a:pt x="829" y="10126"/>
                  </a:lnTo>
                  <a:lnTo>
                    <a:pt x="7396" y="11556"/>
                  </a:lnTo>
                  <a:lnTo>
                    <a:pt x="49318" y="12549"/>
                  </a:lnTo>
                  <a:lnTo>
                    <a:pt x="88332" y="12655"/>
                  </a:lnTo>
                  <a:lnTo>
                    <a:pt x="14218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1735"/>
            <p:cNvSpPr/>
            <p:nvPr>
              <p:custDataLst>
                <p:tags r:id="rId30"/>
              </p:custDataLst>
            </p:nvPr>
          </p:nvSpPr>
          <p:spPr>
            <a:xfrm>
              <a:off x="8797869" y="6083562"/>
              <a:ext cx="130232" cy="107689"/>
            </a:xfrm>
            <a:custGeom>
              <a:avLst/>
              <a:gdLst/>
              <a:ahLst/>
              <a:cxnLst/>
              <a:rect l="0" t="0" r="0" b="0"/>
              <a:pathLst>
                <a:path w="130232" h="107689">
                  <a:moveTo>
                    <a:pt x="73081" y="6088"/>
                  </a:moveTo>
                  <a:lnTo>
                    <a:pt x="73081" y="6088"/>
                  </a:lnTo>
                  <a:lnTo>
                    <a:pt x="96814" y="0"/>
                  </a:lnTo>
                  <a:lnTo>
                    <a:pt x="97369" y="618"/>
                  </a:lnTo>
                  <a:lnTo>
                    <a:pt x="97986" y="3187"/>
                  </a:lnTo>
                  <a:lnTo>
                    <a:pt x="96381" y="6679"/>
                  </a:lnTo>
                  <a:lnTo>
                    <a:pt x="94963" y="8599"/>
                  </a:lnTo>
                  <a:lnTo>
                    <a:pt x="52714" y="38019"/>
                  </a:lnTo>
                  <a:lnTo>
                    <a:pt x="7407" y="67482"/>
                  </a:lnTo>
                  <a:lnTo>
                    <a:pt x="1559" y="74061"/>
                  </a:lnTo>
                  <a:lnTo>
                    <a:pt x="0" y="76803"/>
                  </a:lnTo>
                  <a:lnTo>
                    <a:pt x="370" y="79338"/>
                  </a:lnTo>
                  <a:lnTo>
                    <a:pt x="4548" y="84034"/>
                  </a:lnTo>
                  <a:lnTo>
                    <a:pt x="14831" y="90644"/>
                  </a:lnTo>
                  <a:lnTo>
                    <a:pt x="60862" y="99442"/>
                  </a:lnTo>
                  <a:lnTo>
                    <a:pt x="130231" y="107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SMARTInkShape-Group393"/>
          <p:cNvGrpSpPr/>
          <p:nvPr/>
        </p:nvGrpSpPr>
        <p:grpSpPr>
          <a:xfrm>
            <a:off x="9607550" y="6109922"/>
            <a:ext cx="495301" cy="430579"/>
            <a:chOff x="9607550" y="6109922"/>
            <a:chExt cx="495301" cy="430579"/>
          </a:xfrm>
        </p:grpSpPr>
        <p:sp>
          <p:nvSpPr>
            <p:cNvPr id="943" name="SMARTInkShape-1736"/>
            <p:cNvSpPr/>
            <p:nvPr>
              <p:custDataLst>
                <p:tags r:id="rId21"/>
              </p:custDataLst>
            </p:nvPr>
          </p:nvSpPr>
          <p:spPr>
            <a:xfrm>
              <a:off x="9989056" y="6381750"/>
              <a:ext cx="101095" cy="158751"/>
            </a:xfrm>
            <a:custGeom>
              <a:avLst/>
              <a:gdLst/>
              <a:ahLst/>
              <a:cxnLst/>
              <a:rect l="0" t="0" r="0" b="0"/>
              <a:pathLst>
                <a:path w="101095" h="158751">
                  <a:moveTo>
                    <a:pt x="101094" y="0"/>
                  </a:moveTo>
                  <a:lnTo>
                    <a:pt x="101094" y="0"/>
                  </a:lnTo>
                  <a:lnTo>
                    <a:pt x="101094" y="3371"/>
                  </a:lnTo>
                  <a:lnTo>
                    <a:pt x="99682" y="4364"/>
                  </a:lnTo>
                  <a:lnTo>
                    <a:pt x="56710" y="17166"/>
                  </a:lnTo>
                  <a:lnTo>
                    <a:pt x="41770" y="22647"/>
                  </a:lnTo>
                  <a:lnTo>
                    <a:pt x="11427" y="28817"/>
                  </a:lnTo>
                  <a:lnTo>
                    <a:pt x="3343" y="27431"/>
                  </a:lnTo>
                  <a:lnTo>
                    <a:pt x="2059" y="28164"/>
                  </a:lnTo>
                  <a:lnTo>
                    <a:pt x="1203" y="29361"/>
                  </a:lnTo>
                  <a:lnTo>
                    <a:pt x="254" y="32569"/>
                  </a:lnTo>
                  <a:lnTo>
                    <a:pt x="0" y="34413"/>
                  </a:lnTo>
                  <a:lnTo>
                    <a:pt x="5594" y="62391"/>
                  </a:lnTo>
                  <a:lnTo>
                    <a:pt x="3853" y="68416"/>
                  </a:lnTo>
                  <a:lnTo>
                    <a:pt x="354" y="74662"/>
                  </a:lnTo>
                  <a:lnTo>
                    <a:pt x="774" y="75175"/>
                  </a:lnTo>
                  <a:lnTo>
                    <a:pt x="3119" y="75743"/>
                  </a:lnTo>
                  <a:lnTo>
                    <a:pt x="17222" y="76879"/>
                  </a:lnTo>
                  <a:lnTo>
                    <a:pt x="27166" y="81262"/>
                  </a:lnTo>
                  <a:lnTo>
                    <a:pt x="42824" y="94495"/>
                  </a:lnTo>
                  <a:lnTo>
                    <a:pt x="51451" y="106237"/>
                  </a:lnTo>
                  <a:lnTo>
                    <a:pt x="55105" y="122024"/>
                  </a:lnTo>
                  <a:lnTo>
                    <a:pt x="54079" y="132079"/>
                  </a:lnTo>
                  <a:lnTo>
                    <a:pt x="51271" y="140546"/>
                  </a:lnTo>
                  <a:lnTo>
                    <a:pt x="47671" y="146661"/>
                  </a:lnTo>
                  <a:lnTo>
                    <a:pt x="38305" y="154070"/>
                  </a:lnTo>
                  <a:lnTo>
                    <a:pt x="18544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1737"/>
            <p:cNvSpPr/>
            <p:nvPr>
              <p:custDataLst>
                <p:tags r:id="rId22"/>
              </p:custDataLst>
            </p:nvPr>
          </p:nvSpPr>
          <p:spPr>
            <a:xfrm>
              <a:off x="9991241" y="6311900"/>
              <a:ext cx="92560" cy="3658"/>
            </a:xfrm>
            <a:custGeom>
              <a:avLst/>
              <a:gdLst/>
              <a:ahLst/>
              <a:cxnLst/>
              <a:rect l="0" t="0" r="0" b="0"/>
              <a:pathLst>
                <a:path w="92560" h="3658">
                  <a:moveTo>
                    <a:pt x="3659" y="0"/>
                  </a:moveTo>
                  <a:lnTo>
                    <a:pt x="3659" y="0"/>
                  </a:lnTo>
                  <a:lnTo>
                    <a:pt x="289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2261" y="3657"/>
                  </a:lnTo>
                  <a:lnTo>
                    <a:pt x="2726" y="3145"/>
                  </a:lnTo>
                  <a:lnTo>
                    <a:pt x="3037" y="2096"/>
                  </a:lnTo>
                  <a:lnTo>
                    <a:pt x="45700" y="184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1738"/>
            <p:cNvSpPr/>
            <p:nvPr>
              <p:custDataLst>
                <p:tags r:id="rId23"/>
              </p:custDataLst>
            </p:nvPr>
          </p:nvSpPr>
          <p:spPr>
            <a:xfrm>
              <a:off x="9937750" y="6109922"/>
              <a:ext cx="165101" cy="125779"/>
            </a:xfrm>
            <a:custGeom>
              <a:avLst/>
              <a:gdLst/>
              <a:ahLst/>
              <a:cxnLst/>
              <a:rect l="0" t="0" r="0" b="0"/>
              <a:pathLst>
                <a:path w="165101" h="1257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17677" y="2900"/>
                  </a:lnTo>
                  <a:lnTo>
                    <a:pt x="39967" y="0"/>
                  </a:lnTo>
                  <a:lnTo>
                    <a:pt x="58802" y="2511"/>
                  </a:lnTo>
                  <a:lnTo>
                    <a:pt x="73319" y="11095"/>
                  </a:lnTo>
                  <a:lnTo>
                    <a:pt x="76395" y="15456"/>
                  </a:lnTo>
                  <a:lnTo>
                    <a:pt x="79813" y="25946"/>
                  </a:lnTo>
                  <a:lnTo>
                    <a:pt x="81740" y="43752"/>
                  </a:lnTo>
                  <a:lnTo>
                    <a:pt x="76545" y="58042"/>
                  </a:lnTo>
                  <a:lnTo>
                    <a:pt x="49957" y="103108"/>
                  </a:lnTo>
                  <a:lnTo>
                    <a:pt x="40149" y="118673"/>
                  </a:lnTo>
                  <a:lnTo>
                    <a:pt x="39467" y="121042"/>
                  </a:lnTo>
                  <a:lnTo>
                    <a:pt x="41128" y="121915"/>
                  </a:lnTo>
                  <a:lnTo>
                    <a:pt x="83061" y="119740"/>
                  </a:lnTo>
                  <a:lnTo>
                    <a:pt x="124621" y="119469"/>
                  </a:lnTo>
                  <a:lnTo>
                    <a:pt x="165100" y="125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1739"/>
            <p:cNvSpPr/>
            <p:nvPr>
              <p:custDataLst>
                <p:tags r:id="rId24"/>
              </p:custDataLst>
            </p:nvPr>
          </p:nvSpPr>
          <p:spPr>
            <a:xfrm>
              <a:off x="9622015" y="6261100"/>
              <a:ext cx="106186" cy="25139"/>
            </a:xfrm>
            <a:custGeom>
              <a:avLst/>
              <a:gdLst/>
              <a:ahLst/>
              <a:cxnLst/>
              <a:rect l="0" t="0" r="0" b="0"/>
              <a:pathLst>
                <a:path w="106186" h="2513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823" y="24812"/>
                  </a:lnTo>
                  <a:lnTo>
                    <a:pt x="5500" y="25138"/>
                  </a:lnTo>
                  <a:lnTo>
                    <a:pt x="44990" y="16539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1740"/>
            <p:cNvSpPr/>
            <p:nvPr>
              <p:custDataLst>
                <p:tags r:id="rId25"/>
              </p:custDataLst>
            </p:nvPr>
          </p:nvSpPr>
          <p:spPr>
            <a:xfrm>
              <a:off x="9607550" y="6218118"/>
              <a:ext cx="95251" cy="11233"/>
            </a:xfrm>
            <a:custGeom>
              <a:avLst/>
              <a:gdLst/>
              <a:ahLst/>
              <a:cxnLst/>
              <a:rect l="0" t="0" r="0" b="0"/>
              <a:pathLst>
                <a:path w="95251" h="11233">
                  <a:moveTo>
                    <a:pt x="0" y="11232"/>
                  </a:moveTo>
                  <a:lnTo>
                    <a:pt x="0" y="11232"/>
                  </a:lnTo>
                  <a:lnTo>
                    <a:pt x="21049" y="2393"/>
                  </a:lnTo>
                  <a:lnTo>
                    <a:pt x="57935" y="0"/>
                  </a:lnTo>
                  <a:lnTo>
                    <a:pt x="95250" y="4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" name="SMARTInkShape-Group394"/>
          <p:cNvGrpSpPr/>
          <p:nvPr/>
        </p:nvGrpSpPr>
        <p:grpSpPr>
          <a:xfrm>
            <a:off x="10499529" y="6188140"/>
            <a:ext cx="676472" cy="344523"/>
            <a:chOff x="10499529" y="6188140"/>
            <a:chExt cx="676472" cy="344523"/>
          </a:xfrm>
        </p:grpSpPr>
        <p:sp>
          <p:nvSpPr>
            <p:cNvPr id="949" name="SMARTInkShape-1741"/>
            <p:cNvSpPr/>
            <p:nvPr>
              <p:custDataLst>
                <p:tags r:id="rId16"/>
              </p:custDataLst>
            </p:nvPr>
          </p:nvSpPr>
          <p:spPr>
            <a:xfrm>
              <a:off x="11093844" y="6438900"/>
              <a:ext cx="56757" cy="93763"/>
            </a:xfrm>
            <a:custGeom>
              <a:avLst/>
              <a:gdLst/>
              <a:ahLst/>
              <a:cxnLst/>
              <a:rect l="0" t="0" r="0" b="0"/>
              <a:pathLst>
                <a:path w="56757" h="93763">
                  <a:moveTo>
                    <a:pt x="56756" y="19050"/>
                  </a:moveTo>
                  <a:lnTo>
                    <a:pt x="56756" y="19050"/>
                  </a:lnTo>
                  <a:lnTo>
                    <a:pt x="50013" y="8937"/>
                  </a:lnTo>
                  <a:lnTo>
                    <a:pt x="45206" y="5959"/>
                  </a:lnTo>
                  <a:lnTo>
                    <a:pt x="19340" y="785"/>
                  </a:lnTo>
                  <a:lnTo>
                    <a:pt x="13550" y="2230"/>
                  </a:lnTo>
                  <a:lnTo>
                    <a:pt x="11018" y="3604"/>
                  </a:lnTo>
                  <a:lnTo>
                    <a:pt x="6325" y="10773"/>
                  </a:lnTo>
                  <a:lnTo>
                    <a:pt x="1596" y="24829"/>
                  </a:lnTo>
                  <a:lnTo>
                    <a:pt x="0" y="48963"/>
                  </a:lnTo>
                  <a:lnTo>
                    <a:pt x="3093" y="69306"/>
                  </a:lnTo>
                  <a:lnTo>
                    <a:pt x="6165" y="74425"/>
                  </a:lnTo>
                  <a:lnTo>
                    <a:pt x="19894" y="85003"/>
                  </a:lnTo>
                  <a:lnTo>
                    <a:pt x="33212" y="91900"/>
                  </a:lnTo>
                  <a:lnTo>
                    <a:pt x="41826" y="93762"/>
                  </a:lnTo>
                  <a:lnTo>
                    <a:pt x="46094" y="90025"/>
                  </a:lnTo>
                  <a:lnTo>
                    <a:pt x="54604" y="74584"/>
                  </a:lnTo>
                  <a:lnTo>
                    <a:pt x="50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1742"/>
            <p:cNvSpPr/>
            <p:nvPr>
              <p:custDataLst>
                <p:tags r:id="rId17"/>
              </p:custDataLst>
            </p:nvPr>
          </p:nvSpPr>
          <p:spPr>
            <a:xfrm>
              <a:off x="11011065" y="6419850"/>
              <a:ext cx="31586" cy="101601"/>
            </a:xfrm>
            <a:custGeom>
              <a:avLst/>
              <a:gdLst/>
              <a:ahLst/>
              <a:cxnLst/>
              <a:rect l="0" t="0" r="0" b="0"/>
              <a:pathLst>
                <a:path w="31586" h="101601">
                  <a:moveTo>
                    <a:pt x="31585" y="0"/>
                  </a:moveTo>
                  <a:lnTo>
                    <a:pt x="31585" y="0"/>
                  </a:lnTo>
                  <a:lnTo>
                    <a:pt x="6251" y="27215"/>
                  </a:lnTo>
                  <a:lnTo>
                    <a:pt x="2685" y="34673"/>
                  </a:lnTo>
                  <a:lnTo>
                    <a:pt x="0" y="70453"/>
                  </a:lnTo>
                  <a:lnTo>
                    <a:pt x="614" y="82113"/>
                  </a:lnTo>
                  <a:lnTo>
                    <a:pt x="6185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1743"/>
            <p:cNvSpPr/>
            <p:nvPr>
              <p:custDataLst>
                <p:tags r:id="rId18"/>
              </p:custDataLst>
            </p:nvPr>
          </p:nvSpPr>
          <p:spPr>
            <a:xfrm>
              <a:off x="10968215" y="6362700"/>
              <a:ext cx="207786" cy="6351"/>
            </a:xfrm>
            <a:custGeom>
              <a:avLst/>
              <a:gdLst/>
              <a:ahLst/>
              <a:cxnLst/>
              <a:rect l="0" t="0" r="0" b="0"/>
              <a:pathLst>
                <a:path w="2077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21684" y="880"/>
                  </a:lnTo>
                  <a:lnTo>
                    <a:pt x="61235" y="4414"/>
                  </a:lnTo>
                  <a:lnTo>
                    <a:pt x="104546" y="5071"/>
                  </a:lnTo>
                  <a:lnTo>
                    <a:pt x="145838" y="1816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1744"/>
            <p:cNvSpPr/>
            <p:nvPr>
              <p:custDataLst>
                <p:tags r:id="rId19"/>
              </p:custDataLst>
            </p:nvPr>
          </p:nvSpPr>
          <p:spPr>
            <a:xfrm>
              <a:off x="10579100" y="63182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158750" y="0"/>
                  </a:moveTo>
                  <a:lnTo>
                    <a:pt x="158750" y="0"/>
                  </a:lnTo>
                  <a:lnTo>
                    <a:pt x="144248" y="705"/>
                  </a:lnTo>
                  <a:lnTo>
                    <a:pt x="99694" y="11537"/>
                  </a:lnTo>
                  <a:lnTo>
                    <a:pt x="60198" y="2412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1745"/>
            <p:cNvSpPr/>
            <p:nvPr>
              <p:custDataLst>
                <p:tags r:id="rId20"/>
              </p:custDataLst>
            </p:nvPr>
          </p:nvSpPr>
          <p:spPr>
            <a:xfrm>
              <a:off x="10499529" y="6188140"/>
              <a:ext cx="158584" cy="123761"/>
            </a:xfrm>
            <a:custGeom>
              <a:avLst/>
              <a:gdLst/>
              <a:ahLst/>
              <a:cxnLst/>
              <a:rect l="0" t="0" r="0" b="0"/>
              <a:pathLst>
                <a:path w="158584" h="123761">
                  <a:moveTo>
                    <a:pt x="3371" y="9460"/>
                  </a:moveTo>
                  <a:lnTo>
                    <a:pt x="3371" y="9460"/>
                  </a:lnTo>
                  <a:lnTo>
                    <a:pt x="3369" y="6089"/>
                  </a:lnTo>
                  <a:lnTo>
                    <a:pt x="2666" y="5096"/>
                  </a:lnTo>
                  <a:lnTo>
                    <a:pt x="1490" y="4434"/>
                  </a:lnTo>
                  <a:lnTo>
                    <a:pt x="0" y="3993"/>
                  </a:lnTo>
                  <a:lnTo>
                    <a:pt x="1124" y="2993"/>
                  </a:lnTo>
                  <a:lnTo>
                    <a:pt x="8016" y="0"/>
                  </a:lnTo>
                  <a:lnTo>
                    <a:pt x="16255" y="82"/>
                  </a:lnTo>
                  <a:lnTo>
                    <a:pt x="62208" y="11632"/>
                  </a:lnTo>
                  <a:lnTo>
                    <a:pt x="109296" y="30913"/>
                  </a:lnTo>
                  <a:lnTo>
                    <a:pt x="150181" y="51831"/>
                  </a:lnTo>
                  <a:lnTo>
                    <a:pt x="156815" y="60277"/>
                  </a:lnTo>
                  <a:lnTo>
                    <a:pt x="158583" y="64504"/>
                  </a:lnTo>
                  <a:lnTo>
                    <a:pt x="158351" y="68029"/>
                  </a:lnTo>
                  <a:lnTo>
                    <a:pt x="156784" y="71085"/>
                  </a:lnTo>
                  <a:lnTo>
                    <a:pt x="144134" y="84427"/>
                  </a:lnTo>
                  <a:lnTo>
                    <a:pt x="122977" y="95580"/>
                  </a:lnTo>
                  <a:lnTo>
                    <a:pt x="80052" y="108885"/>
                  </a:lnTo>
                  <a:lnTo>
                    <a:pt x="36594" y="117274"/>
                  </a:lnTo>
                  <a:lnTo>
                    <a:pt x="33987" y="118730"/>
                  </a:lnTo>
                  <a:lnTo>
                    <a:pt x="32248" y="120407"/>
                  </a:lnTo>
                  <a:lnTo>
                    <a:pt x="32501" y="121525"/>
                  </a:lnTo>
                  <a:lnTo>
                    <a:pt x="41471" y="123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5" name="SMARTInkShape-1746"/>
          <p:cNvSpPr/>
          <p:nvPr>
            <p:custDataLst>
              <p:tags r:id="rId15"/>
            </p:custDataLst>
          </p:nvPr>
        </p:nvSpPr>
        <p:spPr>
          <a:xfrm>
            <a:off x="11026294" y="6148022"/>
            <a:ext cx="77294" cy="150427"/>
          </a:xfrm>
          <a:custGeom>
            <a:avLst/>
            <a:gdLst/>
            <a:ahLst/>
            <a:cxnLst/>
            <a:rect l="0" t="0" r="0" b="0"/>
            <a:pathLst>
              <a:path w="77294" h="150427">
                <a:moveTo>
                  <a:pt x="3656" y="17828"/>
                </a:moveTo>
                <a:lnTo>
                  <a:pt x="3656" y="17828"/>
                </a:lnTo>
                <a:lnTo>
                  <a:pt x="285" y="14457"/>
                </a:lnTo>
                <a:lnTo>
                  <a:pt x="0" y="12759"/>
                </a:lnTo>
                <a:lnTo>
                  <a:pt x="512" y="10921"/>
                </a:lnTo>
                <a:lnTo>
                  <a:pt x="6407" y="2900"/>
                </a:lnTo>
                <a:lnTo>
                  <a:pt x="14051" y="610"/>
                </a:lnTo>
                <a:lnTo>
                  <a:pt x="19051" y="0"/>
                </a:lnTo>
                <a:lnTo>
                  <a:pt x="30255" y="3084"/>
                </a:lnTo>
                <a:lnTo>
                  <a:pt x="47951" y="13191"/>
                </a:lnTo>
                <a:lnTo>
                  <a:pt x="59271" y="23196"/>
                </a:lnTo>
                <a:lnTo>
                  <a:pt x="63650" y="32914"/>
                </a:lnTo>
                <a:lnTo>
                  <a:pt x="64820" y="38467"/>
                </a:lnTo>
                <a:lnTo>
                  <a:pt x="64188" y="43583"/>
                </a:lnTo>
                <a:lnTo>
                  <a:pt x="59721" y="53029"/>
                </a:lnTo>
                <a:lnTo>
                  <a:pt x="49274" y="66280"/>
                </a:lnTo>
                <a:lnTo>
                  <a:pt x="41334" y="71113"/>
                </a:lnTo>
                <a:lnTo>
                  <a:pt x="24307" y="74752"/>
                </a:lnTo>
                <a:lnTo>
                  <a:pt x="29922" y="78282"/>
                </a:lnTo>
                <a:lnTo>
                  <a:pt x="48828" y="85091"/>
                </a:lnTo>
                <a:lnTo>
                  <a:pt x="58069" y="86529"/>
                </a:lnTo>
                <a:lnTo>
                  <a:pt x="66880" y="94693"/>
                </a:lnTo>
                <a:lnTo>
                  <a:pt x="74089" y="106317"/>
                </a:lnTo>
                <a:lnTo>
                  <a:pt x="77293" y="116188"/>
                </a:lnTo>
                <a:lnTo>
                  <a:pt x="76835" y="125279"/>
                </a:lnTo>
                <a:lnTo>
                  <a:pt x="75724" y="129679"/>
                </a:lnTo>
                <a:lnTo>
                  <a:pt x="68847" y="138331"/>
                </a:lnTo>
                <a:lnTo>
                  <a:pt x="64052" y="142612"/>
                </a:lnTo>
                <a:lnTo>
                  <a:pt x="53075" y="147371"/>
                </a:lnTo>
                <a:lnTo>
                  <a:pt x="32154" y="150426"/>
                </a:lnTo>
                <a:lnTo>
                  <a:pt x="10006" y="1448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4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MARTInkShape-6183"/>
          <p:cNvSpPr/>
          <p:nvPr>
            <p:custDataLst>
              <p:tags r:id="rId1"/>
            </p:custDataLst>
          </p:nvPr>
        </p:nvSpPr>
        <p:spPr>
          <a:xfrm>
            <a:off x="4592427" y="1517650"/>
            <a:ext cx="913024" cy="107951"/>
          </a:xfrm>
          <a:custGeom>
            <a:avLst/>
            <a:gdLst/>
            <a:ahLst/>
            <a:cxnLst/>
            <a:rect l="0" t="0" r="0" b="0"/>
            <a:pathLst>
              <a:path w="913024" h="107951">
                <a:moveTo>
                  <a:pt x="30373" y="0"/>
                </a:moveTo>
                <a:lnTo>
                  <a:pt x="30373" y="0"/>
                </a:lnTo>
                <a:lnTo>
                  <a:pt x="13414" y="6908"/>
                </a:lnTo>
                <a:lnTo>
                  <a:pt x="3269" y="14927"/>
                </a:lnTo>
                <a:lnTo>
                  <a:pt x="688" y="19099"/>
                </a:lnTo>
                <a:lnTo>
                  <a:pt x="0" y="21199"/>
                </a:lnTo>
                <a:lnTo>
                  <a:pt x="246" y="22600"/>
                </a:lnTo>
                <a:lnTo>
                  <a:pt x="1116" y="23533"/>
                </a:lnTo>
                <a:lnTo>
                  <a:pt x="17695" y="28402"/>
                </a:lnTo>
                <a:lnTo>
                  <a:pt x="64503" y="36335"/>
                </a:lnTo>
                <a:lnTo>
                  <a:pt x="99518" y="37577"/>
                </a:lnTo>
                <a:lnTo>
                  <a:pt x="147051" y="36064"/>
                </a:lnTo>
                <a:lnTo>
                  <a:pt x="187946" y="33028"/>
                </a:lnTo>
                <a:lnTo>
                  <a:pt x="228756" y="32129"/>
                </a:lnTo>
                <a:lnTo>
                  <a:pt x="272127" y="31862"/>
                </a:lnTo>
                <a:lnTo>
                  <a:pt x="318140" y="29902"/>
                </a:lnTo>
                <a:lnTo>
                  <a:pt x="351591" y="27401"/>
                </a:lnTo>
                <a:lnTo>
                  <a:pt x="387624" y="26289"/>
                </a:lnTo>
                <a:lnTo>
                  <a:pt x="422925" y="25795"/>
                </a:lnTo>
                <a:lnTo>
                  <a:pt x="458135" y="25576"/>
                </a:lnTo>
                <a:lnTo>
                  <a:pt x="494951" y="25478"/>
                </a:lnTo>
                <a:lnTo>
                  <a:pt x="532480" y="25435"/>
                </a:lnTo>
                <a:lnTo>
                  <a:pt x="569621" y="26121"/>
                </a:lnTo>
                <a:lnTo>
                  <a:pt x="604942" y="28778"/>
                </a:lnTo>
                <a:lnTo>
                  <a:pt x="637574" y="30429"/>
                </a:lnTo>
                <a:lnTo>
                  <a:pt x="683713" y="31359"/>
                </a:lnTo>
                <a:lnTo>
                  <a:pt x="726781" y="33515"/>
                </a:lnTo>
                <a:lnTo>
                  <a:pt x="773879" y="38623"/>
                </a:lnTo>
                <a:lnTo>
                  <a:pt x="819348" y="42723"/>
                </a:lnTo>
                <a:lnTo>
                  <a:pt x="864417" y="48587"/>
                </a:lnTo>
                <a:lnTo>
                  <a:pt x="880120" y="50850"/>
                </a:lnTo>
                <a:lnTo>
                  <a:pt x="882621" y="52244"/>
                </a:lnTo>
                <a:lnTo>
                  <a:pt x="884289" y="53879"/>
                </a:lnTo>
                <a:lnTo>
                  <a:pt x="881873" y="54970"/>
                </a:lnTo>
                <a:lnTo>
                  <a:pt x="843138" y="56863"/>
                </a:lnTo>
                <a:lnTo>
                  <a:pt x="802789" y="57065"/>
                </a:lnTo>
                <a:lnTo>
                  <a:pt x="765199" y="57125"/>
                </a:lnTo>
                <a:lnTo>
                  <a:pt x="718234" y="57142"/>
                </a:lnTo>
                <a:lnTo>
                  <a:pt x="674215" y="57148"/>
                </a:lnTo>
                <a:lnTo>
                  <a:pt x="634361" y="57149"/>
                </a:lnTo>
                <a:lnTo>
                  <a:pt x="595742" y="57150"/>
                </a:lnTo>
                <a:lnTo>
                  <a:pt x="554117" y="60521"/>
                </a:lnTo>
                <a:lnTo>
                  <a:pt x="513874" y="62617"/>
                </a:lnTo>
                <a:lnTo>
                  <a:pt x="471769" y="63238"/>
                </a:lnTo>
                <a:lnTo>
                  <a:pt x="431385" y="66794"/>
                </a:lnTo>
                <a:lnTo>
                  <a:pt x="389237" y="72315"/>
                </a:lnTo>
                <a:lnTo>
                  <a:pt x="345469" y="75049"/>
                </a:lnTo>
                <a:lnTo>
                  <a:pt x="306588" y="79451"/>
                </a:lnTo>
                <a:lnTo>
                  <a:pt x="262496" y="85406"/>
                </a:lnTo>
                <a:lnTo>
                  <a:pt x="219382" y="90404"/>
                </a:lnTo>
                <a:lnTo>
                  <a:pt x="182346" y="94978"/>
                </a:lnTo>
                <a:lnTo>
                  <a:pt x="139372" y="101520"/>
                </a:lnTo>
                <a:lnTo>
                  <a:pt x="120054" y="106044"/>
                </a:lnTo>
                <a:lnTo>
                  <a:pt x="119794" y="106680"/>
                </a:lnTo>
                <a:lnTo>
                  <a:pt x="165606" y="102371"/>
                </a:lnTo>
                <a:lnTo>
                  <a:pt x="197721" y="100061"/>
                </a:lnTo>
                <a:lnTo>
                  <a:pt x="236689" y="97388"/>
                </a:lnTo>
                <a:lnTo>
                  <a:pt x="270471" y="96200"/>
                </a:lnTo>
                <a:lnTo>
                  <a:pt x="303830" y="93791"/>
                </a:lnTo>
                <a:lnTo>
                  <a:pt x="338176" y="91074"/>
                </a:lnTo>
                <a:lnTo>
                  <a:pt x="374607" y="89866"/>
                </a:lnTo>
                <a:lnTo>
                  <a:pt x="411966" y="89329"/>
                </a:lnTo>
                <a:lnTo>
                  <a:pt x="450442" y="89091"/>
                </a:lnTo>
                <a:lnTo>
                  <a:pt x="491061" y="88985"/>
                </a:lnTo>
                <a:lnTo>
                  <a:pt x="532632" y="88938"/>
                </a:lnTo>
                <a:lnTo>
                  <a:pt x="573922" y="88917"/>
                </a:lnTo>
                <a:lnTo>
                  <a:pt x="613439" y="88908"/>
                </a:lnTo>
                <a:lnTo>
                  <a:pt x="652169" y="90785"/>
                </a:lnTo>
                <a:lnTo>
                  <a:pt x="689843" y="93971"/>
                </a:lnTo>
                <a:lnTo>
                  <a:pt x="725402" y="97739"/>
                </a:lnTo>
                <a:lnTo>
                  <a:pt x="758140" y="99884"/>
                </a:lnTo>
                <a:lnTo>
                  <a:pt x="804338" y="102973"/>
                </a:lnTo>
                <a:lnTo>
                  <a:pt x="836496" y="105738"/>
                </a:lnTo>
                <a:lnTo>
                  <a:pt x="913023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1336"/>
          <p:cNvGrpSpPr/>
          <p:nvPr/>
        </p:nvGrpSpPr>
        <p:grpSpPr>
          <a:xfrm>
            <a:off x="4502150" y="769494"/>
            <a:ext cx="1238251" cy="576707"/>
            <a:chOff x="4502150" y="769494"/>
            <a:chExt cx="1238251" cy="576707"/>
          </a:xfrm>
        </p:grpSpPr>
        <p:sp>
          <p:nvSpPr>
            <p:cNvPr id="30" name="SMARTInkShape-6184"/>
            <p:cNvSpPr/>
            <p:nvPr>
              <p:custDataLst>
                <p:tags r:id="rId15"/>
              </p:custDataLst>
            </p:nvPr>
          </p:nvSpPr>
          <p:spPr>
            <a:xfrm>
              <a:off x="5226050" y="1219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185"/>
            <p:cNvSpPr/>
            <p:nvPr>
              <p:custDataLst>
                <p:tags r:id="rId16"/>
              </p:custDataLst>
            </p:nvPr>
          </p:nvSpPr>
          <p:spPr>
            <a:xfrm>
              <a:off x="5342775" y="1143000"/>
              <a:ext cx="169026" cy="133351"/>
            </a:xfrm>
            <a:custGeom>
              <a:avLst/>
              <a:gdLst/>
              <a:ahLst/>
              <a:cxnLst/>
              <a:rect l="0" t="0" r="0" b="0"/>
              <a:pathLst>
                <a:path w="169026" h="133351">
                  <a:moveTo>
                    <a:pt x="169025" y="0"/>
                  </a:moveTo>
                  <a:lnTo>
                    <a:pt x="169025" y="0"/>
                  </a:lnTo>
                  <a:lnTo>
                    <a:pt x="160187" y="0"/>
                  </a:lnTo>
                  <a:lnTo>
                    <a:pt x="150727" y="3371"/>
                  </a:lnTo>
                  <a:lnTo>
                    <a:pt x="107620" y="32603"/>
                  </a:lnTo>
                  <a:lnTo>
                    <a:pt x="67918" y="58586"/>
                  </a:lnTo>
                  <a:lnTo>
                    <a:pt x="21546" y="91613"/>
                  </a:lnTo>
                  <a:lnTo>
                    <a:pt x="5759" y="106369"/>
                  </a:lnTo>
                  <a:lnTo>
                    <a:pt x="1213" y="114538"/>
                  </a:lnTo>
                  <a:lnTo>
                    <a:pt x="0" y="118692"/>
                  </a:lnTo>
                  <a:lnTo>
                    <a:pt x="603" y="121461"/>
                  </a:lnTo>
                  <a:lnTo>
                    <a:pt x="2416" y="123308"/>
                  </a:lnTo>
                  <a:lnTo>
                    <a:pt x="25578" y="129642"/>
                  </a:lnTo>
                  <a:lnTo>
                    <a:pt x="72852" y="132618"/>
                  </a:lnTo>
                  <a:lnTo>
                    <a:pt x="1563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186"/>
            <p:cNvSpPr/>
            <p:nvPr>
              <p:custDataLst>
                <p:tags r:id="rId17"/>
              </p:custDataLst>
            </p:nvPr>
          </p:nvSpPr>
          <p:spPr>
            <a:xfrm>
              <a:off x="5581876" y="1169883"/>
              <a:ext cx="158525" cy="176318"/>
            </a:xfrm>
            <a:custGeom>
              <a:avLst/>
              <a:gdLst/>
              <a:ahLst/>
              <a:cxnLst/>
              <a:rect l="0" t="0" r="0" b="0"/>
              <a:pathLst>
                <a:path w="158525" h="176318">
                  <a:moveTo>
                    <a:pt x="133124" y="23917"/>
                  </a:moveTo>
                  <a:lnTo>
                    <a:pt x="133124" y="23917"/>
                  </a:lnTo>
                  <a:lnTo>
                    <a:pt x="147614" y="8722"/>
                  </a:lnTo>
                  <a:lnTo>
                    <a:pt x="151573" y="0"/>
                  </a:lnTo>
                  <a:lnTo>
                    <a:pt x="126099" y="39133"/>
                  </a:lnTo>
                  <a:lnTo>
                    <a:pt x="86190" y="82957"/>
                  </a:lnTo>
                  <a:lnTo>
                    <a:pt x="54228" y="106646"/>
                  </a:lnTo>
                  <a:lnTo>
                    <a:pt x="15647" y="125541"/>
                  </a:lnTo>
                  <a:lnTo>
                    <a:pt x="4242" y="125998"/>
                  </a:lnTo>
                  <a:lnTo>
                    <a:pt x="1341" y="123721"/>
                  </a:lnTo>
                  <a:lnTo>
                    <a:pt x="114" y="120086"/>
                  </a:lnTo>
                  <a:lnTo>
                    <a:pt x="0" y="115546"/>
                  </a:lnTo>
                  <a:lnTo>
                    <a:pt x="6583" y="99044"/>
                  </a:lnTo>
                  <a:lnTo>
                    <a:pt x="20841" y="84120"/>
                  </a:lnTo>
                  <a:lnTo>
                    <a:pt x="34302" y="78896"/>
                  </a:lnTo>
                  <a:lnTo>
                    <a:pt x="41844" y="77503"/>
                  </a:lnTo>
                  <a:lnTo>
                    <a:pt x="59628" y="81600"/>
                  </a:lnTo>
                  <a:lnTo>
                    <a:pt x="104421" y="103715"/>
                  </a:lnTo>
                  <a:lnTo>
                    <a:pt x="139758" y="136210"/>
                  </a:lnTo>
                  <a:lnTo>
                    <a:pt x="158524" y="17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187"/>
            <p:cNvSpPr/>
            <p:nvPr>
              <p:custDataLst>
                <p:tags r:id="rId18"/>
              </p:custDataLst>
            </p:nvPr>
          </p:nvSpPr>
          <p:spPr>
            <a:xfrm>
              <a:off x="5226050" y="1289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188"/>
            <p:cNvSpPr/>
            <p:nvPr>
              <p:custDataLst>
                <p:tags r:id="rId19"/>
              </p:custDataLst>
            </p:nvPr>
          </p:nvSpPr>
          <p:spPr>
            <a:xfrm>
              <a:off x="5022329" y="1101830"/>
              <a:ext cx="165622" cy="218971"/>
            </a:xfrm>
            <a:custGeom>
              <a:avLst/>
              <a:gdLst/>
              <a:ahLst/>
              <a:cxnLst/>
              <a:rect l="0" t="0" r="0" b="0"/>
              <a:pathLst>
                <a:path w="165622" h="218971">
                  <a:moveTo>
                    <a:pt x="165621" y="9420"/>
                  </a:moveTo>
                  <a:lnTo>
                    <a:pt x="165621" y="9420"/>
                  </a:lnTo>
                  <a:lnTo>
                    <a:pt x="165621" y="582"/>
                  </a:lnTo>
                  <a:lnTo>
                    <a:pt x="164915" y="0"/>
                  </a:lnTo>
                  <a:lnTo>
                    <a:pt x="163739" y="318"/>
                  </a:lnTo>
                  <a:lnTo>
                    <a:pt x="153412" y="9268"/>
                  </a:lnTo>
                  <a:lnTo>
                    <a:pt x="126750" y="54477"/>
                  </a:lnTo>
                  <a:lnTo>
                    <a:pt x="98598" y="96323"/>
                  </a:lnTo>
                  <a:lnTo>
                    <a:pt x="67537" y="137202"/>
                  </a:lnTo>
                  <a:lnTo>
                    <a:pt x="32028" y="178151"/>
                  </a:lnTo>
                  <a:lnTo>
                    <a:pt x="1857" y="208891"/>
                  </a:lnTo>
                  <a:lnTo>
                    <a:pt x="0" y="212251"/>
                  </a:lnTo>
                  <a:lnTo>
                    <a:pt x="521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189"/>
            <p:cNvSpPr/>
            <p:nvPr>
              <p:custDataLst>
                <p:tags r:id="rId20"/>
              </p:custDataLst>
            </p:nvPr>
          </p:nvSpPr>
          <p:spPr>
            <a:xfrm>
              <a:off x="4502150" y="1130300"/>
              <a:ext cx="368301" cy="82551"/>
            </a:xfrm>
            <a:custGeom>
              <a:avLst/>
              <a:gdLst/>
              <a:ahLst/>
              <a:cxnLst/>
              <a:rect l="0" t="0" r="0" b="0"/>
              <a:pathLst>
                <a:path w="36830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3371" y="70341"/>
                  </a:lnTo>
                  <a:lnTo>
                    <a:pt x="12209" y="58785"/>
                  </a:lnTo>
                  <a:lnTo>
                    <a:pt x="33878" y="43053"/>
                  </a:lnTo>
                  <a:lnTo>
                    <a:pt x="76124" y="28357"/>
                  </a:lnTo>
                  <a:lnTo>
                    <a:pt x="108857" y="21305"/>
                  </a:lnTo>
                  <a:lnTo>
                    <a:pt x="143631" y="16524"/>
                  </a:lnTo>
                  <a:lnTo>
                    <a:pt x="182604" y="14400"/>
                  </a:lnTo>
                  <a:lnTo>
                    <a:pt x="227358" y="13204"/>
                  </a:lnTo>
                  <a:lnTo>
                    <a:pt x="260974" y="11042"/>
                  </a:lnTo>
                  <a:lnTo>
                    <a:pt x="298022" y="7730"/>
                  </a:lnTo>
                  <a:lnTo>
                    <a:pt x="344968" y="2604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190"/>
            <p:cNvSpPr/>
            <p:nvPr>
              <p:custDataLst>
                <p:tags r:id="rId21"/>
              </p:custDataLst>
            </p:nvPr>
          </p:nvSpPr>
          <p:spPr>
            <a:xfrm>
              <a:off x="5016500" y="1120292"/>
              <a:ext cx="139701" cy="175109"/>
            </a:xfrm>
            <a:custGeom>
              <a:avLst/>
              <a:gdLst/>
              <a:ahLst/>
              <a:cxnLst/>
              <a:rect l="0" t="0" r="0" b="0"/>
              <a:pathLst>
                <a:path w="139701" h="1751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9" y="1562"/>
                  </a:lnTo>
                  <a:lnTo>
                    <a:pt x="41424" y="45316"/>
                  </a:lnTo>
                  <a:lnTo>
                    <a:pt x="67928" y="87691"/>
                  </a:lnTo>
                  <a:lnTo>
                    <a:pt x="101037" y="133915"/>
                  </a:lnTo>
                  <a:lnTo>
                    <a:pt x="1397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191"/>
            <p:cNvSpPr/>
            <p:nvPr>
              <p:custDataLst>
                <p:tags r:id="rId22"/>
              </p:custDataLst>
            </p:nvPr>
          </p:nvSpPr>
          <p:spPr>
            <a:xfrm>
              <a:off x="4561327" y="778475"/>
              <a:ext cx="328174" cy="78776"/>
            </a:xfrm>
            <a:custGeom>
              <a:avLst/>
              <a:gdLst/>
              <a:ahLst/>
              <a:cxnLst/>
              <a:rect l="0" t="0" r="0" b="0"/>
              <a:pathLst>
                <a:path w="328174" h="78776">
                  <a:moveTo>
                    <a:pt x="17023" y="78775"/>
                  </a:moveTo>
                  <a:lnTo>
                    <a:pt x="17023" y="78775"/>
                  </a:lnTo>
                  <a:lnTo>
                    <a:pt x="13652" y="78775"/>
                  </a:lnTo>
                  <a:lnTo>
                    <a:pt x="4814" y="75404"/>
                  </a:lnTo>
                  <a:lnTo>
                    <a:pt x="2533" y="73000"/>
                  </a:lnTo>
                  <a:lnTo>
                    <a:pt x="0" y="66566"/>
                  </a:lnTo>
                  <a:lnTo>
                    <a:pt x="1441" y="62874"/>
                  </a:lnTo>
                  <a:lnTo>
                    <a:pt x="8686" y="55010"/>
                  </a:lnTo>
                  <a:lnTo>
                    <a:pt x="46499" y="38463"/>
                  </a:lnTo>
                  <a:lnTo>
                    <a:pt x="88002" y="25830"/>
                  </a:lnTo>
                  <a:lnTo>
                    <a:pt x="121947" y="17379"/>
                  </a:lnTo>
                  <a:lnTo>
                    <a:pt x="163274" y="8059"/>
                  </a:lnTo>
                  <a:lnTo>
                    <a:pt x="196088" y="3131"/>
                  </a:lnTo>
                  <a:lnTo>
                    <a:pt x="233485" y="0"/>
                  </a:lnTo>
                  <a:lnTo>
                    <a:pt x="271273" y="960"/>
                  </a:lnTo>
                  <a:lnTo>
                    <a:pt x="328173" y="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192"/>
            <p:cNvSpPr/>
            <p:nvPr>
              <p:custDataLst>
                <p:tags r:id="rId23"/>
              </p:custDataLst>
            </p:nvPr>
          </p:nvSpPr>
          <p:spPr>
            <a:xfrm>
              <a:off x="4679950" y="769494"/>
              <a:ext cx="31489" cy="335407"/>
            </a:xfrm>
            <a:custGeom>
              <a:avLst/>
              <a:gdLst/>
              <a:ahLst/>
              <a:cxnLst/>
              <a:rect l="0" t="0" r="0" b="0"/>
              <a:pathLst>
                <a:path w="31489" h="335407">
                  <a:moveTo>
                    <a:pt x="25400" y="11556"/>
                  </a:moveTo>
                  <a:lnTo>
                    <a:pt x="25400" y="11556"/>
                  </a:lnTo>
                  <a:lnTo>
                    <a:pt x="28771" y="8185"/>
                  </a:lnTo>
                  <a:lnTo>
                    <a:pt x="30426" y="4648"/>
                  </a:lnTo>
                  <a:lnTo>
                    <a:pt x="31488" y="0"/>
                  </a:lnTo>
                  <a:lnTo>
                    <a:pt x="28356" y="37681"/>
                  </a:lnTo>
                  <a:lnTo>
                    <a:pt x="26276" y="74173"/>
                  </a:lnTo>
                  <a:lnTo>
                    <a:pt x="22288" y="109523"/>
                  </a:lnTo>
                  <a:lnTo>
                    <a:pt x="20009" y="152453"/>
                  </a:lnTo>
                  <a:lnTo>
                    <a:pt x="19476" y="184479"/>
                  </a:lnTo>
                  <a:lnTo>
                    <a:pt x="17295" y="226716"/>
                  </a:lnTo>
                  <a:lnTo>
                    <a:pt x="13608" y="273014"/>
                  </a:lnTo>
                  <a:lnTo>
                    <a:pt x="7810" y="318692"/>
                  </a:lnTo>
                  <a:lnTo>
                    <a:pt x="0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6193"/>
          <p:cNvSpPr/>
          <p:nvPr>
            <p:custDataLst>
              <p:tags r:id="rId2"/>
            </p:custDataLst>
          </p:nvPr>
        </p:nvSpPr>
        <p:spPr>
          <a:xfrm>
            <a:off x="4067975" y="783916"/>
            <a:ext cx="357976" cy="390148"/>
          </a:xfrm>
          <a:custGeom>
            <a:avLst/>
            <a:gdLst/>
            <a:ahLst/>
            <a:cxnLst/>
            <a:rect l="0" t="0" r="0" b="0"/>
            <a:pathLst>
              <a:path w="357976" h="390148">
                <a:moveTo>
                  <a:pt x="256375" y="9834"/>
                </a:moveTo>
                <a:lnTo>
                  <a:pt x="256375" y="9834"/>
                </a:lnTo>
                <a:lnTo>
                  <a:pt x="261842" y="4367"/>
                </a:lnTo>
                <a:lnTo>
                  <a:pt x="269204" y="375"/>
                </a:lnTo>
                <a:lnTo>
                  <a:pt x="270573" y="0"/>
                </a:lnTo>
                <a:lnTo>
                  <a:pt x="270779" y="456"/>
                </a:lnTo>
                <a:lnTo>
                  <a:pt x="268421" y="3549"/>
                </a:lnTo>
                <a:lnTo>
                  <a:pt x="257749" y="13224"/>
                </a:lnTo>
                <a:lnTo>
                  <a:pt x="214124" y="41121"/>
                </a:lnTo>
                <a:lnTo>
                  <a:pt x="170352" y="65895"/>
                </a:lnTo>
                <a:lnTo>
                  <a:pt x="127954" y="89082"/>
                </a:lnTo>
                <a:lnTo>
                  <a:pt x="85585" y="112768"/>
                </a:lnTo>
                <a:lnTo>
                  <a:pt x="38227" y="138979"/>
                </a:lnTo>
                <a:lnTo>
                  <a:pt x="4439" y="167753"/>
                </a:lnTo>
                <a:lnTo>
                  <a:pt x="929" y="174380"/>
                </a:lnTo>
                <a:lnTo>
                  <a:pt x="0" y="180915"/>
                </a:lnTo>
                <a:lnTo>
                  <a:pt x="792" y="187388"/>
                </a:lnTo>
                <a:lnTo>
                  <a:pt x="4142" y="192409"/>
                </a:lnTo>
                <a:lnTo>
                  <a:pt x="15390" y="199869"/>
                </a:lnTo>
                <a:lnTo>
                  <a:pt x="61944" y="215838"/>
                </a:lnTo>
                <a:lnTo>
                  <a:pt x="100611" y="222055"/>
                </a:lnTo>
                <a:lnTo>
                  <a:pt x="147085" y="237183"/>
                </a:lnTo>
                <a:lnTo>
                  <a:pt x="155590" y="242817"/>
                </a:lnTo>
                <a:lnTo>
                  <a:pt x="161723" y="250024"/>
                </a:lnTo>
                <a:lnTo>
                  <a:pt x="162229" y="256039"/>
                </a:lnTo>
                <a:lnTo>
                  <a:pt x="159029" y="272129"/>
                </a:lnTo>
                <a:lnTo>
                  <a:pt x="149140" y="287276"/>
                </a:lnTo>
                <a:lnTo>
                  <a:pt x="119017" y="316362"/>
                </a:lnTo>
                <a:lnTo>
                  <a:pt x="80292" y="342257"/>
                </a:lnTo>
                <a:lnTo>
                  <a:pt x="45047" y="370969"/>
                </a:lnTo>
                <a:lnTo>
                  <a:pt x="40701" y="376885"/>
                </a:lnTo>
                <a:lnTo>
                  <a:pt x="39215" y="382240"/>
                </a:lnTo>
                <a:lnTo>
                  <a:pt x="39635" y="387221"/>
                </a:lnTo>
                <a:lnTo>
                  <a:pt x="46265" y="389837"/>
                </a:lnTo>
                <a:lnTo>
                  <a:pt x="85934" y="390147"/>
                </a:lnTo>
                <a:lnTo>
                  <a:pt x="119946" y="387471"/>
                </a:lnTo>
                <a:lnTo>
                  <a:pt x="158110" y="382049"/>
                </a:lnTo>
                <a:lnTo>
                  <a:pt x="195062" y="376346"/>
                </a:lnTo>
                <a:lnTo>
                  <a:pt x="239227" y="372430"/>
                </a:lnTo>
                <a:lnTo>
                  <a:pt x="275800" y="369014"/>
                </a:lnTo>
                <a:lnTo>
                  <a:pt x="321987" y="360366"/>
                </a:lnTo>
                <a:lnTo>
                  <a:pt x="357975" y="3463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1338"/>
          <p:cNvGrpSpPr/>
          <p:nvPr/>
        </p:nvGrpSpPr>
        <p:grpSpPr>
          <a:xfrm>
            <a:off x="3503594" y="853592"/>
            <a:ext cx="268307" cy="663557"/>
            <a:chOff x="3503594" y="853592"/>
            <a:chExt cx="268307" cy="663557"/>
          </a:xfrm>
        </p:grpSpPr>
        <p:sp>
          <p:nvSpPr>
            <p:cNvPr id="41" name="SMARTInkShape-6194"/>
            <p:cNvSpPr/>
            <p:nvPr>
              <p:custDataLst>
                <p:tags r:id="rId12"/>
              </p:custDataLst>
            </p:nvPr>
          </p:nvSpPr>
          <p:spPr>
            <a:xfrm>
              <a:off x="3503594" y="1181100"/>
              <a:ext cx="236557" cy="41759"/>
            </a:xfrm>
            <a:custGeom>
              <a:avLst/>
              <a:gdLst/>
              <a:ahLst/>
              <a:cxnLst/>
              <a:rect l="0" t="0" r="0" b="0"/>
              <a:pathLst>
                <a:path w="236557" h="41759">
                  <a:moveTo>
                    <a:pt x="14306" y="38100"/>
                  </a:moveTo>
                  <a:lnTo>
                    <a:pt x="14306" y="38100"/>
                  </a:lnTo>
                  <a:lnTo>
                    <a:pt x="7564" y="41471"/>
                  </a:lnTo>
                  <a:lnTo>
                    <a:pt x="4872" y="41758"/>
                  </a:lnTo>
                  <a:lnTo>
                    <a:pt x="0" y="40196"/>
                  </a:lnTo>
                  <a:lnTo>
                    <a:pt x="1947" y="38792"/>
                  </a:lnTo>
                  <a:lnTo>
                    <a:pt x="43235" y="26075"/>
                  </a:lnTo>
                  <a:lnTo>
                    <a:pt x="88965" y="14389"/>
                  </a:lnTo>
                  <a:lnTo>
                    <a:pt x="124393" y="8042"/>
                  </a:lnTo>
                  <a:lnTo>
                    <a:pt x="158484" y="3574"/>
                  </a:lnTo>
                  <a:lnTo>
                    <a:pt x="196803" y="1059"/>
                  </a:lnTo>
                  <a:lnTo>
                    <a:pt x="236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195"/>
            <p:cNvSpPr/>
            <p:nvPr>
              <p:custDataLst>
                <p:tags r:id="rId13"/>
              </p:custDataLst>
            </p:nvPr>
          </p:nvSpPr>
          <p:spPr>
            <a:xfrm>
              <a:off x="3613543" y="1358900"/>
              <a:ext cx="158358" cy="158249"/>
            </a:xfrm>
            <a:custGeom>
              <a:avLst/>
              <a:gdLst/>
              <a:ahLst/>
              <a:cxnLst/>
              <a:rect l="0" t="0" r="0" b="0"/>
              <a:pathLst>
                <a:path w="158358" h="158249">
                  <a:moveTo>
                    <a:pt x="12307" y="0"/>
                  </a:moveTo>
                  <a:lnTo>
                    <a:pt x="12307" y="0"/>
                  </a:lnTo>
                  <a:lnTo>
                    <a:pt x="7281" y="20722"/>
                  </a:lnTo>
                  <a:lnTo>
                    <a:pt x="6131" y="61865"/>
                  </a:lnTo>
                  <a:lnTo>
                    <a:pt x="5991" y="105118"/>
                  </a:lnTo>
                  <a:lnTo>
                    <a:pt x="1597" y="147794"/>
                  </a:lnTo>
                  <a:lnTo>
                    <a:pt x="197" y="158248"/>
                  </a:lnTo>
                  <a:lnTo>
                    <a:pt x="0" y="157709"/>
                  </a:lnTo>
                  <a:lnTo>
                    <a:pt x="364" y="118318"/>
                  </a:lnTo>
                  <a:lnTo>
                    <a:pt x="8406" y="71271"/>
                  </a:lnTo>
                  <a:lnTo>
                    <a:pt x="16218" y="50726"/>
                  </a:lnTo>
                  <a:lnTo>
                    <a:pt x="41201" y="16897"/>
                  </a:lnTo>
                  <a:lnTo>
                    <a:pt x="53841" y="9156"/>
                  </a:lnTo>
                  <a:lnTo>
                    <a:pt x="61163" y="6104"/>
                  </a:lnTo>
                  <a:lnTo>
                    <a:pt x="95065" y="5180"/>
                  </a:lnTo>
                  <a:lnTo>
                    <a:pt x="116586" y="11474"/>
                  </a:lnTo>
                  <a:lnTo>
                    <a:pt x="126276" y="16116"/>
                  </a:lnTo>
                  <a:lnTo>
                    <a:pt x="140806" y="32563"/>
                  </a:lnTo>
                  <a:lnTo>
                    <a:pt x="158261" y="74244"/>
                  </a:lnTo>
                  <a:lnTo>
                    <a:pt x="15835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196"/>
            <p:cNvSpPr/>
            <p:nvPr>
              <p:custDataLst>
                <p:tags r:id="rId14"/>
              </p:custDataLst>
            </p:nvPr>
          </p:nvSpPr>
          <p:spPr>
            <a:xfrm>
              <a:off x="3575050" y="853592"/>
              <a:ext cx="19051" cy="244959"/>
            </a:xfrm>
            <a:custGeom>
              <a:avLst/>
              <a:gdLst/>
              <a:ahLst/>
              <a:cxnLst/>
              <a:rect l="0" t="0" r="0" b="0"/>
              <a:pathLst>
                <a:path w="19051" h="2449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9459" y="16521"/>
                  </a:lnTo>
                  <a:lnTo>
                    <a:pt x="12765" y="54046"/>
                  </a:lnTo>
                  <a:lnTo>
                    <a:pt x="16874" y="94866"/>
                  </a:lnTo>
                  <a:lnTo>
                    <a:pt x="17700" y="128912"/>
                  </a:lnTo>
                  <a:lnTo>
                    <a:pt x="15201" y="174199"/>
                  </a:lnTo>
                  <a:lnTo>
                    <a:pt x="190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339"/>
          <p:cNvGrpSpPr/>
          <p:nvPr/>
        </p:nvGrpSpPr>
        <p:grpSpPr>
          <a:xfrm>
            <a:off x="2776094" y="1092200"/>
            <a:ext cx="246507" cy="176134"/>
            <a:chOff x="2776094" y="1092200"/>
            <a:chExt cx="246507" cy="176134"/>
          </a:xfrm>
        </p:grpSpPr>
        <p:sp>
          <p:nvSpPr>
            <p:cNvPr id="45" name="SMARTInkShape-6197"/>
            <p:cNvSpPr/>
            <p:nvPr>
              <p:custDataLst>
                <p:tags r:id="rId10"/>
              </p:custDataLst>
            </p:nvPr>
          </p:nvSpPr>
          <p:spPr>
            <a:xfrm>
              <a:off x="2834650" y="1212850"/>
              <a:ext cx="187951" cy="55484"/>
            </a:xfrm>
            <a:custGeom>
              <a:avLst/>
              <a:gdLst/>
              <a:ahLst/>
              <a:cxnLst/>
              <a:rect l="0" t="0" r="0" b="0"/>
              <a:pathLst>
                <a:path w="187951" h="55484">
                  <a:moveTo>
                    <a:pt x="29200" y="31750"/>
                  </a:moveTo>
                  <a:lnTo>
                    <a:pt x="29200" y="31750"/>
                  </a:lnTo>
                  <a:lnTo>
                    <a:pt x="0" y="55483"/>
                  </a:lnTo>
                  <a:lnTo>
                    <a:pt x="45236" y="39327"/>
                  </a:lnTo>
                  <a:lnTo>
                    <a:pt x="84359" y="27253"/>
                  </a:lnTo>
                  <a:lnTo>
                    <a:pt x="129440" y="14895"/>
                  </a:lnTo>
                  <a:lnTo>
                    <a:pt x="18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198"/>
            <p:cNvSpPr/>
            <p:nvPr>
              <p:custDataLst>
                <p:tags r:id="rId11"/>
              </p:custDataLst>
            </p:nvPr>
          </p:nvSpPr>
          <p:spPr>
            <a:xfrm>
              <a:off x="2776094" y="1092200"/>
              <a:ext cx="189357" cy="18789"/>
            </a:xfrm>
            <a:custGeom>
              <a:avLst/>
              <a:gdLst/>
              <a:ahLst/>
              <a:cxnLst/>
              <a:rect l="0" t="0" r="0" b="0"/>
              <a:pathLst>
                <a:path w="189357" h="18789">
                  <a:moveTo>
                    <a:pt x="11556" y="12700"/>
                  </a:moveTo>
                  <a:lnTo>
                    <a:pt x="11556" y="12700"/>
                  </a:lnTo>
                  <a:lnTo>
                    <a:pt x="8185" y="16071"/>
                  </a:lnTo>
                  <a:lnTo>
                    <a:pt x="4649" y="17726"/>
                  </a:lnTo>
                  <a:lnTo>
                    <a:pt x="0" y="18788"/>
                  </a:lnTo>
                  <a:lnTo>
                    <a:pt x="43141" y="17158"/>
                  </a:lnTo>
                  <a:lnTo>
                    <a:pt x="88178" y="8217"/>
                  </a:lnTo>
                  <a:lnTo>
                    <a:pt x="129781" y="1832"/>
                  </a:lnTo>
                  <a:lnTo>
                    <a:pt x="189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340"/>
          <p:cNvGrpSpPr/>
          <p:nvPr/>
        </p:nvGrpSpPr>
        <p:grpSpPr>
          <a:xfrm>
            <a:off x="1240538" y="634277"/>
            <a:ext cx="1018236" cy="743674"/>
            <a:chOff x="1240538" y="634277"/>
            <a:chExt cx="1018236" cy="743674"/>
          </a:xfrm>
        </p:grpSpPr>
        <p:sp>
          <p:nvSpPr>
            <p:cNvPr id="48" name="SMARTInkShape-6199"/>
            <p:cNvSpPr/>
            <p:nvPr>
              <p:custDataLst>
                <p:tags r:id="rId3"/>
              </p:custDataLst>
            </p:nvPr>
          </p:nvSpPr>
          <p:spPr>
            <a:xfrm>
              <a:off x="1240538" y="869950"/>
              <a:ext cx="219963" cy="95251"/>
            </a:xfrm>
            <a:custGeom>
              <a:avLst/>
              <a:gdLst/>
              <a:ahLst/>
              <a:cxnLst/>
              <a:rect l="0" t="0" r="0" b="0"/>
              <a:pathLst>
                <a:path w="219963" h="95251">
                  <a:moveTo>
                    <a:pt x="23112" y="95250"/>
                  </a:moveTo>
                  <a:lnTo>
                    <a:pt x="23112" y="95250"/>
                  </a:lnTo>
                  <a:lnTo>
                    <a:pt x="5435" y="95250"/>
                  </a:lnTo>
                  <a:lnTo>
                    <a:pt x="2861" y="93839"/>
                  </a:lnTo>
                  <a:lnTo>
                    <a:pt x="1144" y="91487"/>
                  </a:lnTo>
                  <a:lnTo>
                    <a:pt x="0" y="88508"/>
                  </a:lnTo>
                  <a:lnTo>
                    <a:pt x="610" y="81435"/>
                  </a:lnTo>
                  <a:lnTo>
                    <a:pt x="1761" y="77573"/>
                  </a:lnTo>
                  <a:lnTo>
                    <a:pt x="10565" y="69520"/>
                  </a:lnTo>
                  <a:lnTo>
                    <a:pt x="51616" y="40617"/>
                  </a:lnTo>
                  <a:lnTo>
                    <a:pt x="92033" y="24852"/>
                  </a:lnTo>
                  <a:lnTo>
                    <a:pt x="136837" y="11729"/>
                  </a:lnTo>
                  <a:lnTo>
                    <a:pt x="219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200"/>
            <p:cNvSpPr/>
            <p:nvPr>
              <p:custDataLst>
                <p:tags r:id="rId4"/>
              </p:custDataLst>
            </p:nvPr>
          </p:nvSpPr>
          <p:spPr>
            <a:xfrm>
              <a:off x="1240942" y="1060450"/>
              <a:ext cx="232259" cy="105303"/>
            </a:xfrm>
            <a:custGeom>
              <a:avLst/>
              <a:gdLst/>
              <a:ahLst/>
              <a:cxnLst/>
              <a:rect l="0" t="0" r="0" b="0"/>
              <a:pathLst>
                <a:path w="232259" h="105303">
                  <a:moveTo>
                    <a:pt x="3658" y="88900"/>
                  </a:moveTo>
                  <a:lnTo>
                    <a:pt x="3658" y="88900"/>
                  </a:lnTo>
                  <a:lnTo>
                    <a:pt x="287" y="99013"/>
                  </a:lnTo>
                  <a:lnTo>
                    <a:pt x="0" y="101992"/>
                  </a:lnTo>
                  <a:lnTo>
                    <a:pt x="513" y="103978"/>
                  </a:lnTo>
                  <a:lnTo>
                    <a:pt x="1562" y="105302"/>
                  </a:lnTo>
                  <a:lnTo>
                    <a:pt x="46708" y="86879"/>
                  </a:lnTo>
                  <a:lnTo>
                    <a:pt x="88519" y="66472"/>
                  </a:lnTo>
                  <a:lnTo>
                    <a:pt x="135710" y="44563"/>
                  </a:lnTo>
                  <a:lnTo>
                    <a:pt x="169549" y="29902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201"/>
            <p:cNvSpPr/>
            <p:nvPr>
              <p:custDataLst>
                <p:tags r:id="rId5"/>
              </p:custDataLst>
            </p:nvPr>
          </p:nvSpPr>
          <p:spPr>
            <a:xfrm>
              <a:off x="1315724" y="634277"/>
              <a:ext cx="176527" cy="129152"/>
            </a:xfrm>
            <a:custGeom>
              <a:avLst/>
              <a:gdLst/>
              <a:ahLst/>
              <a:cxnLst/>
              <a:rect l="0" t="0" r="0" b="0"/>
              <a:pathLst>
                <a:path w="176527" h="129152">
                  <a:moveTo>
                    <a:pt x="30476" y="57873"/>
                  </a:moveTo>
                  <a:lnTo>
                    <a:pt x="30476" y="57873"/>
                  </a:lnTo>
                  <a:lnTo>
                    <a:pt x="35943" y="46938"/>
                  </a:lnTo>
                  <a:lnTo>
                    <a:pt x="18900" y="87932"/>
                  </a:lnTo>
                  <a:lnTo>
                    <a:pt x="3025" y="127232"/>
                  </a:lnTo>
                  <a:lnTo>
                    <a:pt x="1592" y="128807"/>
                  </a:lnTo>
                  <a:lnTo>
                    <a:pt x="637" y="129151"/>
                  </a:lnTo>
                  <a:lnTo>
                    <a:pt x="0" y="128675"/>
                  </a:lnTo>
                  <a:lnTo>
                    <a:pt x="4753" y="98199"/>
                  </a:lnTo>
                  <a:lnTo>
                    <a:pt x="18548" y="55595"/>
                  </a:lnTo>
                  <a:lnTo>
                    <a:pt x="38233" y="13365"/>
                  </a:lnTo>
                  <a:lnTo>
                    <a:pt x="50151" y="2814"/>
                  </a:lnTo>
                  <a:lnTo>
                    <a:pt x="56293" y="0"/>
                  </a:lnTo>
                  <a:lnTo>
                    <a:pt x="72524" y="637"/>
                  </a:lnTo>
                  <a:lnTo>
                    <a:pt x="89381" y="6329"/>
                  </a:lnTo>
                  <a:lnTo>
                    <a:pt x="130337" y="44385"/>
                  </a:lnTo>
                  <a:lnTo>
                    <a:pt x="160590" y="85245"/>
                  </a:lnTo>
                  <a:lnTo>
                    <a:pt x="176526" y="11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202"/>
            <p:cNvSpPr/>
            <p:nvPr>
              <p:custDataLst>
                <p:tags r:id="rId6"/>
              </p:custDataLst>
            </p:nvPr>
          </p:nvSpPr>
          <p:spPr>
            <a:xfrm>
              <a:off x="1591587" y="880757"/>
              <a:ext cx="122914" cy="395474"/>
            </a:xfrm>
            <a:custGeom>
              <a:avLst/>
              <a:gdLst/>
              <a:ahLst/>
              <a:cxnLst/>
              <a:rect l="0" t="0" r="0" b="0"/>
              <a:pathLst>
                <a:path w="122914" h="395474">
                  <a:moveTo>
                    <a:pt x="122913" y="20943"/>
                  </a:moveTo>
                  <a:lnTo>
                    <a:pt x="122913" y="20943"/>
                  </a:lnTo>
                  <a:lnTo>
                    <a:pt x="119542" y="10830"/>
                  </a:lnTo>
                  <a:lnTo>
                    <a:pt x="114124" y="3983"/>
                  </a:lnTo>
                  <a:lnTo>
                    <a:pt x="110703" y="1170"/>
                  </a:lnTo>
                  <a:lnTo>
                    <a:pt x="107012" y="0"/>
                  </a:lnTo>
                  <a:lnTo>
                    <a:pt x="99148" y="581"/>
                  </a:lnTo>
                  <a:lnTo>
                    <a:pt x="83416" y="11617"/>
                  </a:lnTo>
                  <a:lnTo>
                    <a:pt x="72091" y="24922"/>
                  </a:lnTo>
                  <a:lnTo>
                    <a:pt x="51804" y="68818"/>
                  </a:lnTo>
                  <a:lnTo>
                    <a:pt x="39804" y="101488"/>
                  </a:lnTo>
                  <a:lnTo>
                    <a:pt x="27414" y="139055"/>
                  </a:lnTo>
                  <a:lnTo>
                    <a:pt x="16264" y="175743"/>
                  </a:lnTo>
                  <a:lnTo>
                    <a:pt x="6019" y="219053"/>
                  </a:lnTo>
                  <a:lnTo>
                    <a:pt x="875" y="252925"/>
                  </a:lnTo>
                  <a:lnTo>
                    <a:pt x="0" y="287265"/>
                  </a:lnTo>
                  <a:lnTo>
                    <a:pt x="3474" y="327042"/>
                  </a:lnTo>
                  <a:lnTo>
                    <a:pt x="12735" y="353409"/>
                  </a:lnTo>
                  <a:lnTo>
                    <a:pt x="23145" y="371200"/>
                  </a:lnTo>
                  <a:lnTo>
                    <a:pt x="34827" y="383811"/>
                  </a:lnTo>
                  <a:lnTo>
                    <a:pt x="60046" y="395473"/>
                  </a:lnTo>
                  <a:lnTo>
                    <a:pt x="105373" y="391937"/>
                  </a:lnTo>
                  <a:lnTo>
                    <a:pt x="122913" y="38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203"/>
            <p:cNvSpPr/>
            <p:nvPr>
              <p:custDataLst>
                <p:tags r:id="rId7"/>
              </p:custDataLst>
            </p:nvPr>
          </p:nvSpPr>
          <p:spPr>
            <a:xfrm>
              <a:off x="1811927" y="974830"/>
              <a:ext cx="243709" cy="209219"/>
            </a:xfrm>
            <a:custGeom>
              <a:avLst/>
              <a:gdLst/>
              <a:ahLst/>
              <a:cxnLst/>
              <a:rect l="0" t="0" r="0" b="0"/>
              <a:pathLst>
                <a:path w="243709" h="209219">
                  <a:moveTo>
                    <a:pt x="232773" y="9420"/>
                  </a:moveTo>
                  <a:lnTo>
                    <a:pt x="232773" y="9420"/>
                  </a:lnTo>
                  <a:lnTo>
                    <a:pt x="239515" y="6049"/>
                  </a:lnTo>
                  <a:lnTo>
                    <a:pt x="241501" y="4350"/>
                  </a:lnTo>
                  <a:lnTo>
                    <a:pt x="243708" y="582"/>
                  </a:lnTo>
                  <a:lnTo>
                    <a:pt x="243591" y="0"/>
                  </a:lnTo>
                  <a:lnTo>
                    <a:pt x="242807" y="318"/>
                  </a:lnTo>
                  <a:lnTo>
                    <a:pt x="241579" y="1235"/>
                  </a:lnTo>
                  <a:lnTo>
                    <a:pt x="227129" y="41633"/>
                  </a:lnTo>
                  <a:lnTo>
                    <a:pt x="206964" y="84849"/>
                  </a:lnTo>
                  <a:lnTo>
                    <a:pt x="184897" y="121608"/>
                  </a:lnTo>
                  <a:lnTo>
                    <a:pt x="153561" y="163266"/>
                  </a:lnTo>
                  <a:lnTo>
                    <a:pt x="118923" y="195398"/>
                  </a:lnTo>
                  <a:lnTo>
                    <a:pt x="110306" y="201138"/>
                  </a:lnTo>
                  <a:lnTo>
                    <a:pt x="74582" y="209218"/>
                  </a:lnTo>
                  <a:lnTo>
                    <a:pt x="42831" y="204870"/>
                  </a:lnTo>
                  <a:lnTo>
                    <a:pt x="26293" y="194594"/>
                  </a:lnTo>
                  <a:lnTo>
                    <a:pt x="5171" y="171743"/>
                  </a:lnTo>
                  <a:lnTo>
                    <a:pt x="1089" y="158704"/>
                  </a:lnTo>
                  <a:lnTo>
                    <a:pt x="0" y="151276"/>
                  </a:lnTo>
                  <a:lnTo>
                    <a:pt x="1391" y="144208"/>
                  </a:lnTo>
                  <a:lnTo>
                    <a:pt x="8581" y="130709"/>
                  </a:lnTo>
                  <a:lnTo>
                    <a:pt x="16989" y="126968"/>
                  </a:lnTo>
                  <a:lnTo>
                    <a:pt x="54380" y="125074"/>
                  </a:lnTo>
                  <a:lnTo>
                    <a:pt x="93603" y="130393"/>
                  </a:lnTo>
                  <a:lnTo>
                    <a:pt x="133368" y="144042"/>
                  </a:lnTo>
                  <a:lnTo>
                    <a:pt x="180981" y="165942"/>
                  </a:lnTo>
                  <a:lnTo>
                    <a:pt x="239123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204"/>
            <p:cNvSpPr/>
            <p:nvPr>
              <p:custDataLst>
                <p:tags r:id="rId8"/>
              </p:custDataLst>
            </p:nvPr>
          </p:nvSpPr>
          <p:spPr>
            <a:xfrm>
              <a:off x="2139950" y="889094"/>
              <a:ext cx="118824" cy="374557"/>
            </a:xfrm>
            <a:custGeom>
              <a:avLst/>
              <a:gdLst/>
              <a:ahLst/>
              <a:cxnLst/>
              <a:rect l="0" t="0" r="0" b="0"/>
              <a:pathLst>
                <a:path w="118824" h="374557">
                  <a:moveTo>
                    <a:pt x="0" y="38006"/>
                  </a:moveTo>
                  <a:lnTo>
                    <a:pt x="0" y="38006"/>
                  </a:lnTo>
                  <a:lnTo>
                    <a:pt x="13815" y="9113"/>
                  </a:lnTo>
                  <a:lnTo>
                    <a:pt x="17677" y="3927"/>
                  </a:lnTo>
                  <a:lnTo>
                    <a:pt x="23073" y="1176"/>
                  </a:lnTo>
                  <a:lnTo>
                    <a:pt x="36595" y="0"/>
                  </a:lnTo>
                  <a:lnTo>
                    <a:pt x="52013" y="7474"/>
                  </a:lnTo>
                  <a:lnTo>
                    <a:pt x="72796" y="25667"/>
                  </a:lnTo>
                  <a:lnTo>
                    <a:pt x="86010" y="44463"/>
                  </a:lnTo>
                  <a:lnTo>
                    <a:pt x="103538" y="86632"/>
                  </a:lnTo>
                  <a:lnTo>
                    <a:pt x="111398" y="120766"/>
                  </a:lnTo>
                  <a:lnTo>
                    <a:pt x="116538" y="158749"/>
                  </a:lnTo>
                  <a:lnTo>
                    <a:pt x="118823" y="196797"/>
                  </a:lnTo>
                  <a:lnTo>
                    <a:pt x="116075" y="232993"/>
                  </a:lnTo>
                  <a:lnTo>
                    <a:pt x="110150" y="267895"/>
                  </a:lnTo>
                  <a:lnTo>
                    <a:pt x="102813" y="302221"/>
                  </a:lnTo>
                  <a:lnTo>
                    <a:pt x="90749" y="336425"/>
                  </a:lnTo>
                  <a:lnTo>
                    <a:pt x="63500" y="37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205"/>
            <p:cNvSpPr/>
            <p:nvPr>
              <p:custDataLst>
                <p:tags r:id="rId9"/>
              </p:custDataLst>
            </p:nvPr>
          </p:nvSpPr>
          <p:spPr>
            <a:xfrm>
              <a:off x="1257300" y="901700"/>
              <a:ext cx="25401" cy="476251"/>
            </a:xfrm>
            <a:custGeom>
              <a:avLst/>
              <a:gdLst/>
              <a:ahLst/>
              <a:cxnLst/>
              <a:rect l="0" t="0" r="0" b="0"/>
              <a:pathLst>
                <a:path w="25401" h="476251">
                  <a:moveTo>
                    <a:pt x="25400" y="0"/>
                  </a:moveTo>
                  <a:lnTo>
                    <a:pt x="25400" y="0"/>
                  </a:lnTo>
                  <a:lnTo>
                    <a:pt x="24694" y="10139"/>
                  </a:lnTo>
                  <a:lnTo>
                    <a:pt x="21036" y="25190"/>
                  </a:lnTo>
                  <a:lnTo>
                    <a:pt x="19442" y="72735"/>
                  </a:lnTo>
                  <a:lnTo>
                    <a:pt x="19166" y="118918"/>
                  </a:lnTo>
                  <a:lnTo>
                    <a:pt x="19084" y="163411"/>
                  </a:lnTo>
                  <a:lnTo>
                    <a:pt x="19060" y="205757"/>
                  </a:lnTo>
                  <a:lnTo>
                    <a:pt x="19055" y="240320"/>
                  </a:lnTo>
                  <a:lnTo>
                    <a:pt x="19051" y="285695"/>
                  </a:lnTo>
                  <a:lnTo>
                    <a:pt x="19051" y="320298"/>
                  </a:lnTo>
                  <a:lnTo>
                    <a:pt x="17169" y="354962"/>
                  </a:lnTo>
                  <a:lnTo>
                    <a:pt x="12143" y="396804"/>
                  </a:lnTo>
                  <a:lnTo>
                    <a:pt x="7494" y="436646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53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341"/>
          <p:cNvGrpSpPr/>
          <p:nvPr/>
        </p:nvGrpSpPr>
        <p:grpSpPr>
          <a:xfrm>
            <a:off x="599940" y="444500"/>
            <a:ext cx="719123" cy="450650"/>
            <a:chOff x="599940" y="444500"/>
            <a:chExt cx="719123" cy="450650"/>
          </a:xfrm>
        </p:grpSpPr>
        <p:sp>
          <p:nvSpPr>
            <p:cNvPr id="2" name="SMARTInkShape-6206"/>
            <p:cNvSpPr/>
            <p:nvPr>
              <p:custDataLst>
                <p:tags r:id="rId146"/>
              </p:custDataLst>
            </p:nvPr>
          </p:nvSpPr>
          <p:spPr>
            <a:xfrm>
              <a:off x="1098550" y="444500"/>
              <a:ext cx="220513" cy="291423"/>
            </a:xfrm>
            <a:custGeom>
              <a:avLst/>
              <a:gdLst/>
              <a:ahLst/>
              <a:cxnLst/>
              <a:rect l="0" t="0" r="0" b="0"/>
              <a:pathLst>
                <a:path w="220513" h="291423">
                  <a:moveTo>
                    <a:pt x="0" y="95250"/>
                  </a:moveTo>
                  <a:lnTo>
                    <a:pt x="0" y="95250"/>
                  </a:lnTo>
                  <a:lnTo>
                    <a:pt x="0" y="88508"/>
                  </a:lnTo>
                  <a:lnTo>
                    <a:pt x="1411" y="86522"/>
                  </a:lnTo>
                  <a:lnTo>
                    <a:pt x="3763" y="85198"/>
                  </a:lnTo>
                  <a:lnTo>
                    <a:pt x="6742" y="84315"/>
                  </a:lnTo>
                  <a:lnTo>
                    <a:pt x="8728" y="85138"/>
                  </a:lnTo>
                  <a:lnTo>
                    <a:pt x="10052" y="87098"/>
                  </a:lnTo>
                  <a:lnTo>
                    <a:pt x="16715" y="129663"/>
                  </a:lnTo>
                  <a:lnTo>
                    <a:pt x="19064" y="170044"/>
                  </a:lnTo>
                  <a:lnTo>
                    <a:pt x="25821" y="216328"/>
                  </a:lnTo>
                  <a:lnTo>
                    <a:pt x="36039" y="261948"/>
                  </a:lnTo>
                  <a:lnTo>
                    <a:pt x="43055" y="282931"/>
                  </a:lnTo>
                  <a:lnTo>
                    <a:pt x="49945" y="291082"/>
                  </a:lnTo>
                  <a:lnTo>
                    <a:pt x="53758" y="291422"/>
                  </a:lnTo>
                  <a:lnTo>
                    <a:pt x="57711" y="289531"/>
                  </a:lnTo>
                  <a:lnTo>
                    <a:pt x="61757" y="286154"/>
                  </a:lnTo>
                  <a:lnTo>
                    <a:pt x="70823" y="267917"/>
                  </a:lnTo>
                  <a:lnTo>
                    <a:pt x="87425" y="221914"/>
                  </a:lnTo>
                  <a:lnTo>
                    <a:pt x="90034" y="215676"/>
                  </a:lnTo>
                  <a:lnTo>
                    <a:pt x="93183" y="211517"/>
                  </a:lnTo>
                  <a:lnTo>
                    <a:pt x="100446" y="206897"/>
                  </a:lnTo>
                  <a:lnTo>
                    <a:pt x="103653" y="207781"/>
                  </a:lnTo>
                  <a:lnTo>
                    <a:pt x="106497" y="210487"/>
                  </a:lnTo>
                  <a:lnTo>
                    <a:pt x="131520" y="256915"/>
                  </a:lnTo>
                  <a:lnTo>
                    <a:pt x="140647" y="271640"/>
                  </a:lnTo>
                  <a:lnTo>
                    <a:pt x="143859" y="274227"/>
                  </a:lnTo>
                  <a:lnTo>
                    <a:pt x="151191" y="277101"/>
                  </a:lnTo>
                  <a:lnTo>
                    <a:pt x="155122" y="274339"/>
                  </a:lnTo>
                  <a:lnTo>
                    <a:pt x="167396" y="252893"/>
                  </a:lnTo>
                  <a:lnTo>
                    <a:pt x="179970" y="218629"/>
                  </a:lnTo>
                  <a:lnTo>
                    <a:pt x="191927" y="176178"/>
                  </a:lnTo>
                  <a:lnTo>
                    <a:pt x="200957" y="140944"/>
                  </a:lnTo>
                  <a:lnTo>
                    <a:pt x="211551" y="93972"/>
                  </a:lnTo>
                  <a:lnTo>
                    <a:pt x="219927" y="48509"/>
                  </a:lnTo>
                  <a:lnTo>
                    <a:pt x="220512" y="3567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207"/>
            <p:cNvSpPr/>
            <p:nvPr>
              <p:custDataLst>
                <p:tags r:id="rId147"/>
              </p:custDataLst>
            </p:nvPr>
          </p:nvSpPr>
          <p:spPr>
            <a:xfrm>
              <a:off x="912466" y="532316"/>
              <a:ext cx="122585" cy="255085"/>
            </a:xfrm>
            <a:custGeom>
              <a:avLst/>
              <a:gdLst/>
              <a:ahLst/>
              <a:cxnLst/>
              <a:rect l="0" t="0" r="0" b="0"/>
              <a:pathLst>
                <a:path w="122585" h="255085">
                  <a:moveTo>
                    <a:pt x="103534" y="13784"/>
                  </a:moveTo>
                  <a:lnTo>
                    <a:pt x="103534" y="13784"/>
                  </a:lnTo>
                  <a:lnTo>
                    <a:pt x="106905" y="10413"/>
                  </a:lnTo>
                  <a:lnTo>
                    <a:pt x="108560" y="4995"/>
                  </a:lnTo>
                  <a:lnTo>
                    <a:pt x="109001" y="1575"/>
                  </a:lnTo>
                  <a:lnTo>
                    <a:pt x="107179" y="0"/>
                  </a:lnTo>
                  <a:lnTo>
                    <a:pt x="99509" y="132"/>
                  </a:lnTo>
                  <a:lnTo>
                    <a:pt x="90927" y="4424"/>
                  </a:lnTo>
                  <a:lnTo>
                    <a:pt x="64610" y="28466"/>
                  </a:lnTo>
                  <a:lnTo>
                    <a:pt x="30988" y="71940"/>
                  </a:lnTo>
                  <a:lnTo>
                    <a:pt x="20491" y="85492"/>
                  </a:lnTo>
                  <a:lnTo>
                    <a:pt x="1285" y="129749"/>
                  </a:lnTo>
                  <a:lnTo>
                    <a:pt x="0" y="143170"/>
                  </a:lnTo>
                  <a:lnTo>
                    <a:pt x="4923" y="166655"/>
                  </a:lnTo>
                  <a:lnTo>
                    <a:pt x="17401" y="185374"/>
                  </a:lnTo>
                  <a:lnTo>
                    <a:pt x="63671" y="224743"/>
                  </a:lnTo>
                  <a:lnTo>
                    <a:pt x="86827" y="238873"/>
                  </a:lnTo>
                  <a:lnTo>
                    <a:pt x="122584" y="25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208"/>
            <p:cNvSpPr/>
            <p:nvPr>
              <p:custDataLst>
                <p:tags r:id="rId148"/>
              </p:custDataLst>
            </p:nvPr>
          </p:nvSpPr>
          <p:spPr>
            <a:xfrm>
              <a:off x="898042" y="510692"/>
              <a:ext cx="35409" cy="295759"/>
            </a:xfrm>
            <a:custGeom>
              <a:avLst/>
              <a:gdLst/>
              <a:ahLst/>
              <a:cxnLst/>
              <a:rect l="0" t="0" r="0" b="0"/>
              <a:pathLst>
                <a:path w="35409" h="295759">
                  <a:moveTo>
                    <a:pt x="3658" y="3658"/>
                  </a:moveTo>
                  <a:lnTo>
                    <a:pt x="3658" y="3658"/>
                  </a:lnTo>
                  <a:lnTo>
                    <a:pt x="3658" y="287"/>
                  </a:lnTo>
                  <a:lnTo>
                    <a:pt x="2952" y="0"/>
                  </a:lnTo>
                  <a:lnTo>
                    <a:pt x="287" y="1562"/>
                  </a:lnTo>
                  <a:lnTo>
                    <a:pt x="0" y="2966"/>
                  </a:lnTo>
                  <a:lnTo>
                    <a:pt x="2260" y="12547"/>
                  </a:lnTo>
                  <a:lnTo>
                    <a:pt x="7145" y="56005"/>
                  </a:lnTo>
                  <a:lnTo>
                    <a:pt x="15510" y="96779"/>
                  </a:lnTo>
                  <a:lnTo>
                    <a:pt x="20575" y="137083"/>
                  </a:lnTo>
                  <a:lnTo>
                    <a:pt x="23958" y="172543"/>
                  </a:lnTo>
                  <a:lnTo>
                    <a:pt x="29428" y="214330"/>
                  </a:lnTo>
                  <a:lnTo>
                    <a:pt x="34227" y="255841"/>
                  </a:lnTo>
                  <a:lnTo>
                    <a:pt x="35408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209"/>
            <p:cNvSpPr/>
            <p:nvPr>
              <p:custDataLst>
                <p:tags r:id="rId149"/>
              </p:custDataLst>
            </p:nvPr>
          </p:nvSpPr>
          <p:spPr>
            <a:xfrm>
              <a:off x="599940" y="521009"/>
              <a:ext cx="170758" cy="374141"/>
            </a:xfrm>
            <a:custGeom>
              <a:avLst/>
              <a:gdLst/>
              <a:ahLst/>
              <a:cxnLst/>
              <a:rect l="0" t="0" r="0" b="0"/>
              <a:pathLst>
                <a:path w="170758" h="374141">
                  <a:moveTo>
                    <a:pt x="16010" y="88591"/>
                  </a:moveTo>
                  <a:lnTo>
                    <a:pt x="16010" y="88591"/>
                  </a:lnTo>
                  <a:lnTo>
                    <a:pt x="3781" y="82124"/>
                  </a:lnTo>
                  <a:lnTo>
                    <a:pt x="462" y="79132"/>
                  </a:lnTo>
                  <a:lnTo>
                    <a:pt x="0" y="80168"/>
                  </a:lnTo>
                  <a:lnTo>
                    <a:pt x="11843" y="125283"/>
                  </a:lnTo>
                  <a:lnTo>
                    <a:pt x="23092" y="172105"/>
                  </a:lnTo>
                  <a:lnTo>
                    <a:pt x="35747" y="208508"/>
                  </a:lnTo>
                  <a:lnTo>
                    <a:pt x="44593" y="243674"/>
                  </a:lnTo>
                  <a:lnTo>
                    <a:pt x="52388" y="284041"/>
                  </a:lnTo>
                  <a:lnTo>
                    <a:pt x="63543" y="328439"/>
                  </a:lnTo>
                  <a:lnTo>
                    <a:pt x="68405" y="369126"/>
                  </a:lnTo>
                  <a:lnTo>
                    <a:pt x="70341" y="374140"/>
                  </a:lnTo>
                  <a:lnTo>
                    <a:pt x="68850" y="371665"/>
                  </a:lnTo>
                  <a:lnTo>
                    <a:pt x="60171" y="333319"/>
                  </a:lnTo>
                  <a:lnTo>
                    <a:pt x="54024" y="294688"/>
                  </a:lnTo>
                  <a:lnTo>
                    <a:pt x="42255" y="250030"/>
                  </a:lnTo>
                  <a:lnTo>
                    <a:pt x="31412" y="202873"/>
                  </a:lnTo>
                  <a:lnTo>
                    <a:pt x="24650" y="166119"/>
                  </a:lnTo>
                  <a:lnTo>
                    <a:pt x="20320" y="131279"/>
                  </a:lnTo>
                  <a:lnTo>
                    <a:pt x="17926" y="97921"/>
                  </a:lnTo>
                  <a:lnTo>
                    <a:pt x="16578" y="58900"/>
                  </a:lnTo>
                  <a:lnTo>
                    <a:pt x="16122" y="23381"/>
                  </a:lnTo>
                  <a:lnTo>
                    <a:pt x="18201" y="16190"/>
                  </a:lnTo>
                  <a:lnTo>
                    <a:pt x="26156" y="4437"/>
                  </a:lnTo>
                  <a:lnTo>
                    <a:pt x="31241" y="1444"/>
                  </a:lnTo>
                  <a:lnTo>
                    <a:pt x="42535" y="0"/>
                  </a:lnTo>
                  <a:lnTo>
                    <a:pt x="56491" y="7354"/>
                  </a:lnTo>
                  <a:lnTo>
                    <a:pt x="101974" y="49901"/>
                  </a:lnTo>
                  <a:lnTo>
                    <a:pt x="137423" y="96013"/>
                  </a:lnTo>
                  <a:lnTo>
                    <a:pt x="154525" y="133751"/>
                  </a:lnTo>
                  <a:lnTo>
                    <a:pt x="164688" y="176212"/>
                  </a:lnTo>
                  <a:lnTo>
                    <a:pt x="170757" y="217956"/>
                  </a:lnTo>
                  <a:lnTo>
                    <a:pt x="168008" y="249845"/>
                  </a:lnTo>
                  <a:lnTo>
                    <a:pt x="152913" y="291867"/>
                  </a:lnTo>
                  <a:lnTo>
                    <a:pt x="133128" y="324026"/>
                  </a:lnTo>
                  <a:lnTo>
                    <a:pt x="116564" y="339364"/>
                  </a:lnTo>
                  <a:lnTo>
                    <a:pt x="91508" y="352845"/>
                  </a:lnTo>
                  <a:lnTo>
                    <a:pt x="77552" y="355850"/>
                  </a:lnTo>
                  <a:lnTo>
                    <a:pt x="71854" y="355664"/>
                  </a:lnTo>
                  <a:lnTo>
                    <a:pt x="68056" y="354128"/>
                  </a:lnTo>
                  <a:lnTo>
                    <a:pt x="66810" y="329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342"/>
          <p:cNvGrpSpPr/>
          <p:nvPr/>
        </p:nvGrpSpPr>
        <p:grpSpPr>
          <a:xfrm>
            <a:off x="450850" y="355862"/>
            <a:ext cx="2667001" cy="768089"/>
            <a:chOff x="450850" y="355862"/>
            <a:chExt cx="2667001" cy="768089"/>
          </a:xfrm>
        </p:grpSpPr>
        <p:sp>
          <p:nvSpPr>
            <p:cNvPr id="7" name="SMARTInkShape-6210"/>
            <p:cNvSpPr/>
            <p:nvPr>
              <p:custDataLst>
                <p:tags r:id="rId135"/>
              </p:custDataLst>
            </p:nvPr>
          </p:nvSpPr>
          <p:spPr>
            <a:xfrm>
              <a:off x="3117850" y="7429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211"/>
            <p:cNvSpPr/>
            <p:nvPr>
              <p:custDataLst>
                <p:tags r:id="rId136"/>
              </p:custDataLst>
            </p:nvPr>
          </p:nvSpPr>
          <p:spPr>
            <a:xfrm>
              <a:off x="3016250" y="565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212"/>
            <p:cNvSpPr/>
            <p:nvPr>
              <p:custDataLst>
                <p:tags r:id="rId137"/>
              </p:custDataLst>
            </p:nvPr>
          </p:nvSpPr>
          <p:spPr>
            <a:xfrm>
              <a:off x="450850" y="914400"/>
              <a:ext cx="2368551" cy="209551"/>
            </a:xfrm>
            <a:custGeom>
              <a:avLst/>
              <a:gdLst/>
              <a:ahLst/>
              <a:cxnLst/>
              <a:rect l="0" t="0" r="0" b="0"/>
              <a:pathLst>
                <a:path w="2368551" h="209551">
                  <a:moveTo>
                    <a:pt x="0" y="209550"/>
                  </a:moveTo>
                  <a:lnTo>
                    <a:pt x="0" y="209550"/>
                  </a:lnTo>
                  <a:lnTo>
                    <a:pt x="17677" y="200712"/>
                  </a:lnTo>
                  <a:lnTo>
                    <a:pt x="50079" y="194623"/>
                  </a:lnTo>
                  <a:lnTo>
                    <a:pt x="83406" y="190451"/>
                  </a:lnTo>
                  <a:lnTo>
                    <a:pt x="119619" y="186245"/>
                  </a:lnTo>
                  <a:lnTo>
                    <a:pt x="152177" y="182024"/>
                  </a:lnTo>
                  <a:lnTo>
                    <a:pt x="198273" y="179051"/>
                  </a:lnTo>
                  <a:lnTo>
                    <a:pt x="232055" y="176475"/>
                  </a:lnTo>
                  <a:lnTo>
                    <a:pt x="268941" y="173683"/>
                  </a:lnTo>
                  <a:lnTo>
                    <a:pt x="308853" y="172442"/>
                  </a:lnTo>
                  <a:lnTo>
                    <a:pt x="350111" y="170010"/>
                  </a:lnTo>
                  <a:lnTo>
                    <a:pt x="394083" y="166576"/>
                  </a:lnTo>
                  <a:lnTo>
                    <a:pt x="418650" y="164673"/>
                  </a:lnTo>
                  <a:lnTo>
                    <a:pt x="444200" y="162699"/>
                  </a:lnTo>
                  <a:lnTo>
                    <a:pt x="468994" y="161382"/>
                  </a:lnTo>
                  <a:lnTo>
                    <a:pt x="493285" y="160505"/>
                  </a:lnTo>
                  <a:lnTo>
                    <a:pt x="517240" y="159920"/>
                  </a:lnTo>
                  <a:lnTo>
                    <a:pt x="543088" y="158119"/>
                  </a:lnTo>
                  <a:lnTo>
                    <a:pt x="570197" y="155507"/>
                  </a:lnTo>
                  <a:lnTo>
                    <a:pt x="598148" y="152355"/>
                  </a:lnTo>
                  <a:lnTo>
                    <a:pt x="625954" y="150253"/>
                  </a:lnTo>
                  <a:lnTo>
                    <a:pt x="653664" y="148852"/>
                  </a:lnTo>
                  <a:lnTo>
                    <a:pt x="681309" y="147918"/>
                  </a:lnTo>
                  <a:lnTo>
                    <a:pt x="708912" y="146590"/>
                  </a:lnTo>
                  <a:lnTo>
                    <a:pt x="736486" y="144999"/>
                  </a:lnTo>
                  <a:lnTo>
                    <a:pt x="764040" y="143233"/>
                  </a:lnTo>
                  <a:lnTo>
                    <a:pt x="792288" y="141350"/>
                  </a:lnTo>
                  <a:lnTo>
                    <a:pt x="820998" y="139389"/>
                  </a:lnTo>
                  <a:lnTo>
                    <a:pt x="850015" y="137376"/>
                  </a:lnTo>
                  <a:lnTo>
                    <a:pt x="879943" y="135328"/>
                  </a:lnTo>
                  <a:lnTo>
                    <a:pt x="910479" y="133258"/>
                  </a:lnTo>
                  <a:lnTo>
                    <a:pt x="941419" y="131172"/>
                  </a:lnTo>
                  <a:lnTo>
                    <a:pt x="972629" y="129781"/>
                  </a:lnTo>
                  <a:lnTo>
                    <a:pt x="1004020" y="128854"/>
                  </a:lnTo>
                  <a:lnTo>
                    <a:pt x="1035530" y="128236"/>
                  </a:lnTo>
                  <a:lnTo>
                    <a:pt x="1066414" y="127824"/>
                  </a:lnTo>
                  <a:lnTo>
                    <a:pt x="1096882" y="127549"/>
                  </a:lnTo>
                  <a:lnTo>
                    <a:pt x="1127071" y="127366"/>
                  </a:lnTo>
                  <a:lnTo>
                    <a:pt x="1157781" y="126538"/>
                  </a:lnTo>
                  <a:lnTo>
                    <a:pt x="1188837" y="125281"/>
                  </a:lnTo>
                  <a:lnTo>
                    <a:pt x="1220125" y="123738"/>
                  </a:lnTo>
                  <a:lnTo>
                    <a:pt x="1252978" y="122003"/>
                  </a:lnTo>
                  <a:lnTo>
                    <a:pt x="1286874" y="120141"/>
                  </a:lnTo>
                  <a:lnTo>
                    <a:pt x="1321466" y="118194"/>
                  </a:lnTo>
                  <a:lnTo>
                    <a:pt x="1355816" y="116190"/>
                  </a:lnTo>
                  <a:lnTo>
                    <a:pt x="1390005" y="114149"/>
                  </a:lnTo>
                  <a:lnTo>
                    <a:pt x="1424087" y="112083"/>
                  </a:lnTo>
                  <a:lnTo>
                    <a:pt x="1458097" y="110000"/>
                  </a:lnTo>
                  <a:lnTo>
                    <a:pt x="1492059" y="107905"/>
                  </a:lnTo>
                  <a:lnTo>
                    <a:pt x="1525989" y="105803"/>
                  </a:lnTo>
                  <a:lnTo>
                    <a:pt x="1559193" y="103697"/>
                  </a:lnTo>
                  <a:lnTo>
                    <a:pt x="1591912" y="101587"/>
                  </a:lnTo>
                  <a:lnTo>
                    <a:pt x="1624308" y="99474"/>
                  </a:lnTo>
                  <a:lnTo>
                    <a:pt x="1656489" y="97361"/>
                  </a:lnTo>
                  <a:lnTo>
                    <a:pt x="1688526" y="95246"/>
                  </a:lnTo>
                  <a:lnTo>
                    <a:pt x="1720467" y="93131"/>
                  </a:lnTo>
                  <a:lnTo>
                    <a:pt x="1751639" y="91015"/>
                  </a:lnTo>
                  <a:lnTo>
                    <a:pt x="1782298" y="88899"/>
                  </a:lnTo>
                  <a:lnTo>
                    <a:pt x="1812616" y="86782"/>
                  </a:lnTo>
                  <a:lnTo>
                    <a:pt x="1841999" y="84666"/>
                  </a:lnTo>
                  <a:lnTo>
                    <a:pt x="1870761" y="82550"/>
                  </a:lnTo>
                  <a:lnTo>
                    <a:pt x="1899107" y="80433"/>
                  </a:lnTo>
                  <a:lnTo>
                    <a:pt x="1926471" y="77611"/>
                  </a:lnTo>
                  <a:lnTo>
                    <a:pt x="1953181" y="74318"/>
                  </a:lnTo>
                  <a:lnTo>
                    <a:pt x="1979454" y="70712"/>
                  </a:lnTo>
                  <a:lnTo>
                    <a:pt x="2004025" y="67603"/>
                  </a:lnTo>
                  <a:lnTo>
                    <a:pt x="2050141" y="62266"/>
                  </a:lnTo>
                  <a:lnTo>
                    <a:pt x="2094155" y="57542"/>
                  </a:lnTo>
                  <a:lnTo>
                    <a:pt x="2136530" y="53091"/>
                  </a:lnTo>
                  <a:lnTo>
                    <a:pt x="2176530" y="48761"/>
                  </a:lnTo>
                  <a:lnTo>
                    <a:pt x="2211712" y="44484"/>
                  </a:lnTo>
                  <a:lnTo>
                    <a:pt x="2257403" y="38110"/>
                  </a:lnTo>
                  <a:lnTo>
                    <a:pt x="2295871" y="29872"/>
                  </a:lnTo>
                  <a:lnTo>
                    <a:pt x="2368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213"/>
            <p:cNvSpPr/>
            <p:nvPr>
              <p:custDataLst>
                <p:tags r:id="rId138"/>
              </p:custDataLst>
            </p:nvPr>
          </p:nvSpPr>
          <p:spPr>
            <a:xfrm>
              <a:off x="2857500" y="536379"/>
              <a:ext cx="95134" cy="348568"/>
            </a:xfrm>
            <a:custGeom>
              <a:avLst/>
              <a:gdLst/>
              <a:ahLst/>
              <a:cxnLst/>
              <a:rect l="0" t="0" r="0" b="0"/>
              <a:pathLst>
                <a:path w="95134" h="348568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2161"/>
                  </a:lnTo>
                  <a:lnTo>
                    <a:pt x="3371" y="73749"/>
                  </a:lnTo>
                  <a:lnTo>
                    <a:pt x="8789" y="85921"/>
                  </a:lnTo>
                  <a:lnTo>
                    <a:pt x="12209" y="90154"/>
                  </a:lnTo>
                  <a:lnTo>
                    <a:pt x="21654" y="94858"/>
                  </a:lnTo>
                  <a:lnTo>
                    <a:pt x="27136" y="96112"/>
                  </a:lnTo>
                  <a:lnTo>
                    <a:pt x="32907" y="94832"/>
                  </a:lnTo>
                  <a:lnTo>
                    <a:pt x="44965" y="87765"/>
                  </a:lnTo>
                  <a:lnTo>
                    <a:pt x="60281" y="71886"/>
                  </a:lnTo>
                  <a:lnTo>
                    <a:pt x="78642" y="35006"/>
                  </a:lnTo>
                  <a:lnTo>
                    <a:pt x="81519" y="28014"/>
                  </a:lnTo>
                  <a:lnTo>
                    <a:pt x="83273" y="26150"/>
                  </a:lnTo>
                  <a:lnTo>
                    <a:pt x="85149" y="24907"/>
                  </a:lnTo>
                  <a:lnTo>
                    <a:pt x="86400" y="26195"/>
                  </a:lnTo>
                  <a:lnTo>
                    <a:pt x="87789" y="33271"/>
                  </a:lnTo>
                  <a:lnTo>
                    <a:pt x="88680" y="79702"/>
                  </a:lnTo>
                  <a:lnTo>
                    <a:pt x="89540" y="123276"/>
                  </a:lnTo>
                  <a:lnTo>
                    <a:pt x="93245" y="168093"/>
                  </a:lnTo>
                  <a:lnTo>
                    <a:pt x="94854" y="213395"/>
                  </a:lnTo>
                  <a:lnTo>
                    <a:pt x="95133" y="255630"/>
                  </a:lnTo>
                  <a:lnTo>
                    <a:pt x="91856" y="294343"/>
                  </a:lnTo>
                  <a:lnTo>
                    <a:pt x="83003" y="325012"/>
                  </a:lnTo>
                  <a:lnTo>
                    <a:pt x="73579" y="338939"/>
                  </a:lnTo>
                  <a:lnTo>
                    <a:pt x="64217" y="346540"/>
                  </a:lnTo>
                  <a:lnTo>
                    <a:pt x="59744" y="348567"/>
                  </a:lnTo>
                  <a:lnTo>
                    <a:pt x="55351" y="346391"/>
                  </a:lnTo>
                  <a:lnTo>
                    <a:pt x="46708" y="334565"/>
                  </a:lnTo>
                  <a:lnTo>
                    <a:pt x="39800" y="295981"/>
                  </a:lnTo>
                  <a:lnTo>
                    <a:pt x="3810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214"/>
            <p:cNvSpPr/>
            <p:nvPr>
              <p:custDataLst>
                <p:tags r:id="rId139"/>
              </p:custDataLst>
            </p:nvPr>
          </p:nvSpPr>
          <p:spPr>
            <a:xfrm>
              <a:off x="2715980" y="482600"/>
              <a:ext cx="14521" cy="6351"/>
            </a:xfrm>
            <a:custGeom>
              <a:avLst/>
              <a:gdLst/>
              <a:ahLst/>
              <a:cxnLst/>
              <a:rect l="0" t="0" r="0" b="0"/>
              <a:pathLst>
                <a:path w="14521" h="6351">
                  <a:moveTo>
                    <a:pt x="8170" y="6350"/>
                  </a:moveTo>
                  <a:lnTo>
                    <a:pt x="8170" y="6350"/>
                  </a:lnTo>
                  <a:lnTo>
                    <a:pt x="1428" y="6350"/>
                  </a:lnTo>
                  <a:lnTo>
                    <a:pt x="147" y="5644"/>
                  </a:lnTo>
                  <a:lnTo>
                    <a:pt x="0" y="4469"/>
                  </a:lnTo>
                  <a:lnTo>
                    <a:pt x="606" y="2979"/>
                  </a:lnTo>
                  <a:lnTo>
                    <a:pt x="1716" y="2692"/>
                  </a:lnTo>
                  <a:lnTo>
                    <a:pt x="14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215"/>
            <p:cNvSpPr/>
            <p:nvPr>
              <p:custDataLst>
                <p:tags r:id="rId140"/>
              </p:custDataLst>
            </p:nvPr>
          </p:nvSpPr>
          <p:spPr>
            <a:xfrm>
              <a:off x="2736850" y="53975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20264" y="22905"/>
                  </a:lnTo>
                  <a:lnTo>
                    <a:pt x="35716" y="1533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216"/>
            <p:cNvSpPr/>
            <p:nvPr>
              <p:custDataLst>
                <p:tags r:id="rId141"/>
              </p:custDataLst>
            </p:nvPr>
          </p:nvSpPr>
          <p:spPr>
            <a:xfrm>
              <a:off x="2757324" y="355862"/>
              <a:ext cx="48233" cy="316683"/>
            </a:xfrm>
            <a:custGeom>
              <a:avLst/>
              <a:gdLst/>
              <a:ahLst/>
              <a:cxnLst/>
              <a:rect l="0" t="0" r="0" b="0"/>
              <a:pathLst>
                <a:path w="48233" h="316683">
                  <a:moveTo>
                    <a:pt x="36676" y="6088"/>
                  </a:moveTo>
                  <a:lnTo>
                    <a:pt x="36676" y="6088"/>
                  </a:lnTo>
                  <a:lnTo>
                    <a:pt x="40047" y="2717"/>
                  </a:lnTo>
                  <a:lnTo>
                    <a:pt x="43583" y="1062"/>
                  </a:lnTo>
                  <a:lnTo>
                    <a:pt x="48232" y="0"/>
                  </a:lnTo>
                  <a:lnTo>
                    <a:pt x="44080" y="41052"/>
                  </a:lnTo>
                  <a:lnTo>
                    <a:pt x="40437" y="73838"/>
                  </a:lnTo>
                  <a:lnTo>
                    <a:pt x="34585" y="107696"/>
                  </a:lnTo>
                  <a:lnTo>
                    <a:pt x="25238" y="150964"/>
                  </a:lnTo>
                  <a:lnTo>
                    <a:pt x="16118" y="187303"/>
                  </a:lnTo>
                  <a:lnTo>
                    <a:pt x="8242" y="227468"/>
                  </a:lnTo>
                  <a:lnTo>
                    <a:pt x="999" y="272856"/>
                  </a:lnTo>
                  <a:lnTo>
                    <a:pt x="0" y="294602"/>
                  </a:lnTo>
                  <a:lnTo>
                    <a:pt x="2266" y="303179"/>
                  </a:lnTo>
                  <a:lnTo>
                    <a:pt x="10880" y="315346"/>
                  </a:lnTo>
                  <a:lnTo>
                    <a:pt x="15245" y="316682"/>
                  </a:lnTo>
                  <a:lnTo>
                    <a:pt x="43026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17"/>
            <p:cNvSpPr/>
            <p:nvPr>
              <p:custDataLst>
                <p:tags r:id="rId142"/>
              </p:custDataLst>
            </p:nvPr>
          </p:nvSpPr>
          <p:spPr>
            <a:xfrm>
              <a:off x="2686050" y="5651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145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218"/>
            <p:cNvSpPr/>
            <p:nvPr>
              <p:custDataLst>
                <p:tags r:id="rId143"/>
              </p:custDataLst>
            </p:nvPr>
          </p:nvSpPr>
          <p:spPr>
            <a:xfrm>
              <a:off x="2110418" y="409488"/>
              <a:ext cx="534593" cy="460152"/>
            </a:xfrm>
            <a:custGeom>
              <a:avLst/>
              <a:gdLst/>
              <a:ahLst/>
              <a:cxnLst/>
              <a:rect l="0" t="0" r="0" b="0"/>
              <a:pathLst>
                <a:path w="534593" h="460152">
                  <a:moveTo>
                    <a:pt x="10482" y="244562"/>
                  </a:moveTo>
                  <a:lnTo>
                    <a:pt x="10482" y="244562"/>
                  </a:lnTo>
                  <a:lnTo>
                    <a:pt x="13853" y="241191"/>
                  </a:lnTo>
                  <a:lnTo>
                    <a:pt x="52696" y="219992"/>
                  </a:lnTo>
                  <a:lnTo>
                    <a:pt x="64656" y="204091"/>
                  </a:lnTo>
                  <a:lnTo>
                    <a:pt x="69366" y="195766"/>
                  </a:lnTo>
                  <a:lnTo>
                    <a:pt x="69494" y="191570"/>
                  </a:lnTo>
                  <a:lnTo>
                    <a:pt x="65872" y="183145"/>
                  </a:lnTo>
                  <a:lnTo>
                    <a:pt x="62931" y="180334"/>
                  </a:lnTo>
                  <a:lnTo>
                    <a:pt x="55900" y="177211"/>
                  </a:lnTo>
                  <a:lnTo>
                    <a:pt x="46190" y="177704"/>
                  </a:lnTo>
                  <a:lnTo>
                    <a:pt x="40637" y="178823"/>
                  </a:lnTo>
                  <a:lnTo>
                    <a:pt x="19338" y="193883"/>
                  </a:lnTo>
                  <a:lnTo>
                    <a:pt x="5267" y="212848"/>
                  </a:lnTo>
                  <a:lnTo>
                    <a:pt x="0" y="238615"/>
                  </a:lnTo>
                  <a:lnTo>
                    <a:pt x="4412" y="258382"/>
                  </a:lnTo>
                  <a:lnTo>
                    <a:pt x="13429" y="276104"/>
                  </a:lnTo>
                  <a:lnTo>
                    <a:pt x="24492" y="286333"/>
                  </a:lnTo>
                  <a:lnTo>
                    <a:pt x="52733" y="296058"/>
                  </a:lnTo>
                  <a:lnTo>
                    <a:pt x="77799" y="296666"/>
                  </a:lnTo>
                  <a:lnTo>
                    <a:pt x="112549" y="281822"/>
                  </a:lnTo>
                  <a:lnTo>
                    <a:pt x="148980" y="259546"/>
                  </a:lnTo>
                  <a:lnTo>
                    <a:pt x="167465" y="239202"/>
                  </a:lnTo>
                  <a:lnTo>
                    <a:pt x="175032" y="225952"/>
                  </a:lnTo>
                  <a:lnTo>
                    <a:pt x="179888" y="203221"/>
                  </a:lnTo>
                  <a:lnTo>
                    <a:pt x="179142" y="192557"/>
                  </a:lnTo>
                  <a:lnTo>
                    <a:pt x="177955" y="188725"/>
                  </a:lnTo>
                  <a:lnTo>
                    <a:pt x="175048" y="186171"/>
                  </a:lnTo>
                  <a:lnTo>
                    <a:pt x="166172" y="183333"/>
                  </a:lnTo>
                  <a:lnTo>
                    <a:pt x="157053" y="183953"/>
                  </a:lnTo>
                  <a:lnTo>
                    <a:pt x="152646" y="185106"/>
                  </a:lnTo>
                  <a:lnTo>
                    <a:pt x="136331" y="196842"/>
                  </a:lnTo>
                  <a:lnTo>
                    <a:pt x="129915" y="207831"/>
                  </a:lnTo>
                  <a:lnTo>
                    <a:pt x="125796" y="225390"/>
                  </a:lnTo>
                  <a:lnTo>
                    <a:pt x="127574" y="227548"/>
                  </a:lnTo>
                  <a:lnTo>
                    <a:pt x="135195" y="229944"/>
                  </a:lnTo>
                  <a:lnTo>
                    <a:pt x="143756" y="229128"/>
                  </a:lnTo>
                  <a:lnTo>
                    <a:pt x="160750" y="222855"/>
                  </a:lnTo>
                  <a:lnTo>
                    <a:pt x="175023" y="214622"/>
                  </a:lnTo>
                  <a:lnTo>
                    <a:pt x="177326" y="214019"/>
                  </a:lnTo>
                  <a:lnTo>
                    <a:pt x="178861" y="215028"/>
                  </a:lnTo>
                  <a:lnTo>
                    <a:pt x="180567" y="219912"/>
                  </a:lnTo>
                  <a:lnTo>
                    <a:pt x="179871" y="259312"/>
                  </a:lnTo>
                  <a:lnTo>
                    <a:pt x="176429" y="303371"/>
                  </a:lnTo>
                  <a:lnTo>
                    <a:pt x="175749" y="340453"/>
                  </a:lnTo>
                  <a:lnTo>
                    <a:pt x="174926" y="378494"/>
                  </a:lnTo>
                  <a:lnTo>
                    <a:pt x="171233" y="418223"/>
                  </a:lnTo>
                  <a:lnTo>
                    <a:pt x="171508" y="450159"/>
                  </a:lnTo>
                  <a:lnTo>
                    <a:pt x="174375" y="459996"/>
                  </a:lnTo>
                  <a:lnTo>
                    <a:pt x="174777" y="460151"/>
                  </a:lnTo>
                  <a:lnTo>
                    <a:pt x="191172" y="418976"/>
                  </a:lnTo>
                  <a:lnTo>
                    <a:pt x="206307" y="379496"/>
                  </a:lnTo>
                  <a:lnTo>
                    <a:pt x="219728" y="339576"/>
                  </a:lnTo>
                  <a:lnTo>
                    <a:pt x="234523" y="302348"/>
                  </a:lnTo>
                  <a:lnTo>
                    <a:pt x="252313" y="259332"/>
                  </a:lnTo>
                  <a:lnTo>
                    <a:pt x="269099" y="212902"/>
                  </a:lnTo>
                  <a:lnTo>
                    <a:pt x="276379" y="181276"/>
                  </a:lnTo>
                  <a:lnTo>
                    <a:pt x="276647" y="181910"/>
                  </a:lnTo>
                  <a:lnTo>
                    <a:pt x="276406" y="207671"/>
                  </a:lnTo>
                  <a:lnTo>
                    <a:pt x="274023" y="245637"/>
                  </a:lnTo>
                  <a:lnTo>
                    <a:pt x="279929" y="280366"/>
                  </a:lnTo>
                  <a:lnTo>
                    <a:pt x="283247" y="285364"/>
                  </a:lnTo>
                  <a:lnTo>
                    <a:pt x="287575" y="288697"/>
                  </a:lnTo>
                  <a:lnTo>
                    <a:pt x="292577" y="290919"/>
                  </a:lnTo>
                  <a:lnTo>
                    <a:pt x="297323" y="290989"/>
                  </a:lnTo>
                  <a:lnTo>
                    <a:pt x="306360" y="287303"/>
                  </a:lnTo>
                  <a:lnTo>
                    <a:pt x="315080" y="275317"/>
                  </a:lnTo>
                  <a:lnTo>
                    <a:pt x="336901" y="229188"/>
                  </a:lnTo>
                  <a:lnTo>
                    <a:pt x="339935" y="216047"/>
                  </a:lnTo>
                  <a:lnTo>
                    <a:pt x="340890" y="214969"/>
                  </a:lnTo>
                  <a:lnTo>
                    <a:pt x="343832" y="213770"/>
                  </a:lnTo>
                  <a:lnTo>
                    <a:pt x="345604" y="214156"/>
                  </a:lnTo>
                  <a:lnTo>
                    <a:pt x="363451" y="222994"/>
                  </a:lnTo>
                  <a:lnTo>
                    <a:pt x="395343" y="225180"/>
                  </a:lnTo>
                  <a:lnTo>
                    <a:pt x="419515" y="218672"/>
                  </a:lnTo>
                  <a:lnTo>
                    <a:pt x="434439" y="211177"/>
                  </a:lnTo>
                  <a:lnTo>
                    <a:pt x="443329" y="201117"/>
                  </a:lnTo>
                  <a:lnTo>
                    <a:pt x="443686" y="197960"/>
                  </a:lnTo>
                  <a:lnTo>
                    <a:pt x="442512" y="195149"/>
                  </a:lnTo>
                  <a:lnTo>
                    <a:pt x="440319" y="192570"/>
                  </a:lnTo>
                  <a:lnTo>
                    <a:pt x="432237" y="189705"/>
                  </a:lnTo>
                  <a:lnTo>
                    <a:pt x="422295" y="189137"/>
                  </a:lnTo>
                  <a:lnTo>
                    <a:pt x="413173" y="191236"/>
                  </a:lnTo>
                  <a:lnTo>
                    <a:pt x="400104" y="199755"/>
                  </a:lnTo>
                  <a:lnTo>
                    <a:pt x="397935" y="204108"/>
                  </a:lnTo>
                  <a:lnTo>
                    <a:pt x="397408" y="214588"/>
                  </a:lnTo>
                  <a:lnTo>
                    <a:pt x="399525" y="222538"/>
                  </a:lnTo>
                  <a:lnTo>
                    <a:pt x="401077" y="225646"/>
                  </a:lnTo>
                  <a:lnTo>
                    <a:pt x="406565" y="230981"/>
                  </a:lnTo>
                  <a:lnTo>
                    <a:pt x="410004" y="233391"/>
                  </a:lnTo>
                  <a:lnTo>
                    <a:pt x="414413" y="233587"/>
                  </a:lnTo>
                  <a:lnTo>
                    <a:pt x="429321" y="227826"/>
                  </a:lnTo>
                  <a:lnTo>
                    <a:pt x="436051" y="223483"/>
                  </a:lnTo>
                  <a:lnTo>
                    <a:pt x="439513" y="219201"/>
                  </a:lnTo>
                  <a:lnTo>
                    <a:pt x="440436" y="217071"/>
                  </a:lnTo>
                  <a:lnTo>
                    <a:pt x="441757" y="215652"/>
                  </a:lnTo>
                  <a:lnTo>
                    <a:pt x="445106" y="214074"/>
                  </a:lnTo>
                  <a:lnTo>
                    <a:pt x="445576" y="215064"/>
                  </a:lnTo>
                  <a:lnTo>
                    <a:pt x="442855" y="233970"/>
                  </a:lnTo>
                  <a:lnTo>
                    <a:pt x="445823" y="248166"/>
                  </a:lnTo>
                  <a:lnTo>
                    <a:pt x="451171" y="257938"/>
                  </a:lnTo>
                  <a:lnTo>
                    <a:pt x="453147" y="259124"/>
                  </a:lnTo>
                  <a:lnTo>
                    <a:pt x="455170" y="259209"/>
                  </a:lnTo>
                  <a:lnTo>
                    <a:pt x="457224" y="258560"/>
                  </a:lnTo>
                  <a:lnTo>
                    <a:pt x="466857" y="250905"/>
                  </a:lnTo>
                  <a:lnTo>
                    <a:pt x="491079" y="207669"/>
                  </a:lnTo>
                  <a:lnTo>
                    <a:pt x="502851" y="161022"/>
                  </a:lnTo>
                  <a:lnTo>
                    <a:pt x="511971" y="113656"/>
                  </a:lnTo>
                  <a:lnTo>
                    <a:pt x="522694" y="68939"/>
                  </a:lnTo>
                  <a:lnTo>
                    <a:pt x="529925" y="22546"/>
                  </a:lnTo>
                  <a:lnTo>
                    <a:pt x="534592" y="486"/>
                  </a:lnTo>
                  <a:lnTo>
                    <a:pt x="534161" y="0"/>
                  </a:lnTo>
                  <a:lnTo>
                    <a:pt x="533168" y="1087"/>
                  </a:lnTo>
                  <a:lnTo>
                    <a:pt x="522846" y="40567"/>
                  </a:lnTo>
                  <a:lnTo>
                    <a:pt x="518364" y="73739"/>
                  </a:lnTo>
                  <a:lnTo>
                    <a:pt x="512315" y="107492"/>
                  </a:lnTo>
                  <a:lnTo>
                    <a:pt x="508686" y="140368"/>
                  </a:lnTo>
                  <a:lnTo>
                    <a:pt x="507072" y="172854"/>
                  </a:lnTo>
                  <a:lnTo>
                    <a:pt x="506355" y="208458"/>
                  </a:lnTo>
                  <a:lnTo>
                    <a:pt x="505895" y="254886"/>
                  </a:lnTo>
                  <a:lnTo>
                    <a:pt x="505782" y="26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219"/>
            <p:cNvSpPr/>
            <p:nvPr>
              <p:custDataLst>
                <p:tags r:id="rId144"/>
              </p:custDataLst>
            </p:nvPr>
          </p:nvSpPr>
          <p:spPr>
            <a:xfrm>
              <a:off x="1993978" y="596848"/>
              <a:ext cx="82473" cy="133102"/>
            </a:xfrm>
            <a:custGeom>
              <a:avLst/>
              <a:gdLst/>
              <a:ahLst/>
              <a:cxnLst/>
              <a:rect l="0" t="0" r="0" b="0"/>
              <a:pathLst>
                <a:path w="82473" h="133102">
                  <a:moveTo>
                    <a:pt x="6272" y="25452"/>
                  </a:moveTo>
                  <a:lnTo>
                    <a:pt x="6272" y="25452"/>
                  </a:lnTo>
                  <a:lnTo>
                    <a:pt x="4390" y="63116"/>
                  </a:lnTo>
                  <a:lnTo>
                    <a:pt x="510" y="107631"/>
                  </a:lnTo>
                  <a:lnTo>
                    <a:pt x="0" y="133101"/>
                  </a:lnTo>
                  <a:lnTo>
                    <a:pt x="632" y="93922"/>
                  </a:lnTo>
                  <a:lnTo>
                    <a:pt x="4949" y="48201"/>
                  </a:lnTo>
                  <a:lnTo>
                    <a:pt x="9382" y="14737"/>
                  </a:lnTo>
                  <a:lnTo>
                    <a:pt x="14945" y="4697"/>
                  </a:lnTo>
                  <a:lnTo>
                    <a:pt x="18404" y="1032"/>
                  </a:lnTo>
                  <a:lnTo>
                    <a:pt x="22121" y="0"/>
                  </a:lnTo>
                  <a:lnTo>
                    <a:pt x="26010" y="723"/>
                  </a:lnTo>
                  <a:lnTo>
                    <a:pt x="30014" y="2616"/>
                  </a:lnTo>
                  <a:lnTo>
                    <a:pt x="45762" y="22135"/>
                  </a:lnTo>
                  <a:lnTo>
                    <a:pt x="64271" y="67653"/>
                  </a:lnTo>
                  <a:lnTo>
                    <a:pt x="82472" y="11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220"/>
            <p:cNvSpPr/>
            <p:nvPr>
              <p:custDataLst>
                <p:tags r:id="rId145"/>
              </p:custDataLst>
            </p:nvPr>
          </p:nvSpPr>
          <p:spPr>
            <a:xfrm>
              <a:off x="1886538" y="435662"/>
              <a:ext cx="43863" cy="300939"/>
            </a:xfrm>
            <a:custGeom>
              <a:avLst/>
              <a:gdLst/>
              <a:ahLst/>
              <a:cxnLst/>
              <a:rect l="0" t="0" r="0" b="0"/>
              <a:pathLst>
                <a:path w="43863" h="300939">
                  <a:moveTo>
                    <a:pt x="5762" y="8838"/>
                  </a:moveTo>
                  <a:lnTo>
                    <a:pt x="5762" y="8838"/>
                  </a:lnTo>
                  <a:lnTo>
                    <a:pt x="2391" y="5467"/>
                  </a:lnTo>
                  <a:lnTo>
                    <a:pt x="736" y="1930"/>
                  </a:lnTo>
                  <a:lnTo>
                    <a:pt x="295" y="0"/>
                  </a:lnTo>
                  <a:lnTo>
                    <a:pt x="0" y="124"/>
                  </a:lnTo>
                  <a:lnTo>
                    <a:pt x="169" y="29576"/>
                  </a:lnTo>
                  <a:lnTo>
                    <a:pt x="6330" y="70163"/>
                  </a:lnTo>
                  <a:lnTo>
                    <a:pt x="12280" y="106501"/>
                  </a:lnTo>
                  <a:lnTo>
                    <a:pt x="18512" y="153721"/>
                  </a:lnTo>
                  <a:lnTo>
                    <a:pt x="24827" y="193348"/>
                  </a:lnTo>
                  <a:lnTo>
                    <a:pt x="31166" y="228608"/>
                  </a:lnTo>
                  <a:lnTo>
                    <a:pt x="41040" y="274689"/>
                  </a:lnTo>
                  <a:lnTo>
                    <a:pt x="43862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343"/>
          <p:cNvGrpSpPr/>
          <p:nvPr/>
        </p:nvGrpSpPr>
        <p:grpSpPr>
          <a:xfrm>
            <a:off x="4279900" y="540509"/>
            <a:ext cx="330201" cy="435288"/>
            <a:chOff x="4279900" y="540509"/>
            <a:chExt cx="330201" cy="435288"/>
          </a:xfrm>
        </p:grpSpPr>
        <p:sp>
          <p:nvSpPr>
            <p:cNvPr id="19" name="SMARTInkShape-6221"/>
            <p:cNvSpPr/>
            <p:nvPr>
              <p:custDataLst>
                <p:tags r:id="rId133"/>
              </p:custDataLst>
            </p:nvPr>
          </p:nvSpPr>
          <p:spPr>
            <a:xfrm>
              <a:off x="4279900" y="540509"/>
              <a:ext cx="157765" cy="435288"/>
            </a:xfrm>
            <a:custGeom>
              <a:avLst/>
              <a:gdLst/>
              <a:ahLst/>
              <a:cxnLst/>
              <a:rect l="0" t="0" r="0" b="0"/>
              <a:pathLst>
                <a:path w="157765" h="435288">
                  <a:moveTo>
                    <a:pt x="25400" y="81791"/>
                  </a:moveTo>
                  <a:lnTo>
                    <a:pt x="25400" y="81791"/>
                  </a:lnTo>
                  <a:lnTo>
                    <a:pt x="22029" y="88533"/>
                  </a:lnTo>
                  <a:lnTo>
                    <a:pt x="19442" y="123836"/>
                  </a:lnTo>
                  <a:lnTo>
                    <a:pt x="21048" y="165510"/>
                  </a:lnTo>
                  <a:lnTo>
                    <a:pt x="25992" y="212900"/>
                  </a:lnTo>
                  <a:lnTo>
                    <a:pt x="30044" y="257751"/>
                  </a:lnTo>
                  <a:lnTo>
                    <a:pt x="33126" y="296440"/>
                  </a:lnTo>
                  <a:lnTo>
                    <a:pt x="36626" y="336126"/>
                  </a:lnTo>
                  <a:lnTo>
                    <a:pt x="41180" y="381561"/>
                  </a:lnTo>
                  <a:lnTo>
                    <a:pt x="48168" y="423410"/>
                  </a:lnTo>
                  <a:lnTo>
                    <a:pt x="50020" y="435287"/>
                  </a:lnTo>
                  <a:lnTo>
                    <a:pt x="50697" y="406278"/>
                  </a:lnTo>
                  <a:lnTo>
                    <a:pt x="47399" y="358715"/>
                  </a:lnTo>
                  <a:lnTo>
                    <a:pt x="45760" y="318227"/>
                  </a:lnTo>
                  <a:lnTo>
                    <a:pt x="44327" y="277185"/>
                  </a:lnTo>
                  <a:lnTo>
                    <a:pt x="41337" y="242481"/>
                  </a:lnTo>
                  <a:lnTo>
                    <a:pt x="35688" y="198547"/>
                  </a:lnTo>
                  <a:lnTo>
                    <a:pt x="33501" y="164257"/>
                  </a:lnTo>
                  <a:lnTo>
                    <a:pt x="33234" y="126909"/>
                  </a:lnTo>
                  <a:lnTo>
                    <a:pt x="35466" y="91495"/>
                  </a:lnTo>
                  <a:lnTo>
                    <a:pt x="38811" y="58823"/>
                  </a:lnTo>
                  <a:lnTo>
                    <a:pt x="46542" y="22069"/>
                  </a:lnTo>
                  <a:lnTo>
                    <a:pt x="50078" y="14460"/>
                  </a:lnTo>
                  <a:lnTo>
                    <a:pt x="61533" y="4123"/>
                  </a:lnTo>
                  <a:lnTo>
                    <a:pt x="68538" y="379"/>
                  </a:lnTo>
                  <a:lnTo>
                    <a:pt x="75325" y="0"/>
                  </a:lnTo>
                  <a:lnTo>
                    <a:pt x="88511" y="5223"/>
                  </a:lnTo>
                  <a:lnTo>
                    <a:pt x="128240" y="39141"/>
                  </a:lnTo>
                  <a:lnTo>
                    <a:pt x="147515" y="68135"/>
                  </a:lnTo>
                  <a:lnTo>
                    <a:pt x="155421" y="92326"/>
                  </a:lnTo>
                  <a:lnTo>
                    <a:pt x="157764" y="123012"/>
                  </a:lnTo>
                  <a:lnTo>
                    <a:pt x="151716" y="152174"/>
                  </a:lnTo>
                  <a:lnTo>
                    <a:pt x="134245" y="178688"/>
                  </a:lnTo>
                  <a:lnTo>
                    <a:pt x="114565" y="194306"/>
                  </a:lnTo>
                  <a:lnTo>
                    <a:pt x="88586" y="200031"/>
                  </a:lnTo>
                  <a:lnTo>
                    <a:pt x="45956" y="201965"/>
                  </a:lnTo>
                  <a:lnTo>
                    <a:pt x="0" y="202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222"/>
            <p:cNvSpPr/>
            <p:nvPr>
              <p:custDataLst>
                <p:tags r:id="rId134"/>
              </p:custDataLst>
            </p:nvPr>
          </p:nvSpPr>
          <p:spPr>
            <a:xfrm>
              <a:off x="4451350" y="762000"/>
              <a:ext cx="158751" cy="198181"/>
            </a:xfrm>
            <a:custGeom>
              <a:avLst/>
              <a:gdLst/>
              <a:ahLst/>
              <a:cxnLst/>
              <a:rect l="0" t="0" r="0" b="0"/>
              <a:pathLst>
                <a:path w="158751" h="19818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411" y="72542"/>
                  </a:lnTo>
                  <a:lnTo>
                    <a:pt x="6742" y="74104"/>
                  </a:lnTo>
                  <a:lnTo>
                    <a:pt x="43337" y="100434"/>
                  </a:lnTo>
                  <a:lnTo>
                    <a:pt x="67639" y="133789"/>
                  </a:lnTo>
                  <a:lnTo>
                    <a:pt x="83969" y="169028"/>
                  </a:lnTo>
                  <a:lnTo>
                    <a:pt x="86708" y="183074"/>
                  </a:lnTo>
                  <a:lnTo>
                    <a:pt x="86028" y="188371"/>
                  </a:lnTo>
                  <a:lnTo>
                    <a:pt x="84163" y="192609"/>
                  </a:lnTo>
                  <a:lnTo>
                    <a:pt x="81508" y="196139"/>
                  </a:lnTo>
                  <a:lnTo>
                    <a:pt x="79033" y="197787"/>
                  </a:lnTo>
                  <a:lnTo>
                    <a:pt x="76677" y="198180"/>
                  </a:lnTo>
                  <a:lnTo>
                    <a:pt x="74402" y="197737"/>
                  </a:lnTo>
                  <a:lnTo>
                    <a:pt x="67828" y="173516"/>
                  </a:lnTo>
                  <a:lnTo>
                    <a:pt x="64782" y="135060"/>
                  </a:lnTo>
                  <a:lnTo>
                    <a:pt x="73992" y="95757"/>
                  </a:lnTo>
                  <a:lnTo>
                    <a:pt x="86756" y="67413"/>
                  </a:lnTo>
                  <a:lnTo>
                    <a:pt x="117509" y="3155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344"/>
          <p:cNvGrpSpPr/>
          <p:nvPr/>
        </p:nvGrpSpPr>
        <p:grpSpPr>
          <a:xfrm>
            <a:off x="4906567" y="432552"/>
            <a:ext cx="1877700" cy="812049"/>
            <a:chOff x="4906567" y="432552"/>
            <a:chExt cx="1877700" cy="812049"/>
          </a:xfrm>
        </p:grpSpPr>
        <p:sp>
          <p:nvSpPr>
            <p:cNvPr id="22" name="SMARTInkShape-6223"/>
            <p:cNvSpPr/>
            <p:nvPr>
              <p:custDataLst>
                <p:tags r:id="rId123"/>
              </p:custDataLst>
            </p:nvPr>
          </p:nvSpPr>
          <p:spPr>
            <a:xfrm>
              <a:off x="5734050" y="432552"/>
              <a:ext cx="38098" cy="812049"/>
            </a:xfrm>
            <a:custGeom>
              <a:avLst/>
              <a:gdLst/>
              <a:ahLst/>
              <a:cxnLst/>
              <a:rect l="0" t="0" r="0" b="0"/>
              <a:pathLst>
                <a:path w="38098" h="812049">
                  <a:moveTo>
                    <a:pt x="12700" y="18298"/>
                  </a:moveTo>
                  <a:lnTo>
                    <a:pt x="12700" y="18298"/>
                  </a:lnTo>
                  <a:lnTo>
                    <a:pt x="16071" y="14927"/>
                  </a:lnTo>
                  <a:lnTo>
                    <a:pt x="17726" y="11391"/>
                  </a:lnTo>
                  <a:lnTo>
                    <a:pt x="22160" y="0"/>
                  </a:lnTo>
                  <a:lnTo>
                    <a:pt x="23240" y="455"/>
                  </a:lnTo>
                  <a:lnTo>
                    <a:pt x="28487" y="38988"/>
                  </a:lnTo>
                  <a:lnTo>
                    <a:pt x="32181" y="72884"/>
                  </a:lnTo>
                  <a:lnTo>
                    <a:pt x="35469" y="110292"/>
                  </a:lnTo>
                  <a:lnTo>
                    <a:pt x="37320" y="155857"/>
                  </a:lnTo>
                  <a:lnTo>
                    <a:pt x="37869" y="200324"/>
                  </a:lnTo>
                  <a:lnTo>
                    <a:pt x="38032" y="245485"/>
                  </a:lnTo>
                  <a:lnTo>
                    <a:pt x="38070" y="277785"/>
                  </a:lnTo>
                  <a:lnTo>
                    <a:pt x="38091" y="324332"/>
                  </a:lnTo>
                  <a:lnTo>
                    <a:pt x="38097" y="356337"/>
                  </a:lnTo>
                  <a:lnTo>
                    <a:pt x="37392" y="388671"/>
                  </a:lnTo>
                  <a:lnTo>
                    <a:pt x="33735" y="434641"/>
                  </a:lnTo>
                  <a:lnTo>
                    <a:pt x="32338" y="479542"/>
                  </a:lnTo>
                  <a:lnTo>
                    <a:pt x="31219" y="524125"/>
                  </a:lnTo>
                  <a:lnTo>
                    <a:pt x="27438" y="567909"/>
                  </a:lnTo>
                  <a:lnTo>
                    <a:pt x="26003" y="610829"/>
                  </a:lnTo>
                  <a:lnTo>
                    <a:pt x="25668" y="647358"/>
                  </a:lnTo>
                  <a:lnTo>
                    <a:pt x="21756" y="685230"/>
                  </a:lnTo>
                  <a:lnTo>
                    <a:pt x="13502" y="732845"/>
                  </a:lnTo>
                  <a:lnTo>
                    <a:pt x="0" y="81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224"/>
            <p:cNvSpPr/>
            <p:nvPr>
              <p:custDataLst>
                <p:tags r:id="rId124"/>
              </p:custDataLst>
            </p:nvPr>
          </p:nvSpPr>
          <p:spPr>
            <a:xfrm>
              <a:off x="5360360" y="940944"/>
              <a:ext cx="113341" cy="100457"/>
            </a:xfrm>
            <a:custGeom>
              <a:avLst/>
              <a:gdLst/>
              <a:ahLst/>
              <a:cxnLst/>
              <a:rect l="0" t="0" r="0" b="0"/>
              <a:pathLst>
                <a:path w="113341" h="100457">
                  <a:moveTo>
                    <a:pt x="11740" y="11556"/>
                  </a:moveTo>
                  <a:lnTo>
                    <a:pt x="11740" y="11556"/>
                  </a:lnTo>
                  <a:lnTo>
                    <a:pt x="8369" y="11556"/>
                  </a:lnTo>
                  <a:lnTo>
                    <a:pt x="7376" y="10850"/>
                  </a:lnTo>
                  <a:lnTo>
                    <a:pt x="6714" y="9674"/>
                  </a:lnTo>
                  <a:lnTo>
                    <a:pt x="6273" y="8185"/>
                  </a:lnTo>
                  <a:lnTo>
                    <a:pt x="0" y="0"/>
                  </a:lnTo>
                  <a:lnTo>
                    <a:pt x="6066" y="2566"/>
                  </a:lnTo>
                  <a:lnTo>
                    <a:pt x="13430" y="7795"/>
                  </a:lnTo>
                  <a:lnTo>
                    <a:pt x="35357" y="46579"/>
                  </a:lnTo>
                  <a:lnTo>
                    <a:pt x="41080" y="64423"/>
                  </a:lnTo>
                  <a:lnTo>
                    <a:pt x="38656" y="77856"/>
                  </a:lnTo>
                  <a:lnTo>
                    <a:pt x="33580" y="90412"/>
                  </a:lnTo>
                  <a:lnTo>
                    <a:pt x="28973" y="95992"/>
                  </a:lnTo>
                  <a:lnTo>
                    <a:pt x="24573" y="98472"/>
                  </a:lnTo>
                  <a:lnTo>
                    <a:pt x="22412" y="99133"/>
                  </a:lnTo>
                  <a:lnTo>
                    <a:pt x="20265" y="98869"/>
                  </a:lnTo>
                  <a:lnTo>
                    <a:pt x="15999" y="96693"/>
                  </a:lnTo>
                  <a:lnTo>
                    <a:pt x="14580" y="94420"/>
                  </a:lnTo>
                  <a:lnTo>
                    <a:pt x="12301" y="82513"/>
                  </a:lnTo>
                  <a:lnTo>
                    <a:pt x="12114" y="80027"/>
                  </a:lnTo>
                  <a:lnTo>
                    <a:pt x="21964" y="66416"/>
                  </a:lnTo>
                  <a:lnTo>
                    <a:pt x="34917" y="52348"/>
                  </a:lnTo>
                  <a:lnTo>
                    <a:pt x="75468" y="33710"/>
                  </a:lnTo>
                  <a:lnTo>
                    <a:pt x="81926" y="31985"/>
                  </a:lnTo>
                  <a:lnTo>
                    <a:pt x="83225" y="32937"/>
                  </a:lnTo>
                  <a:lnTo>
                    <a:pt x="83386" y="34982"/>
                  </a:lnTo>
                  <a:lnTo>
                    <a:pt x="81695" y="63866"/>
                  </a:lnTo>
                  <a:lnTo>
                    <a:pt x="84992" y="78482"/>
                  </a:lnTo>
                  <a:lnTo>
                    <a:pt x="11334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225"/>
            <p:cNvSpPr/>
            <p:nvPr>
              <p:custDataLst>
                <p:tags r:id="rId125"/>
              </p:custDataLst>
            </p:nvPr>
          </p:nvSpPr>
          <p:spPr>
            <a:xfrm>
              <a:off x="5461000" y="665070"/>
              <a:ext cx="71861" cy="162745"/>
            </a:xfrm>
            <a:custGeom>
              <a:avLst/>
              <a:gdLst/>
              <a:ahLst/>
              <a:cxnLst/>
              <a:rect l="0" t="0" r="0" b="0"/>
              <a:pathLst>
                <a:path w="71861" h="162745">
                  <a:moveTo>
                    <a:pt x="0" y="52480"/>
                  </a:moveTo>
                  <a:lnTo>
                    <a:pt x="0" y="52480"/>
                  </a:lnTo>
                  <a:lnTo>
                    <a:pt x="0" y="34803"/>
                  </a:lnTo>
                  <a:lnTo>
                    <a:pt x="705" y="32229"/>
                  </a:lnTo>
                  <a:lnTo>
                    <a:pt x="1882" y="30513"/>
                  </a:lnTo>
                  <a:lnTo>
                    <a:pt x="3371" y="29368"/>
                  </a:lnTo>
                  <a:lnTo>
                    <a:pt x="4364" y="30017"/>
                  </a:lnTo>
                  <a:lnTo>
                    <a:pt x="9460" y="48329"/>
                  </a:lnTo>
                  <a:lnTo>
                    <a:pt x="7247" y="93866"/>
                  </a:lnTo>
                  <a:lnTo>
                    <a:pt x="5762" y="139304"/>
                  </a:lnTo>
                  <a:lnTo>
                    <a:pt x="898" y="162744"/>
                  </a:lnTo>
                  <a:lnTo>
                    <a:pt x="3637" y="155471"/>
                  </a:lnTo>
                  <a:lnTo>
                    <a:pt x="11019" y="112331"/>
                  </a:lnTo>
                  <a:lnTo>
                    <a:pt x="15739" y="74572"/>
                  </a:lnTo>
                  <a:lnTo>
                    <a:pt x="28535" y="29275"/>
                  </a:lnTo>
                  <a:lnTo>
                    <a:pt x="36436" y="11828"/>
                  </a:lnTo>
                  <a:lnTo>
                    <a:pt x="44651" y="2662"/>
                  </a:lnTo>
                  <a:lnTo>
                    <a:pt x="48817" y="218"/>
                  </a:lnTo>
                  <a:lnTo>
                    <a:pt x="52300" y="0"/>
                  </a:lnTo>
                  <a:lnTo>
                    <a:pt x="55328" y="1265"/>
                  </a:lnTo>
                  <a:lnTo>
                    <a:pt x="60573" y="6435"/>
                  </a:lnTo>
                  <a:lnTo>
                    <a:pt x="65257" y="13436"/>
                  </a:lnTo>
                  <a:lnTo>
                    <a:pt x="71860" y="38795"/>
                  </a:lnTo>
                  <a:lnTo>
                    <a:pt x="71543" y="63007"/>
                  </a:lnTo>
                  <a:lnTo>
                    <a:pt x="38100" y="109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226"/>
            <p:cNvSpPr/>
            <p:nvPr>
              <p:custDataLst>
                <p:tags r:id="rId126"/>
              </p:custDataLst>
            </p:nvPr>
          </p:nvSpPr>
          <p:spPr>
            <a:xfrm>
              <a:off x="5359482" y="682730"/>
              <a:ext cx="76119" cy="74690"/>
            </a:xfrm>
            <a:custGeom>
              <a:avLst/>
              <a:gdLst/>
              <a:ahLst/>
              <a:cxnLst/>
              <a:rect l="0" t="0" r="0" b="0"/>
              <a:pathLst>
                <a:path w="76119" h="74690">
                  <a:moveTo>
                    <a:pt x="6268" y="9420"/>
                  </a:moveTo>
                  <a:lnTo>
                    <a:pt x="6268" y="9420"/>
                  </a:lnTo>
                  <a:lnTo>
                    <a:pt x="9639" y="6049"/>
                  </a:lnTo>
                  <a:lnTo>
                    <a:pt x="9926" y="4350"/>
                  </a:lnTo>
                  <a:lnTo>
                    <a:pt x="9412" y="2512"/>
                  </a:lnTo>
                  <a:lnTo>
                    <a:pt x="8364" y="582"/>
                  </a:lnTo>
                  <a:lnTo>
                    <a:pt x="7665" y="0"/>
                  </a:lnTo>
                  <a:lnTo>
                    <a:pt x="7200" y="318"/>
                  </a:lnTo>
                  <a:lnTo>
                    <a:pt x="1324" y="18525"/>
                  </a:lnTo>
                  <a:lnTo>
                    <a:pt x="0" y="62478"/>
                  </a:lnTo>
                  <a:lnTo>
                    <a:pt x="1384" y="66664"/>
                  </a:lnTo>
                  <a:lnTo>
                    <a:pt x="6685" y="73197"/>
                  </a:lnTo>
                  <a:lnTo>
                    <a:pt x="9367" y="74516"/>
                  </a:lnTo>
                  <a:lnTo>
                    <a:pt x="11862" y="74689"/>
                  </a:lnTo>
                  <a:lnTo>
                    <a:pt x="14231" y="74100"/>
                  </a:lnTo>
                  <a:lnTo>
                    <a:pt x="36229" y="55347"/>
                  </a:lnTo>
                  <a:lnTo>
                    <a:pt x="50359" y="30693"/>
                  </a:lnTo>
                  <a:lnTo>
                    <a:pt x="53615" y="29458"/>
                  </a:lnTo>
                  <a:lnTo>
                    <a:pt x="54767" y="30540"/>
                  </a:lnTo>
                  <a:lnTo>
                    <a:pt x="63507" y="49604"/>
                  </a:lnTo>
                  <a:lnTo>
                    <a:pt x="76118" y="6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227"/>
            <p:cNvSpPr/>
            <p:nvPr>
              <p:custDataLst>
                <p:tags r:id="rId127"/>
              </p:custDataLst>
            </p:nvPr>
          </p:nvSpPr>
          <p:spPr>
            <a:xfrm>
              <a:off x="5276850" y="628673"/>
              <a:ext cx="49004" cy="156933"/>
            </a:xfrm>
            <a:custGeom>
              <a:avLst/>
              <a:gdLst/>
              <a:ahLst/>
              <a:cxnLst/>
              <a:rect l="0" t="0" r="0" b="0"/>
              <a:pathLst>
                <a:path w="49004" h="156933">
                  <a:moveTo>
                    <a:pt x="38100" y="6327"/>
                  </a:moveTo>
                  <a:lnTo>
                    <a:pt x="38100" y="6327"/>
                  </a:lnTo>
                  <a:lnTo>
                    <a:pt x="34729" y="2956"/>
                  </a:lnTo>
                  <a:lnTo>
                    <a:pt x="31192" y="1301"/>
                  </a:lnTo>
                  <a:lnTo>
                    <a:pt x="22129" y="0"/>
                  </a:lnTo>
                  <a:lnTo>
                    <a:pt x="18537" y="1869"/>
                  </a:lnTo>
                  <a:lnTo>
                    <a:pt x="4203" y="14904"/>
                  </a:lnTo>
                  <a:lnTo>
                    <a:pt x="1868" y="20958"/>
                  </a:lnTo>
                  <a:lnTo>
                    <a:pt x="1245" y="24547"/>
                  </a:lnTo>
                  <a:lnTo>
                    <a:pt x="3740" y="39713"/>
                  </a:lnTo>
                  <a:lnTo>
                    <a:pt x="34039" y="87085"/>
                  </a:lnTo>
                  <a:lnTo>
                    <a:pt x="44736" y="104025"/>
                  </a:lnTo>
                  <a:lnTo>
                    <a:pt x="49003" y="124723"/>
                  </a:lnTo>
                  <a:lnTo>
                    <a:pt x="46896" y="141988"/>
                  </a:lnTo>
                  <a:lnTo>
                    <a:pt x="41775" y="149641"/>
                  </a:lnTo>
                  <a:lnTo>
                    <a:pt x="38433" y="152670"/>
                  </a:lnTo>
                  <a:lnTo>
                    <a:pt x="29075" y="156035"/>
                  </a:lnTo>
                  <a:lnTo>
                    <a:pt x="23617" y="156932"/>
                  </a:lnTo>
                  <a:lnTo>
                    <a:pt x="18567" y="155414"/>
                  </a:lnTo>
                  <a:lnTo>
                    <a:pt x="9192" y="148082"/>
                  </a:lnTo>
                  <a:lnTo>
                    <a:pt x="0" y="13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228"/>
            <p:cNvSpPr/>
            <p:nvPr>
              <p:custDataLst>
                <p:tags r:id="rId128"/>
              </p:custDataLst>
            </p:nvPr>
          </p:nvSpPr>
          <p:spPr>
            <a:xfrm>
              <a:off x="4906567" y="465033"/>
              <a:ext cx="151692" cy="620818"/>
            </a:xfrm>
            <a:custGeom>
              <a:avLst/>
              <a:gdLst/>
              <a:ahLst/>
              <a:cxnLst/>
              <a:rect l="0" t="0" r="0" b="0"/>
              <a:pathLst>
                <a:path w="151692" h="620818">
                  <a:moveTo>
                    <a:pt x="148033" y="23917"/>
                  </a:moveTo>
                  <a:lnTo>
                    <a:pt x="148033" y="23917"/>
                  </a:lnTo>
                  <a:lnTo>
                    <a:pt x="148033" y="20546"/>
                  </a:lnTo>
                  <a:lnTo>
                    <a:pt x="151691" y="8722"/>
                  </a:lnTo>
                  <a:lnTo>
                    <a:pt x="150129" y="3523"/>
                  </a:lnTo>
                  <a:lnTo>
                    <a:pt x="148725" y="1854"/>
                  </a:lnTo>
                  <a:lnTo>
                    <a:pt x="145283" y="0"/>
                  </a:lnTo>
                  <a:lnTo>
                    <a:pt x="143377" y="211"/>
                  </a:lnTo>
                  <a:lnTo>
                    <a:pt x="139378" y="2327"/>
                  </a:lnTo>
                  <a:lnTo>
                    <a:pt x="120923" y="20985"/>
                  </a:lnTo>
                  <a:lnTo>
                    <a:pt x="97400" y="60516"/>
                  </a:lnTo>
                  <a:lnTo>
                    <a:pt x="72900" y="107384"/>
                  </a:lnTo>
                  <a:lnTo>
                    <a:pt x="55110" y="148981"/>
                  </a:lnTo>
                  <a:lnTo>
                    <a:pt x="38891" y="187346"/>
                  </a:lnTo>
                  <a:lnTo>
                    <a:pt x="24051" y="223251"/>
                  </a:lnTo>
                  <a:lnTo>
                    <a:pt x="14088" y="259603"/>
                  </a:lnTo>
                  <a:lnTo>
                    <a:pt x="6667" y="300556"/>
                  </a:lnTo>
                  <a:lnTo>
                    <a:pt x="0" y="340599"/>
                  </a:lnTo>
                  <a:lnTo>
                    <a:pt x="1337" y="375861"/>
                  </a:lnTo>
                  <a:lnTo>
                    <a:pt x="8046" y="416698"/>
                  </a:lnTo>
                  <a:lnTo>
                    <a:pt x="20435" y="458366"/>
                  </a:lnTo>
                  <a:lnTo>
                    <a:pt x="36535" y="504636"/>
                  </a:lnTo>
                  <a:lnTo>
                    <a:pt x="59686" y="546806"/>
                  </a:lnTo>
                  <a:lnTo>
                    <a:pt x="81168" y="573645"/>
                  </a:lnTo>
                  <a:lnTo>
                    <a:pt x="148033" y="620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229"/>
            <p:cNvSpPr/>
            <p:nvPr>
              <p:custDataLst>
                <p:tags r:id="rId129"/>
              </p:custDataLst>
            </p:nvPr>
          </p:nvSpPr>
          <p:spPr>
            <a:xfrm>
              <a:off x="5987672" y="857250"/>
              <a:ext cx="178179" cy="51153"/>
            </a:xfrm>
            <a:custGeom>
              <a:avLst/>
              <a:gdLst/>
              <a:ahLst/>
              <a:cxnLst/>
              <a:rect l="0" t="0" r="0" b="0"/>
              <a:pathLst>
                <a:path w="178179" h="51153">
                  <a:moveTo>
                    <a:pt x="13078" y="19050"/>
                  </a:moveTo>
                  <a:lnTo>
                    <a:pt x="13078" y="19050"/>
                  </a:lnTo>
                  <a:lnTo>
                    <a:pt x="869" y="34630"/>
                  </a:lnTo>
                  <a:lnTo>
                    <a:pt x="0" y="39315"/>
                  </a:lnTo>
                  <a:lnTo>
                    <a:pt x="831" y="43849"/>
                  </a:lnTo>
                  <a:lnTo>
                    <a:pt x="2796" y="48282"/>
                  </a:lnTo>
                  <a:lnTo>
                    <a:pt x="6224" y="50533"/>
                  </a:lnTo>
                  <a:lnTo>
                    <a:pt x="15676" y="51152"/>
                  </a:lnTo>
                  <a:lnTo>
                    <a:pt x="62128" y="38913"/>
                  </a:lnTo>
                  <a:lnTo>
                    <a:pt x="107512" y="23052"/>
                  </a:lnTo>
                  <a:lnTo>
                    <a:pt x="149558" y="9025"/>
                  </a:lnTo>
                  <a:lnTo>
                    <a:pt x="178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230"/>
            <p:cNvSpPr/>
            <p:nvPr>
              <p:custDataLst>
                <p:tags r:id="rId130"/>
              </p:custDataLst>
            </p:nvPr>
          </p:nvSpPr>
          <p:spPr>
            <a:xfrm>
              <a:off x="6307815" y="699722"/>
              <a:ext cx="109344" cy="316279"/>
            </a:xfrm>
            <a:custGeom>
              <a:avLst/>
              <a:gdLst/>
              <a:ahLst/>
              <a:cxnLst/>
              <a:rect l="0" t="0" r="0" b="0"/>
              <a:pathLst>
                <a:path w="109344" h="316279">
                  <a:moveTo>
                    <a:pt x="105685" y="17828"/>
                  </a:moveTo>
                  <a:lnTo>
                    <a:pt x="105685" y="17828"/>
                  </a:lnTo>
                  <a:lnTo>
                    <a:pt x="109056" y="14457"/>
                  </a:lnTo>
                  <a:lnTo>
                    <a:pt x="109343" y="12758"/>
                  </a:lnTo>
                  <a:lnTo>
                    <a:pt x="108830" y="10920"/>
                  </a:lnTo>
                  <a:lnTo>
                    <a:pt x="102934" y="2901"/>
                  </a:lnTo>
                  <a:lnTo>
                    <a:pt x="99053" y="611"/>
                  </a:lnTo>
                  <a:lnTo>
                    <a:pt x="97030" y="0"/>
                  </a:lnTo>
                  <a:lnTo>
                    <a:pt x="89139" y="4965"/>
                  </a:lnTo>
                  <a:lnTo>
                    <a:pt x="70913" y="25306"/>
                  </a:lnTo>
                  <a:lnTo>
                    <a:pt x="46213" y="70105"/>
                  </a:lnTo>
                  <a:lnTo>
                    <a:pt x="28797" y="113908"/>
                  </a:lnTo>
                  <a:lnTo>
                    <a:pt x="13382" y="156751"/>
                  </a:lnTo>
                  <a:lnTo>
                    <a:pt x="2998" y="195790"/>
                  </a:lnTo>
                  <a:lnTo>
                    <a:pt x="0" y="235109"/>
                  </a:lnTo>
                  <a:lnTo>
                    <a:pt x="6779" y="274684"/>
                  </a:lnTo>
                  <a:lnTo>
                    <a:pt x="19465" y="299564"/>
                  </a:lnTo>
                  <a:lnTo>
                    <a:pt x="35835" y="316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231"/>
            <p:cNvSpPr/>
            <p:nvPr>
              <p:custDataLst>
                <p:tags r:id="rId131"/>
              </p:custDataLst>
            </p:nvPr>
          </p:nvSpPr>
          <p:spPr>
            <a:xfrm>
              <a:off x="6466524" y="835893"/>
              <a:ext cx="137477" cy="168340"/>
            </a:xfrm>
            <a:custGeom>
              <a:avLst/>
              <a:gdLst/>
              <a:ahLst/>
              <a:cxnLst/>
              <a:rect l="0" t="0" r="0" b="0"/>
              <a:pathLst>
                <a:path w="137477" h="168340">
                  <a:moveTo>
                    <a:pt x="4126" y="21357"/>
                  </a:moveTo>
                  <a:lnTo>
                    <a:pt x="4126" y="21357"/>
                  </a:lnTo>
                  <a:lnTo>
                    <a:pt x="4125" y="17986"/>
                  </a:lnTo>
                  <a:lnTo>
                    <a:pt x="9593" y="963"/>
                  </a:lnTo>
                  <a:lnTo>
                    <a:pt x="10592" y="0"/>
                  </a:lnTo>
                  <a:lnTo>
                    <a:pt x="11966" y="63"/>
                  </a:lnTo>
                  <a:lnTo>
                    <a:pt x="16077" y="2721"/>
                  </a:lnTo>
                  <a:lnTo>
                    <a:pt x="22607" y="8606"/>
                  </a:lnTo>
                  <a:lnTo>
                    <a:pt x="30848" y="26594"/>
                  </a:lnTo>
                  <a:lnTo>
                    <a:pt x="39246" y="71754"/>
                  </a:lnTo>
                  <a:lnTo>
                    <a:pt x="39932" y="105277"/>
                  </a:lnTo>
                  <a:lnTo>
                    <a:pt x="28237" y="146328"/>
                  </a:lnTo>
                  <a:lnTo>
                    <a:pt x="18325" y="165630"/>
                  </a:lnTo>
                  <a:lnTo>
                    <a:pt x="15708" y="168339"/>
                  </a:lnTo>
                  <a:lnTo>
                    <a:pt x="12553" y="168028"/>
                  </a:lnTo>
                  <a:lnTo>
                    <a:pt x="5284" y="162039"/>
                  </a:lnTo>
                  <a:lnTo>
                    <a:pt x="1113" y="152321"/>
                  </a:lnTo>
                  <a:lnTo>
                    <a:pt x="0" y="146766"/>
                  </a:lnTo>
                  <a:lnTo>
                    <a:pt x="5177" y="122094"/>
                  </a:lnTo>
                  <a:lnTo>
                    <a:pt x="15910" y="95949"/>
                  </a:lnTo>
                  <a:lnTo>
                    <a:pt x="46311" y="56850"/>
                  </a:lnTo>
                  <a:lnTo>
                    <a:pt x="89927" y="18310"/>
                  </a:lnTo>
                  <a:lnTo>
                    <a:pt x="104573" y="8381"/>
                  </a:lnTo>
                  <a:lnTo>
                    <a:pt x="107072" y="7768"/>
                  </a:lnTo>
                  <a:lnTo>
                    <a:pt x="108741" y="8064"/>
                  </a:lnTo>
                  <a:lnTo>
                    <a:pt x="109147" y="10378"/>
                  </a:lnTo>
                  <a:lnTo>
                    <a:pt x="97199" y="52874"/>
                  </a:lnTo>
                  <a:lnTo>
                    <a:pt x="84402" y="97265"/>
                  </a:lnTo>
                  <a:lnTo>
                    <a:pt x="85195" y="116242"/>
                  </a:lnTo>
                  <a:lnTo>
                    <a:pt x="88511" y="124125"/>
                  </a:lnTo>
                  <a:lnTo>
                    <a:pt x="99722" y="136646"/>
                  </a:lnTo>
                  <a:lnTo>
                    <a:pt x="106662" y="139844"/>
                  </a:lnTo>
                  <a:lnTo>
                    <a:pt x="137476" y="14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232"/>
            <p:cNvSpPr/>
            <p:nvPr>
              <p:custDataLst>
                <p:tags r:id="rId132"/>
              </p:custDataLst>
            </p:nvPr>
          </p:nvSpPr>
          <p:spPr>
            <a:xfrm>
              <a:off x="6731000" y="733229"/>
              <a:ext cx="53267" cy="308172"/>
            </a:xfrm>
            <a:custGeom>
              <a:avLst/>
              <a:gdLst/>
              <a:ahLst/>
              <a:cxnLst/>
              <a:rect l="0" t="0" r="0" b="0"/>
              <a:pathLst>
                <a:path w="53267" h="30817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4686" y="418"/>
                  </a:lnTo>
                  <a:lnTo>
                    <a:pt x="13582" y="4646"/>
                  </a:lnTo>
                  <a:lnTo>
                    <a:pt x="16855" y="11228"/>
                  </a:lnTo>
                  <a:lnTo>
                    <a:pt x="19703" y="14959"/>
                  </a:lnTo>
                  <a:lnTo>
                    <a:pt x="33438" y="59739"/>
                  </a:lnTo>
                  <a:lnTo>
                    <a:pt x="45646" y="104424"/>
                  </a:lnTo>
                  <a:lnTo>
                    <a:pt x="52644" y="145182"/>
                  </a:lnTo>
                  <a:lnTo>
                    <a:pt x="53266" y="176700"/>
                  </a:lnTo>
                  <a:lnTo>
                    <a:pt x="51530" y="216770"/>
                  </a:lnTo>
                  <a:lnTo>
                    <a:pt x="49008" y="236504"/>
                  </a:lnTo>
                  <a:lnTo>
                    <a:pt x="32023" y="276140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345"/>
          <p:cNvGrpSpPr/>
          <p:nvPr/>
        </p:nvGrpSpPr>
        <p:grpSpPr>
          <a:xfrm>
            <a:off x="5994400" y="690759"/>
            <a:ext cx="146051" cy="382392"/>
            <a:chOff x="5994400" y="690759"/>
            <a:chExt cx="146051" cy="382392"/>
          </a:xfrm>
        </p:grpSpPr>
        <p:sp>
          <p:nvSpPr>
            <p:cNvPr id="33" name="SMARTInkShape-6233"/>
            <p:cNvSpPr/>
            <p:nvPr>
              <p:custDataLst>
                <p:tags r:id="rId121"/>
              </p:custDataLst>
            </p:nvPr>
          </p:nvSpPr>
          <p:spPr>
            <a:xfrm>
              <a:off x="5994400" y="718433"/>
              <a:ext cx="22422" cy="354718"/>
            </a:xfrm>
            <a:custGeom>
              <a:avLst/>
              <a:gdLst/>
              <a:ahLst/>
              <a:cxnLst/>
              <a:rect l="0" t="0" r="0" b="0"/>
              <a:pathLst>
                <a:path w="22422" h="354718">
                  <a:moveTo>
                    <a:pt x="19050" y="5467"/>
                  </a:moveTo>
                  <a:lnTo>
                    <a:pt x="19050" y="5467"/>
                  </a:lnTo>
                  <a:lnTo>
                    <a:pt x="19049" y="0"/>
                  </a:lnTo>
                  <a:lnTo>
                    <a:pt x="22421" y="12862"/>
                  </a:lnTo>
                  <a:lnTo>
                    <a:pt x="21146" y="51403"/>
                  </a:lnTo>
                  <a:lnTo>
                    <a:pt x="19982" y="85150"/>
                  </a:lnTo>
                  <a:lnTo>
                    <a:pt x="19326" y="130441"/>
                  </a:lnTo>
                  <a:lnTo>
                    <a:pt x="17250" y="173024"/>
                  </a:lnTo>
                  <a:lnTo>
                    <a:pt x="14017" y="209054"/>
                  </a:lnTo>
                  <a:lnTo>
                    <a:pt x="10228" y="243881"/>
                  </a:lnTo>
                  <a:lnTo>
                    <a:pt x="7499" y="281739"/>
                  </a:lnTo>
                  <a:lnTo>
                    <a:pt x="2213" y="323473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234"/>
            <p:cNvSpPr/>
            <p:nvPr>
              <p:custDataLst>
                <p:tags r:id="rId122"/>
              </p:custDataLst>
            </p:nvPr>
          </p:nvSpPr>
          <p:spPr>
            <a:xfrm>
              <a:off x="5997680" y="690759"/>
              <a:ext cx="142771" cy="115692"/>
            </a:xfrm>
            <a:custGeom>
              <a:avLst/>
              <a:gdLst/>
              <a:ahLst/>
              <a:cxnLst/>
              <a:rect l="0" t="0" r="0" b="0"/>
              <a:pathLst>
                <a:path w="142771" h="115692">
                  <a:moveTo>
                    <a:pt x="9420" y="115691"/>
                  </a:moveTo>
                  <a:lnTo>
                    <a:pt x="9420" y="115691"/>
                  </a:lnTo>
                  <a:lnTo>
                    <a:pt x="8715" y="104846"/>
                  </a:lnTo>
                  <a:lnTo>
                    <a:pt x="0" y="67188"/>
                  </a:lnTo>
                  <a:lnTo>
                    <a:pt x="1235" y="56269"/>
                  </a:lnTo>
                  <a:lnTo>
                    <a:pt x="9268" y="38818"/>
                  </a:lnTo>
                  <a:lnTo>
                    <a:pt x="33353" y="15369"/>
                  </a:lnTo>
                  <a:lnTo>
                    <a:pt x="43810" y="8074"/>
                  </a:lnTo>
                  <a:lnTo>
                    <a:pt x="77858" y="0"/>
                  </a:lnTo>
                  <a:lnTo>
                    <a:pt x="142770" y="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6235"/>
          <p:cNvSpPr/>
          <p:nvPr>
            <p:custDataLst>
              <p:tags r:id="rId1"/>
            </p:custDataLst>
          </p:nvPr>
        </p:nvSpPr>
        <p:spPr>
          <a:xfrm>
            <a:off x="7077180" y="933450"/>
            <a:ext cx="187221" cy="6351"/>
          </a:xfrm>
          <a:custGeom>
            <a:avLst/>
            <a:gdLst/>
            <a:ahLst/>
            <a:cxnLst/>
            <a:rect l="0" t="0" r="0" b="0"/>
            <a:pathLst>
              <a:path w="187221" h="6351">
                <a:moveTo>
                  <a:pt x="9420" y="6350"/>
                </a:moveTo>
                <a:lnTo>
                  <a:pt x="9420" y="6350"/>
                </a:lnTo>
                <a:lnTo>
                  <a:pt x="581" y="6350"/>
                </a:lnTo>
                <a:lnTo>
                  <a:pt x="0" y="5644"/>
                </a:lnTo>
                <a:lnTo>
                  <a:pt x="317" y="4469"/>
                </a:lnTo>
                <a:lnTo>
                  <a:pt x="1234" y="2979"/>
                </a:lnTo>
                <a:lnTo>
                  <a:pt x="7898" y="1324"/>
                </a:lnTo>
                <a:lnTo>
                  <a:pt x="46278" y="261"/>
                </a:lnTo>
                <a:lnTo>
                  <a:pt x="88622" y="3448"/>
                </a:lnTo>
                <a:lnTo>
                  <a:pt x="134087" y="5071"/>
                </a:lnTo>
                <a:lnTo>
                  <a:pt x="1872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1347"/>
          <p:cNvGrpSpPr/>
          <p:nvPr/>
        </p:nvGrpSpPr>
        <p:grpSpPr>
          <a:xfrm>
            <a:off x="7671584" y="401784"/>
            <a:ext cx="856467" cy="706194"/>
            <a:chOff x="7671584" y="401784"/>
            <a:chExt cx="856467" cy="706194"/>
          </a:xfrm>
        </p:grpSpPr>
        <p:sp>
          <p:nvSpPr>
            <p:cNvPr id="37" name="SMARTInkShape-6236"/>
            <p:cNvSpPr/>
            <p:nvPr>
              <p:custDataLst>
                <p:tags r:id="rId114"/>
              </p:custDataLst>
            </p:nvPr>
          </p:nvSpPr>
          <p:spPr>
            <a:xfrm>
              <a:off x="7696200" y="750183"/>
              <a:ext cx="30819" cy="348368"/>
            </a:xfrm>
            <a:custGeom>
              <a:avLst/>
              <a:gdLst/>
              <a:ahLst/>
              <a:cxnLst/>
              <a:rect l="0" t="0" r="0" b="0"/>
              <a:pathLst>
                <a:path w="30819" h="3483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5" y="1103"/>
                  </a:lnTo>
                  <a:lnTo>
                    <a:pt x="20931" y="441"/>
                  </a:lnTo>
                  <a:lnTo>
                    <a:pt x="22420" y="0"/>
                  </a:lnTo>
                  <a:lnTo>
                    <a:pt x="25957" y="8917"/>
                  </a:lnTo>
                  <a:lnTo>
                    <a:pt x="30606" y="46757"/>
                  </a:lnTo>
                  <a:lnTo>
                    <a:pt x="30818" y="88386"/>
                  </a:lnTo>
                  <a:lnTo>
                    <a:pt x="28278" y="119225"/>
                  </a:lnTo>
                  <a:lnTo>
                    <a:pt x="24798" y="154098"/>
                  </a:lnTo>
                  <a:lnTo>
                    <a:pt x="18871" y="200024"/>
                  </a:lnTo>
                  <a:lnTo>
                    <a:pt x="12647" y="239032"/>
                  </a:lnTo>
                  <a:lnTo>
                    <a:pt x="6334" y="282575"/>
                  </a:lnTo>
                  <a:lnTo>
                    <a:pt x="834" y="327787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237"/>
            <p:cNvSpPr/>
            <p:nvPr>
              <p:custDataLst>
                <p:tags r:id="rId115"/>
              </p:custDataLst>
            </p:nvPr>
          </p:nvSpPr>
          <p:spPr>
            <a:xfrm>
              <a:off x="7674661" y="711200"/>
              <a:ext cx="218390" cy="82551"/>
            </a:xfrm>
            <a:custGeom>
              <a:avLst/>
              <a:gdLst/>
              <a:ahLst/>
              <a:cxnLst/>
              <a:rect l="0" t="0" r="0" b="0"/>
              <a:pathLst>
                <a:path w="218390" h="82551">
                  <a:moveTo>
                    <a:pt x="8839" y="82550"/>
                  </a:moveTo>
                  <a:lnTo>
                    <a:pt x="8839" y="82550"/>
                  </a:lnTo>
                  <a:lnTo>
                    <a:pt x="0" y="64873"/>
                  </a:lnTo>
                  <a:lnTo>
                    <a:pt x="1536" y="60182"/>
                  </a:lnTo>
                  <a:lnTo>
                    <a:pt x="16474" y="44173"/>
                  </a:lnTo>
                  <a:lnTo>
                    <a:pt x="36736" y="30178"/>
                  </a:lnTo>
                  <a:lnTo>
                    <a:pt x="82441" y="11909"/>
                  </a:lnTo>
                  <a:lnTo>
                    <a:pt x="120174" y="4626"/>
                  </a:lnTo>
                  <a:lnTo>
                    <a:pt x="160359" y="1371"/>
                  </a:lnTo>
                  <a:lnTo>
                    <a:pt x="218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238"/>
            <p:cNvSpPr/>
            <p:nvPr>
              <p:custDataLst>
                <p:tags r:id="rId116"/>
              </p:custDataLst>
            </p:nvPr>
          </p:nvSpPr>
          <p:spPr>
            <a:xfrm>
              <a:off x="7671584" y="876300"/>
              <a:ext cx="196067" cy="47586"/>
            </a:xfrm>
            <a:custGeom>
              <a:avLst/>
              <a:gdLst/>
              <a:ahLst/>
              <a:cxnLst/>
              <a:rect l="0" t="0" r="0" b="0"/>
              <a:pathLst>
                <a:path w="196067" h="47586">
                  <a:moveTo>
                    <a:pt x="18266" y="25400"/>
                  </a:moveTo>
                  <a:lnTo>
                    <a:pt x="18266" y="25400"/>
                  </a:lnTo>
                  <a:lnTo>
                    <a:pt x="1864" y="41802"/>
                  </a:lnTo>
                  <a:lnTo>
                    <a:pt x="393" y="45155"/>
                  </a:lnTo>
                  <a:lnTo>
                    <a:pt x="0" y="47036"/>
                  </a:lnTo>
                  <a:lnTo>
                    <a:pt x="2562" y="47585"/>
                  </a:lnTo>
                  <a:lnTo>
                    <a:pt x="41380" y="41631"/>
                  </a:lnTo>
                  <a:lnTo>
                    <a:pt x="77943" y="33022"/>
                  </a:lnTo>
                  <a:lnTo>
                    <a:pt x="124377" y="21700"/>
                  </a:lnTo>
                  <a:lnTo>
                    <a:pt x="196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239"/>
            <p:cNvSpPr/>
            <p:nvPr>
              <p:custDataLst>
                <p:tags r:id="rId117"/>
              </p:custDataLst>
            </p:nvPr>
          </p:nvSpPr>
          <p:spPr>
            <a:xfrm>
              <a:off x="8027238" y="737744"/>
              <a:ext cx="136171" cy="370234"/>
            </a:xfrm>
            <a:custGeom>
              <a:avLst/>
              <a:gdLst/>
              <a:ahLst/>
              <a:cxnLst/>
              <a:rect l="0" t="0" r="0" b="0"/>
              <a:pathLst>
                <a:path w="136171" h="370234">
                  <a:moveTo>
                    <a:pt x="132512" y="11556"/>
                  </a:moveTo>
                  <a:lnTo>
                    <a:pt x="132512" y="11556"/>
                  </a:lnTo>
                  <a:lnTo>
                    <a:pt x="135882" y="8185"/>
                  </a:lnTo>
                  <a:lnTo>
                    <a:pt x="136170" y="6486"/>
                  </a:lnTo>
                  <a:lnTo>
                    <a:pt x="135657" y="4648"/>
                  </a:lnTo>
                  <a:lnTo>
                    <a:pt x="134608" y="2718"/>
                  </a:lnTo>
                  <a:lnTo>
                    <a:pt x="133203" y="1430"/>
                  </a:lnTo>
                  <a:lnTo>
                    <a:pt x="129762" y="0"/>
                  </a:lnTo>
                  <a:lnTo>
                    <a:pt x="127856" y="1030"/>
                  </a:lnTo>
                  <a:lnTo>
                    <a:pt x="95578" y="41473"/>
                  </a:lnTo>
                  <a:lnTo>
                    <a:pt x="67569" y="85434"/>
                  </a:lnTo>
                  <a:lnTo>
                    <a:pt x="46947" y="123287"/>
                  </a:lnTo>
                  <a:lnTo>
                    <a:pt x="30019" y="160608"/>
                  </a:lnTo>
                  <a:lnTo>
                    <a:pt x="13478" y="204827"/>
                  </a:lnTo>
                  <a:lnTo>
                    <a:pt x="3404" y="246151"/>
                  </a:lnTo>
                  <a:lnTo>
                    <a:pt x="0" y="292140"/>
                  </a:lnTo>
                  <a:lnTo>
                    <a:pt x="2780" y="319294"/>
                  </a:lnTo>
                  <a:lnTo>
                    <a:pt x="11444" y="340745"/>
                  </a:lnTo>
                  <a:lnTo>
                    <a:pt x="29691" y="360506"/>
                  </a:lnTo>
                  <a:lnTo>
                    <a:pt x="43069" y="367728"/>
                  </a:lnTo>
                  <a:lnTo>
                    <a:pt x="55366" y="370233"/>
                  </a:lnTo>
                  <a:lnTo>
                    <a:pt x="75362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240"/>
            <p:cNvSpPr/>
            <p:nvPr>
              <p:custDataLst>
                <p:tags r:id="rId118"/>
              </p:custDataLst>
            </p:nvPr>
          </p:nvSpPr>
          <p:spPr>
            <a:xfrm>
              <a:off x="8197218" y="880162"/>
              <a:ext cx="133983" cy="160560"/>
            </a:xfrm>
            <a:custGeom>
              <a:avLst/>
              <a:gdLst/>
              <a:ahLst/>
              <a:cxnLst/>
              <a:rect l="0" t="0" r="0" b="0"/>
              <a:pathLst>
                <a:path w="133983" h="160560">
                  <a:moveTo>
                    <a:pt x="6982" y="8838"/>
                  </a:moveTo>
                  <a:lnTo>
                    <a:pt x="6982" y="8838"/>
                  </a:lnTo>
                  <a:lnTo>
                    <a:pt x="3611" y="5467"/>
                  </a:lnTo>
                  <a:lnTo>
                    <a:pt x="3323" y="3768"/>
                  </a:lnTo>
                  <a:lnTo>
                    <a:pt x="3837" y="1930"/>
                  </a:lnTo>
                  <a:lnTo>
                    <a:pt x="4886" y="0"/>
                  </a:lnTo>
                  <a:lnTo>
                    <a:pt x="6995" y="124"/>
                  </a:lnTo>
                  <a:lnTo>
                    <a:pt x="18639" y="8580"/>
                  </a:lnTo>
                  <a:lnTo>
                    <a:pt x="21104" y="10783"/>
                  </a:lnTo>
                  <a:lnTo>
                    <a:pt x="31314" y="30738"/>
                  </a:lnTo>
                  <a:lnTo>
                    <a:pt x="40925" y="77814"/>
                  </a:lnTo>
                  <a:lnTo>
                    <a:pt x="40177" y="100642"/>
                  </a:lnTo>
                  <a:lnTo>
                    <a:pt x="31848" y="122547"/>
                  </a:lnTo>
                  <a:lnTo>
                    <a:pt x="13618" y="155242"/>
                  </a:lnTo>
                  <a:lnTo>
                    <a:pt x="9995" y="158652"/>
                  </a:lnTo>
                  <a:lnTo>
                    <a:pt x="6168" y="160219"/>
                  </a:lnTo>
                  <a:lnTo>
                    <a:pt x="2206" y="160559"/>
                  </a:lnTo>
                  <a:lnTo>
                    <a:pt x="270" y="157257"/>
                  </a:lnTo>
                  <a:lnTo>
                    <a:pt x="0" y="144182"/>
                  </a:lnTo>
                  <a:lnTo>
                    <a:pt x="7187" y="120358"/>
                  </a:lnTo>
                  <a:lnTo>
                    <a:pt x="32565" y="73534"/>
                  </a:lnTo>
                  <a:lnTo>
                    <a:pt x="50389" y="53642"/>
                  </a:lnTo>
                  <a:lnTo>
                    <a:pt x="89341" y="21806"/>
                  </a:lnTo>
                  <a:lnTo>
                    <a:pt x="91520" y="21011"/>
                  </a:lnTo>
                  <a:lnTo>
                    <a:pt x="92974" y="21187"/>
                  </a:lnTo>
                  <a:lnTo>
                    <a:pt x="93943" y="23421"/>
                  </a:lnTo>
                  <a:lnTo>
                    <a:pt x="95020" y="31547"/>
                  </a:lnTo>
                  <a:lnTo>
                    <a:pt x="90339" y="75148"/>
                  </a:lnTo>
                  <a:lnTo>
                    <a:pt x="93653" y="89814"/>
                  </a:lnTo>
                  <a:lnTo>
                    <a:pt x="100536" y="102683"/>
                  </a:lnTo>
                  <a:lnTo>
                    <a:pt x="133982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41"/>
            <p:cNvSpPr/>
            <p:nvPr>
              <p:custDataLst>
                <p:tags r:id="rId119"/>
              </p:custDataLst>
            </p:nvPr>
          </p:nvSpPr>
          <p:spPr>
            <a:xfrm>
              <a:off x="8432800" y="781050"/>
              <a:ext cx="95251" cy="285751"/>
            </a:xfrm>
            <a:custGeom>
              <a:avLst/>
              <a:gdLst/>
              <a:ahLst/>
              <a:cxnLst/>
              <a:rect l="0" t="0" r="0" b="0"/>
              <a:pathLst>
                <a:path w="95251" h="285751">
                  <a:moveTo>
                    <a:pt x="95250" y="0"/>
                  </a:moveTo>
                  <a:lnTo>
                    <a:pt x="95250" y="0"/>
                  </a:lnTo>
                  <a:lnTo>
                    <a:pt x="91591" y="37990"/>
                  </a:lnTo>
                  <a:lnTo>
                    <a:pt x="94318" y="78138"/>
                  </a:lnTo>
                  <a:lnTo>
                    <a:pt x="95066" y="120562"/>
                  </a:lnTo>
                  <a:lnTo>
                    <a:pt x="91824" y="162095"/>
                  </a:lnTo>
                  <a:lnTo>
                    <a:pt x="86396" y="192197"/>
                  </a:lnTo>
                  <a:lnTo>
                    <a:pt x="63031" y="231470"/>
                  </a:lnTo>
                  <a:lnTo>
                    <a:pt x="38745" y="26057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242"/>
            <p:cNvSpPr/>
            <p:nvPr>
              <p:custDataLst>
                <p:tags r:id="rId120"/>
              </p:custDataLst>
            </p:nvPr>
          </p:nvSpPr>
          <p:spPr>
            <a:xfrm>
              <a:off x="7957878" y="401784"/>
              <a:ext cx="163773" cy="169412"/>
            </a:xfrm>
            <a:custGeom>
              <a:avLst/>
              <a:gdLst/>
              <a:ahLst/>
              <a:cxnLst/>
              <a:rect l="0" t="0" r="0" b="0"/>
              <a:pathLst>
                <a:path w="163773" h="169412">
                  <a:moveTo>
                    <a:pt x="30422" y="49066"/>
                  </a:moveTo>
                  <a:lnTo>
                    <a:pt x="30422" y="49066"/>
                  </a:lnTo>
                  <a:lnTo>
                    <a:pt x="36510" y="42978"/>
                  </a:lnTo>
                  <a:lnTo>
                    <a:pt x="36694" y="49535"/>
                  </a:lnTo>
                  <a:lnTo>
                    <a:pt x="27926" y="91528"/>
                  </a:lnTo>
                  <a:lnTo>
                    <a:pt x="12646" y="137425"/>
                  </a:lnTo>
                  <a:lnTo>
                    <a:pt x="1661" y="167972"/>
                  </a:lnTo>
                  <a:lnTo>
                    <a:pt x="665" y="169259"/>
                  </a:lnTo>
                  <a:lnTo>
                    <a:pt x="0" y="169411"/>
                  </a:lnTo>
                  <a:lnTo>
                    <a:pt x="16465" y="122127"/>
                  </a:lnTo>
                  <a:lnTo>
                    <a:pt x="35004" y="78930"/>
                  </a:lnTo>
                  <a:lnTo>
                    <a:pt x="56224" y="37524"/>
                  </a:lnTo>
                  <a:lnTo>
                    <a:pt x="79576" y="7824"/>
                  </a:lnTo>
                  <a:lnTo>
                    <a:pt x="87180" y="3227"/>
                  </a:lnTo>
                  <a:lnTo>
                    <a:pt x="103156" y="0"/>
                  </a:lnTo>
                  <a:lnTo>
                    <a:pt x="117780" y="4681"/>
                  </a:lnTo>
                  <a:lnTo>
                    <a:pt x="129925" y="13817"/>
                  </a:lnTo>
                  <a:lnTo>
                    <a:pt x="141435" y="32272"/>
                  </a:lnTo>
                  <a:lnTo>
                    <a:pt x="163772" y="131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6243"/>
          <p:cNvSpPr/>
          <p:nvPr>
            <p:custDataLst>
              <p:tags r:id="rId2"/>
            </p:custDataLst>
          </p:nvPr>
        </p:nvSpPr>
        <p:spPr>
          <a:xfrm>
            <a:off x="8877300" y="516115"/>
            <a:ext cx="31751" cy="684036"/>
          </a:xfrm>
          <a:custGeom>
            <a:avLst/>
            <a:gdLst/>
            <a:ahLst/>
            <a:cxnLst/>
            <a:rect l="0" t="0" r="0" b="0"/>
            <a:pathLst>
              <a:path w="31751" h="684036">
                <a:moveTo>
                  <a:pt x="0" y="10935"/>
                </a:moveTo>
                <a:lnTo>
                  <a:pt x="0" y="10935"/>
                </a:lnTo>
                <a:lnTo>
                  <a:pt x="0" y="0"/>
                </a:lnTo>
                <a:lnTo>
                  <a:pt x="5069" y="15909"/>
                </a:lnTo>
                <a:lnTo>
                  <a:pt x="11556" y="59463"/>
                </a:lnTo>
                <a:lnTo>
                  <a:pt x="15732" y="103709"/>
                </a:lnTo>
                <a:lnTo>
                  <a:pt x="19456" y="143420"/>
                </a:lnTo>
                <a:lnTo>
                  <a:pt x="22758" y="183411"/>
                </a:lnTo>
                <a:lnTo>
                  <a:pt x="24617" y="229726"/>
                </a:lnTo>
                <a:lnTo>
                  <a:pt x="25168" y="270260"/>
                </a:lnTo>
                <a:lnTo>
                  <a:pt x="25332" y="309081"/>
                </a:lnTo>
                <a:lnTo>
                  <a:pt x="25380" y="348101"/>
                </a:lnTo>
                <a:lnTo>
                  <a:pt x="25394" y="389922"/>
                </a:lnTo>
                <a:lnTo>
                  <a:pt x="26103" y="432966"/>
                </a:lnTo>
                <a:lnTo>
                  <a:pt x="28770" y="472025"/>
                </a:lnTo>
                <a:lnTo>
                  <a:pt x="30426" y="513373"/>
                </a:lnTo>
                <a:lnTo>
                  <a:pt x="31162" y="553857"/>
                </a:lnTo>
                <a:lnTo>
                  <a:pt x="31489" y="590665"/>
                </a:lnTo>
                <a:lnTo>
                  <a:pt x="31672" y="636379"/>
                </a:lnTo>
                <a:lnTo>
                  <a:pt x="31744" y="682247"/>
                </a:lnTo>
                <a:lnTo>
                  <a:pt x="31750" y="6840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1349"/>
          <p:cNvGrpSpPr/>
          <p:nvPr/>
        </p:nvGrpSpPr>
        <p:grpSpPr>
          <a:xfrm>
            <a:off x="9170644" y="645849"/>
            <a:ext cx="804667" cy="440069"/>
            <a:chOff x="9170644" y="645849"/>
            <a:chExt cx="804667" cy="440069"/>
          </a:xfrm>
        </p:grpSpPr>
        <p:sp>
          <p:nvSpPr>
            <p:cNvPr id="46" name="SMARTInkShape-6244"/>
            <p:cNvSpPr/>
            <p:nvPr>
              <p:custDataLst>
                <p:tags r:id="rId111"/>
              </p:custDataLst>
            </p:nvPr>
          </p:nvSpPr>
          <p:spPr>
            <a:xfrm>
              <a:off x="9170644" y="774984"/>
              <a:ext cx="302638" cy="298167"/>
            </a:xfrm>
            <a:custGeom>
              <a:avLst/>
              <a:gdLst/>
              <a:ahLst/>
              <a:cxnLst/>
              <a:rect l="0" t="0" r="0" b="0"/>
              <a:pathLst>
                <a:path w="302638" h="298167">
                  <a:moveTo>
                    <a:pt x="24156" y="12416"/>
                  </a:moveTo>
                  <a:lnTo>
                    <a:pt x="24156" y="12416"/>
                  </a:lnTo>
                  <a:lnTo>
                    <a:pt x="20785" y="9045"/>
                  </a:lnTo>
                  <a:lnTo>
                    <a:pt x="17249" y="7390"/>
                  </a:lnTo>
                  <a:lnTo>
                    <a:pt x="15318" y="6949"/>
                  </a:lnTo>
                  <a:lnTo>
                    <a:pt x="5057" y="1156"/>
                  </a:lnTo>
                  <a:lnTo>
                    <a:pt x="0" y="0"/>
                  </a:lnTo>
                  <a:lnTo>
                    <a:pt x="37589" y="17417"/>
                  </a:lnTo>
                  <a:lnTo>
                    <a:pt x="81294" y="33734"/>
                  </a:lnTo>
                  <a:lnTo>
                    <a:pt x="126093" y="50546"/>
                  </a:lnTo>
                  <a:lnTo>
                    <a:pt x="172188" y="65106"/>
                  </a:lnTo>
                  <a:lnTo>
                    <a:pt x="217829" y="80945"/>
                  </a:lnTo>
                  <a:lnTo>
                    <a:pt x="260857" y="97483"/>
                  </a:lnTo>
                  <a:lnTo>
                    <a:pt x="293090" y="104182"/>
                  </a:lnTo>
                  <a:lnTo>
                    <a:pt x="298905" y="107999"/>
                  </a:lnTo>
                  <a:lnTo>
                    <a:pt x="302637" y="112828"/>
                  </a:lnTo>
                  <a:lnTo>
                    <a:pt x="299913" y="120406"/>
                  </a:lnTo>
                  <a:lnTo>
                    <a:pt x="276396" y="147210"/>
                  </a:lnTo>
                  <a:lnTo>
                    <a:pt x="233589" y="183847"/>
                  </a:lnTo>
                  <a:lnTo>
                    <a:pt x="194747" y="214149"/>
                  </a:lnTo>
                  <a:lnTo>
                    <a:pt x="148990" y="248561"/>
                  </a:lnTo>
                  <a:lnTo>
                    <a:pt x="104295" y="287381"/>
                  </a:lnTo>
                  <a:lnTo>
                    <a:pt x="81306" y="29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245"/>
            <p:cNvSpPr/>
            <p:nvPr>
              <p:custDataLst>
                <p:tags r:id="rId112"/>
              </p:custDataLst>
            </p:nvPr>
          </p:nvSpPr>
          <p:spPr>
            <a:xfrm>
              <a:off x="9689710" y="725021"/>
              <a:ext cx="146441" cy="254351"/>
            </a:xfrm>
            <a:custGeom>
              <a:avLst/>
              <a:gdLst/>
              <a:ahLst/>
              <a:cxnLst/>
              <a:rect l="0" t="0" r="0" b="0"/>
              <a:pathLst>
                <a:path w="146441" h="254351">
                  <a:moveTo>
                    <a:pt x="146440" y="5229"/>
                  </a:moveTo>
                  <a:lnTo>
                    <a:pt x="146440" y="5229"/>
                  </a:lnTo>
                  <a:lnTo>
                    <a:pt x="146439" y="10696"/>
                  </a:lnTo>
                  <a:lnTo>
                    <a:pt x="143069" y="7946"/>
                  </a:lnTo>
                  <a:lnTo>
                    <a:pt x="137602" y="2663"/>
                  </a:lnTo>
                  <a:lnTo>
                    <a:pt x="131694" y="561"/>
                  </a:lnTo>
                  <a:lnTo>
                    <a:pt x="128142" y="0"/>
                  </a:lnTo>
                  <a:lnTo>
                    <a:pt x="101253" y="5934"/>
                  </a:lnTo>
                  <a:lnTo>
                    <a:pt x="60709" y="21680"/>
                  </a:lnTo>
                  <a:lnTo>
                    <a:pt x="27575" y="43431"/>
                  </a:lnTo>
                  <a:lnTo>
                    <a:pt x="15108" y="61312"/>
                  </a:lnTo>
                  <a:lnTo>
                    <a:pt x="9219" y="87855"/>
                  </a:lnTo>
                  <a:lnTo>
                    <a:pt x="10846" y="107949"/>
                  </a:lnTo>
                  <a:lnTo>
                    <a:pt x="19618" y="120027"/>
                  </a:lnTo>
                  <a:lnTo>
                    <a:pt x="40424" y="136845"/>
                  </a:lnTo>
                  <a:lnTo>
                    <a:pt x="66574" y="153742"/>
                  </a:lnTo>
                  <a:lnTo>
                    <a:pt x="77408" y="156861"/>
                  </a:lnTo>
                  <a:lnTo>
                    <a:pt x="77134" y="157117"/>
                  </a:lnTo>
                  <a:lnTo>
                    <a:pt x="33066" y="166454"/>
                  </a:lnTo>
                  <a:lnTo>
                    <a:pt x="19851" y="176133"/>
                  </a:lnTo>
                  <a:lnTo>
                    <a:pt x="4275" y="195567"/>
                  </a:lnTo>
                  <a:lnTo>
                    <a:pt x="864" y="201971"/>
                  </a:lnTo>
                  <a:lnTo>
                    <a:pt x="0" y="208357"/>
                  </a:lnTo>
                  <a:lnTo>
                    <a:pt x="2803" y="221097"/>
                  </a:lnTo>
                  <a:lnTo>
                    <a:pt x="19058" y="240170"/>
                  </a:lnTo>
                  <a:lnTo>
                    <a:pt x="41747" y="252484"/>
                  </a:lnTo>
                  <a:lnTo>
                    <a:pt x="58047" y="254350"/>
                  </a:lnTo>
                  <a:lnTo>
                    <a:pt x="98249" y="246428"/>
                  </a:lnTo>
                  <a:lnTo>
                    <a:pt x="127390" y="227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246"/>
            <p:cNvSpPr/>
            <p:nvPr>
              <p:custDataLst>
                <p:tags r:id="rId113"/>
              </p:custDataLst>
            </p:nvPr>
          </p:nvSpPr>
          <p:spPr>
            <a:xfrm>
              <a:off x="9855200" y="645849"/>
              <a:ext cx="120111" cy="440069"/>
            </a:xfrm>
            <a:custGeom>
              <a:avLst/>
              <a:gdLst/>
              <a:ahLst/>
              <a:cxnLst/>
              <a:rect l="0" t="0" r="0" b="0"/>
              <a:pathLst>
                <a:path w="120111" h="440069">
                  <a:moveTo>
                    <a:pt x="63500" y="27251"/>
                  </a:moveTo>
                  <a:lnTo>
                    <a:pt x="63500" y="27251"/>
                  </a:lnTo>
                  <a:lnTo>
                    <a:pt x="63500" y="1390"/>
                  </a:lnTo>
                  <a:lnTo>
                    <a:pt x="64205" y="132"/>
                  </a:lnTo>
                  <a:lnTo>
                    <a:pt x="65381" y="0"/>
                  </a:lnTo>
                  <a:lnTo>
                    <a:pt x="66871" y="617"/>
                  </a:lnTo>
                  <a:lnTo>
                    <a:pt x="83058" y="36388"/>
                  </a:lnTo>
                  <a:lnTo>
                    <a:pt x="93442" y="73938"/>
                  </a:lnTo>
                  <a:lnTo>
                    <a:pt x="107883" y="117363"/>
                  </a:lnTo>
                  <a:lnTo>
                    <a:pt x="116554" y="153591"/>
                  </a:lnTo>
                  <a:lnTo>
                    <a:pt x="118829" y="188059"/>
                  </a:lnTo>
                  <a:lnTo>
                    <a:pt x="120110" y="230277"/>
                  </a:lnTo>
                  <a:lnTo>
                    <a:pt x="118528" y="261418"/>
                  </a:lnTo>
                  <a:lnTo>
                    <a:pt x="114062" y="295014"/>
                  </a:lnTo>
                  <a:lnTo>
                    <a:pt x="101060" y="339578"/>
                  </a:lnTo>
                  <a:lnTo>
                    <a:pt x="85866" y="382875"/>
                  </a:lnTo>
                  <a:lnTo>
                    <a:pt x="62900" y="421818"/>
                  </a:lnTo>
                  <a:lnTo>
                    <a:pt x="46770" y="433801"/>
                  </a:lnTo>
                  <a:lnTo>
                    <a:pt x="29252" y="440068"/>
                  </a:lnTo>
                  <a:lnTo>
                    <a:pt x="0" y="44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350"/>
          <p:cNvGrpSpPr/>
          <p:nvPr/>
        </p:nvGrpSpPr>
        <p:grpSpPr>
          <a:xfrm>
            <a:off x="10427797" y="802966"/>
            <a:ext cx="183054" cy="295585"/>
            <a:chOff x="10427797" y="802966"/>
            <a:chExt cx="183054" cy="295585"/>
          </a:xfrm>
        </p:grpSpPr>
        <p:sp>
          <p:nvSpPr>
            <p:cNvPr id="50" name="SMARTInkShape-6247"/>
            <p:cNvSpPr/>
            <p:nvPr>
              <p:custDataLst>
                <p:tags r:id="rId109"/>
              </p:custDataLst>
            </p:nvPr>
          </p:nvSpPr>
          <p:spPr>
            <a:xfrm>
              <a:off x="10454911" y="1035050"/>
              <a:ext cx="155940" cy="63501"/>
            </a:xfrm>
            <a:custGeom>
              <a:avLst/>
              <a:gdLst/>
              <a:ahLst/>
              <a:cxnLst/>
              <a:rect l="0" t="0" r="0" b="0"/>
              <a:pathLst>
                <a:path w="155940" h="63501">
                  <a:moveTo>
                    <a:pt x="35289" y="0"/>
                  </a:moveTo>
                  <a:lnTo>
                    <a:pt x="35289" y="0"/>
                  </a:lnTo>
                  <a:lnTo>
                    <a:pt x="6678" y="14306"/>
                  </a:lnTo>
                  <a:lnTo>
                    <a:pt x="3514" y="17298"/>
                  </a:lnTo>
                  <a:lnTo>
                    <a:pt x="0" y="24386"/>
                  </a:lnTo>
                  <a:lnTo>
                    <a:pt x="1179" y="27546"/>
                  </a:lnTo>
                  <a:lnTo>
                    <a:pt x="8135" y="32939"/>
                  </a:lnTo>
                  <a:lnTo>
                    <a:pt x="49708" y="51235"/>
                  </a:lnTo>
                  <a:lnTo>
                    <a:pt x="76486" y="59866"/>
                  </a:lnTo>
                  <a:lnTo>
                    <a:pt x="114610" y="62782"/>
                  </a:lnTo>
                  <a:lnTo>
                    <a:pt x="15593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248"/>
            <p:cNvSpPr/>
            <p:nvPr>
              <p:custDataLst>
                <p:tags r:id="rId110"/>
              </p:custDataLst>
            </p:nvPr>
          </p:nvSpPr>
          <p:spPr>
            <a:xfrm>
              <a:off x="10427797" y="802966"/>
              <a:ext cx="176603" cy="200335"/>
            </a:xfrm>
            <a:custGeom>
              <a:avLst/>
              <a:gdLst/>
              <a:ahLst/>
              <a:cxnLst/>
              <a:rect l="0" t="0" r="0" b="0"/>
              <a:pathLst>
                <a:path w="176603" h="200335">
                  <a:moveTo>
                    <a:pt x="164003" y="9834"/>
                  </a:moveTo>
                  <a:lnTo>
                    <a:pt x="164003" y="9834"/>
                  </a:lnTo>
                  <a:lnTo>
                    <a:pt x="167373" y="9834"/>
                  </a:lnTo>
                  <a:lnTo>
                    <a:pt x="170910" y="7953"/>
                  </a:lnTo>
                  <a:lnTo>
                    <a:pt x="175559" y="4367"/>
                  </a:lnTo>
                  <a:lnTo>
                    <a:pt x="176194" y="1995"/>
                  </a:lnTo>
                  <a:lnTo>
                    <a:pt x="176477" y="0"/>
                  </a:lnTo>
                  <a:lnTo>
                    <a:pt x="176602" y="1465"/>
                  </a:lnTo>
                  <a:lnTo>
                    <a:pt x="172895" y="4468"/>
                  </a:lnTo>
                  <a:lnTo>
                    <a:pt x="129170" y="36035"/>
                  </a:lnTo>
                  <a:lnTo>
                    <a:pt x="90821" y="62063"/>
                  </a:lnTo>
                  <a:lnTo>
                    <a:pt x="51162" y="82945"/>
                  </a:lnTo>
                  <a:lnTo>
                    <a:pt x="11405" y="109232"/>
                  </a:lnTo>
                  <a:lnTo>
                    <a:pt x="7237" y="114199"/>
                  </a:lnTo>
                  <a:lnTo>
                    <a:pt x="2607" y="125363"/>
                  </a:lnTo>
                  <a:lnTo>
                    <a:pt x="0" y="140177"/>
                  </a:lnTo>
                  <a:lnTo>
                    <a:pt x="3867" y="145413"/>
                  </a:lnTo>
                  <a:lnTo>
                    <a:pt x="19454" y="156875"/>
                  </a:lnTo>
                  <a:lnTo>
                    <a:pt x="61837" y="171341"/>
                  </a:lnTo>
                  <a:lnTo>
                    <a:pt x="98431" y="180992"/>
                  </a:lnTo>
                  <a:lnTo>
                    <a:pt x="170353" y="20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351"/>
          <p:cNvGrpSpPr/>
          <p:nvPr/>
        </p:nvGrpSpPr>
        <p:grpSpPr>
          <a:xfrm>
            <a:off x="10923724" y="534316"/>
            <a:ext cx="1026977" cy="561907"/>
            <a:chOff x="10923724" y="534316"/>
            <a:chExt cx="1026977" cy="561907"/>
          </a:xfrm>
        </p:grpSpPr>
        <p:sp>
          <p:nvSpPr>
            <p:cNvPr id="53" name="SMARTInkShape-6249"/>
            <p:cNvSpPr/>
            <p:nvPr>
              <p:custDataLst>
                <p:tags r:id="rId102"/>
              </p:custDataLst>
            </p:nvPr>
          </p:nvSpPr>
          <p:spPr>
            <a:xfrm>
              <a:off x="11290300" y="727141"/>
              <a:ext cx="120651" cy="9460"/>
            </a:xfrm>
            <a:custGeom>
              <a:avLst/>
              <a:gdLst/>
              <a:ahLst/>
              <a:cxnLst/>
              <a:rect l="0" t="0" r="0" b="0"/>
              <a:pathLst>
                <a:path w="120651" h="9460">
                  <a:moveTo>
                    <a:pt x="0" y="9459"/>
                  </a:moveTo>
                  <a:lnTo>
                    <a:pt x="0" y="9459"/>
                  </a:lnTo>
                  <a:lnTo>
                    <a:pt x="3371" y="9459"/>
                  </a:lnTo>
                  <a:lnTo>
                    <a:pt x="44965" y="0"/>
                  </a:lnTo>
                  <a:lnTo>
                    <a:pt x="85967" y="2511"/>
                  </a:lnTo>
                  <a:lnTo>
                    <a:pt x="120650" y="3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250"/>
            <p:cNvSpPr/>
            <p:nvPr>
              <p:custDataLst>
                <p:tags r:id="rId103"/>
              </p:custDataLst>
            </p:nvPr>
          </p:nvSpPr>
          <p:spPr>
            <a:xfrm>
              <a:off x="11129218" y="903322"/>
              <a:ext cx="167433" cy="160872"/>
            </a:xfrm>
            <a:custGeom>
              <a:avLst/>
              <a:gdLst/>
              <a:ahLst/>
              <a:cxnLst/>
              <a:rect l="0" t="0" r="0" b="0"/>
              <a:pathLst>
                <a:path w="167433" h="160872">
                  <a:moveTo>
                    <a:pt x="27732" y="68228"/>
                  </a:moveTo>
                  <a:lnTo>
                    <a:pt x="27732" y="68228"/>
                  </a:lnTo>
                  <a:lnTo>
                    <a:pt x="22264" y="62761"/>
                  </a:lnTo>
                  <a:lnTo>
                    <a:pt x="28385" y="62139"/>
                  </a:lnTo>
                  <a:lnTo>
                    <a:pt x="47460" y="61224"/>
                  </a:lnTo>
                  <a:lnTo>
                    <a:pt x="61878" y="56118"/>
                  </a:lnTo>
                  <a:lnTo>
                    <a:pt x="77830" y="45982"/>
                  </a:lnTo>
                  <a:lnTo>
                    <a:pt x="90258" y="29915"/>
                  </a:lnTo>
                  <a:lnTo>
                    <a:pt x="92699" y="25752"/>
                  </a:lnTo>
                  <a:lnTo>
                    <a:pt x="93620" y="21567"/>
                  </a:lnTo>
                  <a:lnTo>
                    <a:pt x="92763" y="13153"/>
                  </a:lnTo>
                  <a:lnTo>
                    <a:pt x="90032" y="6591"/>
                  </a:lnTo>
                  <a:lnTo>
                    <a:pt x="88316" y="3853"/>
                  </a:lnTo>
                  <a:lnTo>
                    <a:pt x="85054" y="2028"/>
                  </a:lnTo>
                  <a:lnTo>
                    <a:pt x="75786" y="0"/>
                  </a:lnTo>
                  <a:lnTo>
                    <a:pt x="64613" y="4743"/>
                  </a:lnTo>
                  <a:lnTo>
                    <a:pt x="40191" y="21664"/>
                  </a:lnTo>
                  <a:lnTo>
                    <a:pt x="21311" y="47846"/>
                  </a:lnTo>
                  <a:lnTo>
                    <a:pt x="3437" y="95055"/>
                  </a:lnTo>
                  <a:lnTo>
                    <a:pt x="0" y="114018"/>
                  </a:lnTo>
                  <a:lnTo>
                    <a:pt x="824" y="129501"/>
                  </a:lnTo>
                  <a:lnTo>
                    <a:pt x="5426" y="141557"/>
                  </a:lnTo>
                  <a:lnTo>
                    <a:pt x="8628" y="146747"/>
                  </a:lnTo>
                  <a:lnTo>
                    <a:pt x="23473" y="154396"/>
                  </a:lnTo>
                  <a:lnTo>
                    <a:pt x="57515" y="160787"/>
                  </a:lnTo>
                  <a:lnTo>
                    <a:pt x="83302" y="160871"/>
                  </a:lnTo>
                  <a:lnTo>
                    <a:pt x="167432" y="138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251"/>
            <p:cNvSpPr/>
            <p:nvPr>
              <p:custDataLst>
                <p:tags r:id="rId104"/>
              </p:custDataLst>
            </p:nvPr>
          </p:nvSpPr>
          <p:spPr>
            <a:xfrm>
              <a:off x="10923724" y="738192"/>
              <a:ext cx="160178" cy="358031"/>
            </a:xfrm>
            <a:custGeom>
              <a:avLst/>
              <a:gdLst/>
              <a:ahLst/>
              <a:cxnLst/>
              <a:rect l="0" t="0" r="0" b="0"/>
              <a:pathLst>
                <a:path w="160178" h="358031">
                  <a:moveTo>
                    <a:pt x="68126" y="49208"/>
                  </a:moveTo>
                  <a:lnTo>
                    <a:pt x="68126" y="49208"/>
                  </a:lnTo>
                  <a:lnTo>
                    <a:pt x="64755" y="49208"/>
                  </a:lnTo>
                  <a:lnTo>
                    <a:pt x="61219" y="47327"/>
                  </a:lnTo>
                  <a:lnTo>
                    <a:pt x="53199" y="40370"/>
                  </a:lnTo>
                  <a:lnTo>
                    <a:pt x="50908" y="36343"/>
                  </a:lnTo>
                  <a:lnTo>
                    <a:pt x="50298" y="34281"/>
                  </a:lnTo>
                  <a:lnTo>
                    <a:pt x="51499" y="28228"/>
                  </a:lnTo>
                  <a:lnTo>
                    <a:pt x="55092" y="20833"/>
                  </a:lnTo>
                  <a:lnTo>
                    <a:pt x="61392" y="12843"/>
                  </a:lnTo>
                  <a:lnTo>
                    <a:pt x="79614" y="3783"/>
                  </a:lnTo>
                  <a:lnTo>
                    <a:pt x="96145" y="0"/>
                  </a:lnTo>
                  <a:lnTo>
                    <a:pt x="120093" y="2251"/>
                  </a:lnTo>
                  <a:lnTo>
                    <a:pt x="135673" y="9288"/>
                  </a:lnTo>
                  <a:lnTo>
                    <a:pt x="152581" y="23269"/>
                  </a:lnTo>
                  <a:lnTo>
                    <a:pt x="156179" y="27682"/>
                  </a:lnTo>
                  <a:lnTo>
                    <a:pt x="160177" y="41993"/>
                  </a:lnTo>
                  <a:lnTo>
                    <a:pt x="159372" y="83296"/>
                  </a:lnTo>
                  <a:lnTo>
                    <a:pt x="146644" y="119833"/>
                  </a:lnTo>
                  <a:lnTo>
                    <a:pt x="124481" y="164158"/>
                  </a:lnTo>
                  <a:lnTo>
                    <a:pt x="92978" y="207616"/>
                  </a:lnTo>
                  <a:lnTo>
                    <a:pt x="59264" y="251504"/>
                  </a:lnTo>
                  <a:lnTo>
                    <a:pt x="24067" y="294886"/>
                  </a:lnTo>
                  <a:lnTo>
                    <a:pt x="4093" y="324977"/>
                  </a:lnTo>
                  <a:lnTo>
                    <a:pt x="0" y="338743"/>
                  </a:lnTo>
                  <a:lnTo>
                    <a:pt x="2247" y="342420"/>
                  </a:lnTo>
                  <a:lnTo>
                    <a:pt x="18190" y="350966"/>
                  </a:lnTo>
                  <a:lnTo>
                    <a:pt x="38747" y="357262"/>
                  </a:lnTo>
                  <a:lnTo>
                    <a:pt x="71415" y="358030"/>
                  </a:lnTo>
                  <a:lnTo>
                    <a:pt x="109944" y="350653"/>
                  </a:lnTo>
                  <a:lnTo>
                    <a:pt x="150676" y="34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252"/>
            <p:cNvSpPr/>
            <p:nvPr>
              <p:custDataLst>
                <p:tags r:id="rId105"/>
              </p:custDataLst>
            </p:nvPr>
          </p:nvSpPr>
          <p:spPr>
            <a:xfrm>
              <a:off x="11430000" y="591879"/>
              <a:ext cx="88901" cy="181487"/>
            </a:xfrm>
            <a:custGeom>
              <a:avLst/>
              <a:gdLst/>
              <a:ahLst/>
              <a:cxnLst/>
              <a:rect l="0" t="0" r="0" b="0"/>
              <a:pathLst>
                <a:path w="88901" h="181487">
                  <a:moveTo>
                    <a:pt x="0" y="36771"/>
                  </a:moveTo>
                  <a:lnTo>
                    <a:pt x="0" y="36771"/>
                  </a:lnTo>
                  <a:lnTo>
                    <a:pt x="0" y="27933"/>
                  </a:lnTo>
                  <a:lnTo>
                    <a:pt x="5644" y="22024"/>
                  </a:lnTo>
                  <a:lnTo>
                    <a:pt x="30475" y="3156"/>
                  </a:lnTo>
                  <a:lnTo>
                    <a:pt x="45953" y="0"/>
                  </a:lnTo>
                  <a:lnTo>
                    <a:pt x="60575" y="2436"/>
                  </a:lnTo>
                  <a:lnTo>
                    <a:pt x="73844" y="10997"/>
                  </a:lnTo>
                  <a:lnTo>
                    <a:pt x="83341" y="25842"/>
                  </a:lnTo>
                  <a:lnTo>
                    <a:pt x="84548" y="37558"/>
                  </a:lnTo>
                  <a:lnTo>
                    <a:pt x="81321" y="51937"/>
                  </a:lnTo>
                  <a:lnTo>
                    <a:pt x="62003" y="90018"/>
                  </a:lnTo>
                  <a:lnTo>
                    <a:pt x="27894" y="133885"/>
                  </a:lnTo>
                  <a:lnTo>
                    <a:pt x="6095" y="162788"/>
                  </a:lnTo>
                  <a:lnTo>
                    <a:pt x="4769" y="165938"/>
                  </a:lnTo>
                  <a:lnTo>
                    <a:pt x="4590" y="168743"/>
                  </a:lnTo>
                  <a:lnTo>
                    <a:pt x="5177" y="171319"/>
                  </a:lnTo>
                  <a:lnTo>
                    <a:pt x="9591" y="176063"/>
                  </a:lnTo>
                  <a:lnTo>
                    <a:pt x="12744" y="178316"/>
                  </a:lnTo>
                  <a:lnTo>
                    <a:pt x="30666" y="181486"/>
                  </a:lnTo>
                  <a:lnTo>
                    <a:pt x="64957" y="173124"/>
                  </a:lnTo>
                  <a:lnTo>
                    <a:pt x="88900" y="16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253"/>
            <p:cNvSpPr/>
            <p:nvPr>
              <p:custDataLst>
                <p:tags r:id="rId106"/>
              </p:custDataLst>
            </p:nvPr>
          </p:nvSpPr>
          <p:spPr>
            <a:xfrm>
              <a:off x="11547232" y="690539"/>
              <a:ext cx="90666" cy="71462"/>
            </a:xfrm>
            <a:custGeom>
              <a:avLst/>
              <a:gdLst/>
              <a:ahLst/>
              <a:cxnLst/>
              <a:rect l="0" t="0" r="0" b="0"/>
              <a:pathLst>
                <a:path w="90666" h="71462">
                  <a:moveTo>
                    <a:pt x="16118" y="20661"/>
                  </a:moveTo>
                  <a:lnTo>
                    <a:pt x="16118" y="20661"/>
                  </a:lnTo>
                  <a:lnTo>
                    <a:pt x="22206" y="14573"/>
                  </a:lnTo>
                  <a:lnTo>
                    <a:pt x="5249" y="55656"/>
                  </a:lnTo>
                  <a:lnTo>
                    <a:pt x="3527" y="61615"/>
                  </a:lnTo>
                  <a:lnTo>
                    <a:pt x="0" y="67524"/>
                  </a:lnTo>
                  <a:lnTo>
                    <a:pt x="434" y="67425"/>
                  </a:lnTo>
                  <a:lnTo>
                    <a:pt x="6200" y="62197"/>
                  </a:lnTo>
                  <a:lnTo>
                    <a:pt x="42266" y="17155"/>
                  </a:lnTo>
                  <a:lnTo>
                    <a:pt x="63695" y="1310"/>
                  </a:lnTo>
                  <a:lnTo>
                    <a:pt x="68298" y="0"/>
                  </a:lnTo>
                  <a:lnTo>
                    <a:pt x="77173" y="424"/>
                  </a:lnTo>
                  <a:lnTo>
                    <a:pt x="80810" y="2937"/>
                  </a:lnTo>
                  <a:lnTo>
                    <a:pt x="86734" y="11372"/>
                  </a:lnTo>
                  <a:lnTo>
                    <a:pt x="90665" y="24651"/>
                  </a:lnTo>
                  <a:lnTo>
                    <a:pt x="89700" y="33253"/>
                  </a:lnTo>
                  <a:lnTo>
                    <a:pt x="83310" y="47910"/>
                  </a:lnTo>
                  <a:lnTo>
                    <a:pt x="66918" y="71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254"/>
            <p:cNvSpPr/>
            <p:nvPr>
              <p:custDataLst>
                <p:tags r:id="rId107"/>
              </p:custDataLst>
            </p:nvPr>
          </p:nvSpPr>
          <p:spPr>
            <a:xfrm>
              <a:off x="11687926" y="641643"/>
              <a:ext cx="109391" cy="154524"/>
            </a:xfrm>
            <a:custGeom>
              <a:avLst/>
              <a:gdLst/>
              <a:ahLst/>
              <a:cxnLst/>
              <a:rect l="0" t="0" r="0" b="0"/>
              <a:pathLst>
                <a:path w="109391" h="154524">
                  <a:moveTo>
                    <a:pt x="91324" y="31457"/>
                  </a:moveTo>
                  <a:lnTo>
                    <a:pt x="91324" y="31457"/>
                  </a:lnTo>
                  <a:lnTo>
                    <a:pt x="94694" y="24715"/>
                  </a:lnTo>
                  <a:lnTo>
                    <a:pt x="96393" y="22729"/>
                  </a:lnTo>
                  <a:lnTo>
                    <a:pt x="101450" y="19228"/>
                  </a:lnTo>
                  <a:lnTo>
                    <a:pt x="109390" y="7247"/>
                  </a:lnTo>
                  <a:lnTo>
                    <a:pt x="109013" y="6145"/>
                  </a:lnTo>
                  <a:lnTo>
                    <a:pt x="106711" y="3039"/>
                  </a:lnTo>
                  <a:lnTo>
                    <a:pt x="101455" y="1188"/>
                  </a:lnTo>
                  <a:lnTo>
                    <a:pt x="86583" y="0"/>
                  </a:lnTo>
                  <a:lnTo>
                    <a:pt x="70869" y="3165"/>
                  </a:lnTo>
                  <a:lnTo>
                    <a:pt x="37420" y="20109"/>
                  </a:lnTo>
                  <a:lnTo>
                    <a:pt x="34927" y="23891"/>
                  </a:lnTo>
                  <a:lnTo>
                    <a:pt x="34134" y="47812"/>
                  </a:lnTo>
                  <a:lnTo>
                    <a:pt x="37920" y="56600"/>
                  </a:lnTo>
                  <a:lnTo>
                    <a:pt x="51113" y="75327"/>
                  </a:lnTo>
                  <a:lnTo>
                    <a:pt x="51816" y="77637"/>
                  </a:lnTo>
                  <a:lnTo>
                    <a:pt x="51581" y="79882"/>
                  </a:lnTo>
                  <a:lnTo>
                    <a:pt x="49437" y="84259"/>
                  </a:lnTo>
                  <a:lnTo>
                    <a:pt x="44263" y="90690"/>
                  </a:lnTo>
                  <a:lnTo>
                    <a:pt x="15420" y="114972"/>
                  </a:lnTo>
                  <a:lnTo>
                    <a:pt x="902" y="137139"/>
                  </a:lnTo>
                  <a:lnTo>
                    <a:pt x="0" y="140717"/>
                  </a:lnTo>
                  <a:lnTo>
                    <a:pt x="101" y="143808"/>
                  </a:lnTo>
                  <a:lnTo>
                    <a:pt x="875" y="146574"/>
                  </a:lnTo>
                  <a:lnTo>
                    <a:pt x="7380" y="151530"/>
                  </a:lnTo>
                  <a:lnTo>
                    <a:pt x="12078" y="153839"/>
                  </a:lnTo>
                  <a:lnTo>
                    <a:pt x="24824" y="154523"/>
                  </a:lnTo>
                  <a:lnTo>
                    <a:pt x="78624" y="139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255"/>
            <p:cNvSpPr/>
            <p:nvPr>
              <p:custDataLst>
                <p:tags r:id="rId108"/>
              </p:custDataLst>
            </p:nvPr>
          </p:nvSpPr>
          <p:spPr>
            <a:xfrm>
              <a:off x="11869130" y="534316"/>
              <a:ext cx="81571" cy="100685"/>
            </a:xfrm>
            <a:custGeom>
              <a:avLst/>
              <a:gdLst/>
              <a:ahLst/>
              <a:cxnLst/>
              <a:rect l="0" t="0" r="0" b="0"/>
              <a:pathLst>
                <a:path w="81571" h="100685">
                  <a:moveTo>
                    <a:pt x="5370" y="30834"/>
                  </a:moveTo>
                  <a:lnTo>
                    <a:pt x="5370" y="30834"/>
                  </a:lnTo>
                  <a:lnTo>
                    <a:pt x="8740" y="24092"/>
                  </a:lnTo>
                  <a:lnTo>
                    <a:pt x="9029" y="21400"/>
                  </a:lnTo>
                  <a:lnTo>
                    <a:pt x="7473" y="14241"/>
                  </a:lnTo>
                  <a:lnTo>
                    <a:pt x="11513" y="5819"/>
                  </a:lnTo>
                  <a:lnTo>
                    <a:pt x="15028" y="2177"/>
                  </a:lnTo>
                  <a:lnTo>
                    <a:pt x="20481" y="459"/>
                  </a:lnTo>
                  <a:lnTo>
                    <a:pt x="23912" y="0"/>
                  </a:lnTo>
                  <a:lnTo>
                    <a:pt x="35480" y="2727"/>
                  </a:lnTo>
                  <a:lnTo>
                    <a:pt x="38142" y="6451"/>
                  </a:lnTo>
                  <a:lnTo>
                    <a:pt x="41103" y="18116"/>
                  </a:lnTo>
                  <a:lnTo>
                    <a:pt x="38655" y="32707"/>
                  </a:lnTo>
                  <a:lnTo>
                    <a:pt x="29342" y="53026"/>
                  </a:lnTo>
                  <a:lnTo>
                    <a:pt x="15766" y="67983"/>
                  </a:lnTo>
                  <a:lnTo>
                    <a:pt x="6465" y="76273"/>
                  </a:lnTo>
                  <a:lnTo>
                    <a:pt x="0" y="86302"/>
                  </a:lnTo>
                  <a:lnTo>
                    <a:pt x="5100" y="89118"/>
                  </a:lnTo>
                  <a:lnTo>
                    <a:pt x="32276" y="98011"/>
                  </a:lnTo>
                  <a:lnTo>
                    <a:pt x="81570" y="10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352"/>
          <p:cNvGrpSpPr/>
          <p:nvPr/>
        </p:nvGrpSpPr>
        <p:grpSpPr>
          <a:xfrm>
            <a:off x="2298700" y="1796984"/>
            <a:ext cx="241301" cy="679517"/>
            <a:chOff x="2298700" y="1796984"/>
            <a:chExt cx="241301" cy="679517"/>
          </a:xfrm>
        </p:grpSpPr>
        <p:sp>
          <p:nvSpPr>
            <p:cNvPr id="61" name="SMARTInkShape-6256"/>
            <p:cNvSpPr/>
            <p:nvPr>
              <p:custDataLst>
                <p:tags r:id="rId98"/>
              </p:custDataLst>
            </p:nvPr>
          </p:nvSpPr>
          <p:spPr>
            <a:xfrm>
              <a:off x="2298700" y="2114550"/>
              <a:ext cx="22422" cy="361951"/>
            </a:xfrm>
            <a:custGeom>
              <a:avLst/>
              <a:gdLst/>
              <a:ahLst/>
              <a:cxnLst/>
              <a:rect l="0" t="0" r="0" b="0"/>
              <a:pathLst>
                <a:path w="22422" h="3619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19671" y="47530"/>
                  </a:lnTo>
                  <a:lnTo>
                    <a:pt x="19172" y="87104"/>
                  </a:lnTo>
                  <a:lnTo>
                    <a:pt x="18381" y="127565"/>
                  </a:lnTo>
                  <a:lnTo>
                    <a:pt x="14697" y="172166"/>
                  </a:lnTo>
                  <a:lnTo>
                    <a:pt x="13094" y="219595"/>
                  </a:lnTo>
                  <a:lnTo>
                    <a:pt x="12778" y="265784"/>
                  </a:lnTo>
                  <a:lnTo>
                    <a:pt x="8351" y="310107"/>
                  </a:lnTo>
                  <a:lnTo>
                    <a:pt x="3242" y="35164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257"/>
            <p:cNvSpPr/>
            <p:nvPr>
              <p:custDataLst>
                <p:tags r:id="rId99"/>
              </p:custDataLst>
            </p:nvPr>
          </p:nvSpPr>
          <p:spPr>
            <a:xfrm>
              <a:off x="2330711" y="2063750"/>
              <a:ext cx="209290" cy="114301"/>
            </a:xfrm>
            <a:custGeom>
              <a:avLst/>
              <a:gdLst/>
              <a:ahLst/>
              <a:cxnLst/>
              <a:rect l="0" t="0" r="0" b="0"/>
              <a:pathLst>
                <a:path w="209290" h="114301">
                  <a:moveTo>
                    <a:pt x="6089" y="114300"/>
                  </a:moveTo>
                  <a:lnTo>
                    <a:pt x="6089" y="114300"/>
                  </a:lnTo>
                  <a:lnTo>
                    <a:pt x="5383" y="104161"/>
                  </a:lnTo>
                  <a:lnTo>
                    <a:pt x="0" y="84111"/>
                  </a:lnTo>
                  <a:lnTo>
                    <a:pt x="3187" y="76270"/>
                  </a:lnTo>
                  <a:lnTo>
                    <a:pt x="15342" y="65010"/>
                  </a:lnTo>
                  <a:lnTo>
                    <a:pt x="57123" y="42488"/>
                  </a:lnTo>
                  <a:lnTo>
                    <a:pt x="97622" y="25404"/>
                  </a:lnTo>
                  <a:lnTo>
                    <a:pt x="139097" y="10872"/>
                  </a:lnTo>
                  <a:lnTo>
                    <a:pt x="209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258"/>
            <p:cNvSpPr/>
            <p:nvPr>
              <p:custDataLst>
                <p:tags r:id="rId100"/>
              </p:custDataLst>
            </p:nvPr>
          </p:nvSpPr>
          <p:spPr>
            <a:xfrm>
              <a:off x="2340662" y="2222500"/>
              <a:ext cx="173939" cy="45795"/>
            </a:xfrm>
            <a:custGeom>
              <a:avLst/>
              <a:gdLst/>
              <a:ahLst/>
              <a:cxnLst/>
              <a:rect l="0" t="0" r="0" b="0"/>
              <a:pathLst>
                <a:path w="173939" h="45795">
                  <a:moveTo>
                    <a:pt x="8838" y="25400"/>
                  </a:moveTo>
                  <a:lnTo>
                    <a:pt x="8838" y="25400"/>
                  </a:lnTo>
                  <a:lnTo>
                    <a:pt x="3768" y="31175"/>
                  </a:lnTo>
                  <a:lnTo>
                    <a:pt x="0" y="37609"/>
                  </a:lnTo>
                  <a:lnTo>
                    <a:pt x="123" y="40595"/>
                  </a:lnTo>
                  <a:lnTo>
                    <a:pt x="1617" y="43291"/>
                  </a:lnTo>
                  <a:lnTo>
                    <a:pt x="4024" y="45794"/>
                  </a:lnTo>
                  <a:lnTo>
                    <a:pt x="17987" y="44812"/>
                  </a:lnTo>
                  <a:lnTo>
                    <a:pt x="61445" y="32684"/>
                  </a:lnTo>
                  <a:lnTo>
                    <a:pt x="108386" y="20816"/>
                  </a:lnTo>
                  <a:lnTo>
                    <a:pt x="173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259"/>
            <p:cNvSpPr/>
            <p:nvPr>
              <p:custDataLst>
                <p:tags r:id="rId101"/>
              </p:custDataLst>
            </p:nvPr>
          </p:nvSpPr>
          <p:spPr>
            <a:xfrm>
              <a:off x="2378478" y="1796984"/>
              <a:ext cx="161523" cy="166106"/>
            </a:xfrm>
            <a:custGeom>
              <a:avLst/>
              <a:gdLst/>
              <a:ahLst/>
              <a:cxnLst/>
              <a:rect l="0" t="0" r="0" b="0"/>
              <a:pathLst>
                <a:path w="161523" h="166106">
                  <a:moveTo>
                    <a:pt x="47222" y="69916"/>
                  </a:moveTo>
                  <a:lnTo>
                    <a:pt x="47222" y="69916"/>
                  </a:lnTo>
                  <a:lnTo>
                    <a:pt x="41755" y="64449"/>
                  </a:lnTo>
                  <a:lnTo>
                    <a:pt x="40755" y="64860"/>
                  </a:lnTo>
                  <a:lnTo>
                    <a:pt x="37762" y="67199"/>
                  </a:lnTo>
                  <a:lnTo>
                    <a:pt x="19516" y="107320"/>
                  </a:lnTo>
                  <a:lnTo>
                    <a:pt x="5058" y="154707"/>
                  </a:lnTo>
                  <a:lnTo>
                    <a:pt x="0" y="165516"/>
                  </a:lnTo>
                  <a:lnTo>
                    <a:pt x="218" y="166105"/>
                  </a:lnTo>
                  <a:lnTo>
                    <a:pt x="1070" y="165792"/>
                  </a:lnTo>
                  <a:lnTo>
                    <a:pt x="12812" y="126228"/>
                  </a:lnTo>
                  <a:lnTo>
                    <a:pt x="28483" y="81196"/>
                  </a:lnTo>
                  <a:lnTo>
                    <a:pt x="45167" y="38278"/>
                  </a:lnTo>
                  <a:lnTo>
                    <a:pt x="57823" y="14680"/>
                  </a:lnTo>
                  <a:lnTo>
                    <a:pt x="68162" y="4680"/>
                  </a:lnTo>
                  <a:lnTo>
                    <a:pt x="73882" y="1025"/>
                  </a:lnTo>
                  <a:lnTo>
                    <a:pt x="79106" y="0"/>
                  </a:lnTo>
                  <a:lnTo>
                    <a:pt x="84000" y="727"/>
                  </a:lnTo>
                  <a:lnTo>
                    <a:pt x="88674" y="2624"/>
                  </a:lnTo>
                  <a:lnTo>
                    <a:pt x="105365" y="25518"/>
                  </a:lnTo>
                  <a:lnTo>
                    <a:pt x="124899" y="66111"/>
                  </a:lnTo>
                  <a:lnTo>
                    <a:pt x="139879" y="108543"/>
                  </a:lnTo>
                  <a:lnTo>
                    <a:pt x="161522" y="16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353"/>
          <p:cNvGrpSpPr/>
          <p:nvPr/>
        </p:nvGrpSpPr>
        <p:grpSpPr>
          <a:xfrm>
            <a:off x="2763133" y="2063750"/>
            <a:ext cx="399168" cy="298399"/>
            <a:chOff x="2763133" y="2063750"/>
            <a:chExt cx="399168" cy="298399"/>
          </a:xfrm>
        </p:grpSpPr>
        <p:sp>
          <p:nvSpPr>
            <p:cNvPr id="66" name="SMARTInkShape-6260"/>
            <p:cNvSpPr/>
            <p:nvPr>
              <p:custDataLst>
                <p:tags r:id="rId95"/>
              </p:custDataLst>
            </p:nvPr>
          </p:nvSpPr>
          <p:spPr>
            <a:xfrm>
              <a:off x="2763133" y="2139950"/>
              <a:ext cx="253118" cy="62618"/>
            </a:xfrm>
            <a:custGeom>
              <a:avLst/>
              <a:gdLst/>
              <a:ahLst/>
              <a:cxnLst/>
              <a:rect l="0" t="0" r="0" b="0"/>
              <a:pathLst>
                <a:path w="253118" h="62618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7855"/>
                  </a:lnTo>
                  <a:lnTo>
                    <a:pt x="441" y="59031"/>
                  </a:lnTo>
                  <a:lnTo>
                    <a:pt x="0" y="60521"/>
                  </a:lnTo>
                  <a:lnTo>
                    <a:pt x="1116" y="61514"/>
                  </a:lnTo>
                  <a:lnTo>
                    <a:pt x="6121" y="62617"/>
                  </a:lnTo>
                  <a:lnTo>
                    <a:pt x="48104" y="56476"/>
                  </a:lnTo>
                  <a:lnTo>
                    <a:pt x="93830" y="48719"/>
                  </a:lnTo>
                  <a:lnTo>
                    <a:pt x="133013" y="39365"/>
                  </a:lnTo>
                  <a:lnTo>
                    <a:pt x="170023" y="30243"/>
                  </a:lnTo>
                  <a:lnTo>
                    <a:pt x="212974" y="16722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261"/>
            <p:cNvSpPr/>
            <p:nvPr>
              <p:custDataLst>
                <p:tags r:id="rId96"/>
              </p:custDataLst>
            </p:nvPr>
          </p:nvSpPr>
          <p:spPr>
            <a:xfrm>
              <a:off x="2967011" y="2063750"/>
              <a:ext cx="49240" cy="234951"/>
            </a:xfrm>
            <a:custGeom>
              <a:avLst/>
              <a:gdLst/>
              <a:ahLst/>
              <a:cxnLst/>
              <a:rect l="0" t="0" r="0" b="0"/>
              <a:pathLst>
                <a:path w="49240" h="234951">
                  <a:moveTo>
                    <a:pt x="30189" y="0"/>
                  </a:moveTo>
                  <a:lnTo>
                    <a:pt x="30189" y="0"/>
                  </a:lnTo>
                  <a:lnTo>
                    <a:pt x="20050" y="4364"/>
                  </a:lnTo>
                  <a:lnTo>
                    <a:pt x="9233" y="6467"/>
                  </a:lnTo>
                  <a:lnTo>
                    <a:pt x="3707" y="9460"/>
                  </a:lnTo>
                  <a:lnTo>
                    <a:pt x="1951" y="12656"/>
                  </a:lnTo>
                  <a:lnTo>
                    <a:pt x="0" y="21853"/>
                  </a:lnTo>
                  <a:lnTo>
                    <a:pt x="4522" y="47826"/>
                  </a:lnTo>
                  <a:lnTo>
                    <a:pt x="13726" y="83237"/>
                  </a:lnTo>
                  <a:lnTo>
                    <a:pt x="21940" y="121559"/>
                  </a:lnTo>
                  <a:lnTo>
                    <a:pt x="33237" y="168990"/>
                  </a:lnTo>
                  <a:lnTo>
                    <a:pt x="4923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262"/>
            <p:cNvSpPr/>
            <p:nvPr>
              <p:custDataLst>
                <p:tags r:id="rId97"/>
              </p:custDataLst>
            </p:nvPr>
          </p:nvSpPr>
          <p:spPr>
            <a:xfrm>
              <a:off x="2846565" y="2336800"/>
              <a:ext cx="315736" cy="25349"/>
            </a:xfrm>
            <a:custGeom>
              <a:avLst/>
              <a:gdLst/>
              <a:ahLst/>
              <a:cxnLst/>
              <a:rect l="0" t="0" r="0" b="0"/>
              <a:pathLst>
                <a:path w="315736" h="2534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41676" y="25348"/>
                  </a:lnTo>
                  <a:lnTo>
                    <a:pt x="84427" y="23508"/>
                  </a:lnTo>
                  <a:lnTo>
                    <a:pt x="123022" y="20371"/>
                  </a:lnTo>
                  <a:lnTo>
                    <a:pt x="169735" y="17560"/>
                  </a:lnTo>
                  <a:lnTo>
                    <a:pt x="207800" y="14140"/>
                  </a:lnTo>
                  <a:lnTo>
                    <a:pt x="245889" y="11245"/>
                  </a:lnTo>
                  <a:lnTo>
                    <a:pt x="315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6263"/>
          <p:cNvSpPr/>
          <p:nvPr>
            <p:custDataLst>
              <p:tags r:id="rId3"/>
            </p:custDataLst>
          </p:nvPr>
        </p:nvSpPr>
        <p:spPr>
          <a:xfrm>
            <a:off x="3389174" y="2027079"/>
            <a:ext cx="312877" cy="274531"/>
          </a:xfrm>
          <a:custGeom>
            <a:avLst/>
            <a:gdLst/>
            <a:ahLst/>
            <a:cxnLst/>
            <a:rect l="0" t="0" r="0" b="0"/>
            <a:pathLst>
              <a:path w="312877" h="274531">
                <a:moveTo>
                  <a:pt x="249376" y="23971"/>
                </a:moveTo>
                <a:lnTo>
                  <a:pt x="249376" y="23971"/>
                </a:lnTo>
                <a:lnTo>
                  <a:pt x="249376" y="18504"/>
                </a:lnTo>
                <a:lnTo>
                  <a:pt x="239237" y="8362"/>
                </a:lnTo>
                <a:lnTo>
                  <a:pt x="231699" y="3393"/>
                </a:lnTo>
                <a:lnTo>
                  <a:pt x="212781" y="0"/>
                </a:lnTo>
                <a:lnTo>
                  <a:pt x="179693" y="4628"/>
                </a:lnTo>
                <a:lnTo>
                  <a:pt x="135736" y="18399"/>
                </a:lnTo>
                <a:lnTo>
                  <a:pt x="117025" y="26433"/>
                </a:lnTo>
                <a:lnTo>
                  <a:pt x="101819" y="39596"/>
                </a:lnTo>
                <a:lnTo>
                  <a:pt x="93013" y="50671"/>
                </a:lnTo>
                <a:lnTo>
                  <a:pt x="90040" y="64530"/>
                </a:lnTo>
                <a:lnTo>
                  <a:pt x="90236" y="72177"/>
                </a:lnTo>
                <a:lnTo>
                  <a:pt x="92482" y="78686"/>
                </a:lnTo>
                <a:lnTo>
                  <a:pt x="100623" y="89681"/>
                </a:lnTo>
                <a:lnTo>
                  <a:pt x="131087" y="112605"/>
                </a:lnTo>
                <a:lnTo>
                  <a:pt x="152946" y="126380"/>
                </a:lnTo>
                <a:lnTo>
                  <a:pt x="153340" y="128933"/>
                </a:lnTo>
                <a:lnTo>
                  <a:pt x="151485" y="131340"/>
                </a:lnTo>
                <a:lnTo>
                  <a:pt x="112333" y="152567"/>
                </a:lnTo>
                <a:lnTo>
                  <a:pt x="66378" y="178567"/>
                </a:lnTo>
                <a:lnTo>
                  <a:pt x="18787" y="212286"/>
                </a:lnTo>
                <a:lnTo>
                  <a:pt x="10983" y="219364"/>
                </a:lnTo>
                <a:lnTo>
                  <a:pt x="2312" y="236637"/>
                </a:lnTo>
                <a:lnTo>
                  <a:pt x="0" y="246181"/>
                </a:lnTo>
                <a:lnTo>
                  <a:pt x="3398" y="253956"/>
                </a:lnTo>
                <a:lnTo>
                  <a:pt x="20343" y="266357"/>
                </a:lnTo>
                <a:lnTo>
                  <a:pt x="64392" y="274530"/>
                </a:lnTo>
                <a:lnTo>
                  <a:pt x="107547" y="273580"/>
                </a:lnTo>
                <a:lnTo>
                  <a:pt x="143774" y="272202"/>
                </a:lnTo>
                <a:lnTo>
                  <a:pt x="180222" y="271793"/>
                </a:lnTo>
                <a:lnTo>
                  <a:pt x="217832" y="268301"/>
                </a:lnTo>
                <a:lnTo>
                  <a:pt x="264103" y="265164"/>
                </a:lnTo>
                <a:lnTo>
                  <a:pt x="312876" y="258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1355"/>
          <p:cNvGrpSpPr/>
          <p:nvPr/>
        </p:nvGrpSpPr>
        <p:grpSpPr>
          <a:xfrm>
            <a:off x="5669193" y="1308108"/>
            <a:ext cx="756024" cy="858612"/>
            <a:chOff x="5669193" y="1308108"/>
            <a:chExt cx="756024" cy="858612"/>
          </a:xfrm>
        </p:grpSpPr>
        <p:sp>
          <p:nvSpPr>
            <p:cNvPr id="71" name="SMARTInkShape-6264"/>
            <p:cNvSpPr/>
            <p:nvPr>
              <p:custDataLst>
                <p:tags r:id="rId87"/>
              </p:custDataLst>
            </p:nvPr>
          </p:nvSpPr>
          <p:spPr>
            <a:xfrm>
              <a:off x="5908192" y="1308108"/>
              <a:ext cx="517025" cy="63493"/>
            </a:xfrm>
            <a:custGeom>
              <a:avLst/>
              <a:gdLst/>
              <a:ahLst/>
              <a:cxnLst/>
              <a:rect l="0" t="0" r="0" b="0"/>
              <a:pathLst>
                <a:path w="517025" h="63493">
                  <a:moveTo>
                    <a:pt x="3658" y="31742"/>
                  </a:moveTo>
                  <a:lnTo>
                    <a:pt x="3658" y="31742"/>
                  </a:lnTo>
                  <a:lnTo>
                    <a:pt x="0" y="31742"/>
                  </a:lnTo>
                  <a:lnTo>
                    <a:pt x="44956" y="31742"/>
                  </a:lnTo>
                  <a:lnTo>
                    <a:pt x="82083" y="29860"/>
                  </a:lnTo>
                  <a:lnTo>
                    <a:pt x="129451" y="26275"/>
                  </a:lnTo>
                  <a:lnTo>
                    <a:pt x="176830" y="24861"/>
                  </a:lnTo>
                  <a:lnTo>
                    <a:pt x="219284" y="20374"/>
                  </a:lnTo>
                  <a:lnTo>
                    <a:pt x="266592" y="14576"/>
                  </a:lnTo>
                  <a:lnTo>
                    <a:pt x="312908" y="9095"/>
                  </a:lnTo>
                  <a:lnTo>
                    <a:pt x="345477" y="7566"/>
                  </a:lnTo>
                  <a:lnTo>
                    <a:pt x="388805" y="3334"/>
                  </a:lnTo>
                  <a:lnTo>
                    <a:pt x="428455" y="982"/>
                  </a:lnTo>
                  <a:lnTo>
                    <a:pt x="469640" y="188"/>
                  </a:lnTo>
                  <a:lnTo>
                    <a:pt x="514686" y="0"/>
                  </a:lnTo>
                  <a:lnTo>
                    <a:pt x="515793" y="703"/>
                  </a:lnTo>
                  <a:lnTo>
                    <a:pt x="516531" y="1877"/>
                  </a:lnTo>
                  <a:lnTo>
                    <a:pt x="517024" y="3365"/>
                  </a:lnTo>
                  <a:lnTo>
                    <a:pt x="516646" y="5063"/>
                  </a:lnTo>
                  <a:lnTo>
                    <a:pt x="514345" y="8831"/>
                  </a:lnTo>
                  <a:lnTo>
                    <a:pt x="512038" y="10118"/>
                  </a:lnTo>
                  <a:lnTo>
                    <a:pt x="465448" y="23456"/>
                  </a:lnTo>
                  <a:lnTo>
                    <a:pt x="427924" y="33659"/>
                  </a:lnTo>
                  <a:lnTo>
                    <a:pt x="386540" y="45683"/>
                  </a:lnTo>
                  <a:lnTo>
                    <a:pt x="343559" y="58511"/>
                  </a:lnTo>
                  <a:lnTo>
                    <a:pt x="327508" y="63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65"/>
            <p:cNvSpPr/>
            <p:nvPr>
              <p:custDataLst>
                <p:tags r:id="rId88"/>
              </p:custDataLst>
            </p:nvPr>
          </p:nvSpPr>
          <p:spPr>
            <a:xfrm>
              <a:off x="5868371" y="1371751"/>
              <a:ext cx="500680" cy="88377"/>
            </a:xfrm>
            <a:custGeom>
              <a:avLst/>
              <a:gdLst/>
              <a:ahLst/>
              <a:cxnLst/>
              <a:rect l="0" t="0" r="0" b="0"/>
              <a:pathLst>
                <a:path w="500680" h="88377">
                  <a:moveTo>
                    <a:pt x="132379" y="50649"/>
                  </a:moveTo>
                  <a:lnTo>
                    <a:pt x="132379" y="50649"/>
                  </a:lnTo>
                  <a:lnTo>
                    <a:pt x="92816" y="62582"/>
                  </a:lnTo>
                  <a:lnTo>
                    <a:pt x="46239" y="73831"/>
                  </a:lnTo>
                  <a:lnTo>
                    <a:pt x="0" y="88376"/>
                  </a:lnTo>
                  <a:lnTo>
                    <a:pt x="6058" y="85268"/>
                  </a:lnTo>
                  <a:lnTo>
                    <a:pt x="49666" y="73133"/>
                  </a:lnTo>
                  <a:lnTo>
                    <a:pt x="90614" y="61728"/>
                  </a:lnTo>
                  <a:lnTo>
                    <a:pt x="128706" y="52050"/>
                  </a:lnTo>
                  <a:lnTo>
                    <a:pt x="173154" y="42833"/>
                  </a:lnTo>
                  <a:lnTo>
                    <a:pt x="220190" y="31165"/>
                  </a:lnTo>
                  <a:lnTo>
                    <a:pt x="267287" y="20652"/>
                  </a:lnTo>
                  <a:lnTo>
                    <a:pt x="299583" y="15445"/>
                  </a:lnTo>
                  <a:lnTo>
                    <a:pt x="344826" y="8546"/>
                  </a:lnTo>
                  <a:lnTo>
                    <a:pt x="385355" y="2740"/>
                  </a:lnTo>
                  <a:lnTo>
                    <a:pt x="422765" y="0"/>
                  </a:lnTo>
                  <a:lnTo>
                    <a:pt x="500679" y="6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66"/>
            <p:cNvSpPr/>
            <p:nvPr>
              <p:custDataLst>
                <p:tags r:id="rId89"/>
              </p:custDataLst>
            </p:nvPr>
          </p:nvSpPr>
          <p:spPr>
            <a:xfrm>
              <a:off x="5797550" y="1649224"/>
              <a:ext cx="57151" cy="230377"/>
            </a:xfrm>
            <a:custGeom>
              <a:avLst/>
              <a:gdLst/>
              <a:ahLst/>
              <a:cxnLst/>
              <a:rect l="0" t="0" r="0" b="0"/>
              <a:pathLst>
                <a:path w="57151" h="230377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1881" y="2542"/>
                  </a:lnTo>
                  <a:lnTo>
                    <a:pt x="3371" y="170"/>
                  </a:lnTo>
                  <a:lnTo>
                    <a:pt x="5069" y="0"/>
                  </a:lnTo>
                  <a:lnTo>
                    <a:pt x="6907" y="1297"/>
                  </a:lnTo>
                  <a:lnTo>
                    <a:pt x="8839" y="3574"/>
                  </a:lnTo>
                  <a:lnTo>
                    <a:pt x="19099" y="48971"/>
                  </a:lnTo>
                  <a:lnTo>
                    <a:pt x="27526" y="90826"/>
                  </a:lnTo>
                  <a:lnTo>
                    <a:pt x="36691" y="136410"/>
                  </a:lnTo>
                  <a:lnTo>
                    <a:pt x="47595" y="178653"/>
                  </a:lnTo>
                  <a:lnTo>
                    <a:pt x="57150" y="230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267"/>
            <p:cNvSpPr/>
            <p:nvPr>
              <p:custDataLst>
                <p:tags r:id="rId90"/>
              </p:custDataLst>
            </p:nvPr>
          </p:nvSpPr>
          <p:spPr>
            <a:xfrm>
              <a:off x="5669193" y="1617016"/>
              <a:ext cx="249008" cy="167335"/>
            </a:xfrm>
            <a:custGeom>
              <a:avLst/>
              <a:gdLst/>
              <a:ahLst/>
              <a:cxnLst/>
              <a:rect l="0" t="0" r="0" b="0"/>
              <a:pathLst>
                <a:path w="249008" h="167335">
                  <a:moveTo>
                    <a:pt x="64857" y="167334"/>
                  </a:moveTo>
                  <a:lnTo>
                    <a:pt x="64857" y="167334"/>
                  </a:lnTo>
                  <a:lnTo>
                    <a:pt x="20285" y="142535"/>
                  </a:lnTo>
                  <a:lnTo>
                    <a:pt x="6242" y="133735"/>
                  </a:lnTo>
                  <a:lnTo>
                    <a:pt x="0" y="125120"/>
                  </a:lnTo>
                  <a:lnTo>
                    <a:pt x="1158" y="119435"/>
                  </a:lnTo>
                  <a:lnTo>
                    <a:pt x="9971" y="105594"/>
                  </a:lnTo>
                  <a:lnTo>
                    <a:pt x="56715" y="72316"/>
                  </a:lnTo>
                  <a:lnTo>
                    <a:pt x="83376" y="56866"/>
                  </a:lnTo>
                  <a:lnTo>
                    <a:pt x="121040" y="41953"/>
                  </a:lnTo>
                  <a:lnTo>
                    <a:pt x="158723" y="22861"/>
                  </a:lnTo>
                  <a:lnTo>
                    <a:pt x="201168" y="9443"/>
                  </a:lnTo>
                  <a:lnTo>
                    <a:pt x="233704" y="0"/>
                  </a:lnTo>
                  <a:lnTo>
                    <a:pt x="249007" y="2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268"/>
            <p:cNvSpPr/>
            <p:nvPr>
              <p:custDataLst>
                <p:tags r:id="rId91"/>
              </p:custDataLst>
            </p:nvPr>
          </p:nvSpPr>
          <p:spPr>
            <a:xfrm>
              <a:off x="5886450" y="1739900"/>
              <a:ext cx="74148" cy="126939"/>
            </a:xfrm>
            <a:custGeom>
              <a:avLst/>
              <a:gdLst/>
              <a:ahLst/>
              <a:cxnLst/>
              <a:rect l="0" t="0" r="0" b="0"/>
              <a:pathLst>
                <a:path w="74148" h="126939">
                  <a:moveTo>
                    <a:pt x="0" y="50800"/>
                  </a:moveTo>
                  <a:lnTo>
                    <a:pt x="0" y="50800"/>
                  </a:lnTo>
                  <a:lnTo>
                    <a:pt x="0" y="38590"/>
                  </a:lnTo>
                  <a:lnTo>
                    <a:pt x="1881" y="32909"/>
                  </a:lnTo>
                  <a:lnTo>
                    <a:pt x="3371" y="30406"/>
                  </a:lnTo>
                  <a:lnTo>
                    <a:pt x="6480" y="28737"/>
                  </a:lnTo>
                  <a:lnTo>
                    <a:pt x="15579" y="26883"/>
                  </a:lnTo>
                  <a:lnTo>
                    <a:pt x="35975" y="32581"/>
                  </a:lnTo>
                  <a:lnTo>
                    <a:pt x="56520" y="46578"/>
                  </a:lnTo>
                  <a:lnTo>
                    <a:pt x="65808" y="59977"/>
                  </a:lnTo>
                  <a:lnTo>
                    <a:pt x="71581" y="76045"/>
                  </a:lnTo>
                  <a:lnTo>
                    <a:pt x="74147" y="94946"/>
                  </a:lnTo>
                  <a:lnTo>
                    <a:pt x="71524" y="109461"/>
                  </a:lnTo>
                  <a:lnTo>
                    <a:pt x="61714" y="126906"/>
                  </a:lnTo>
                  <a:lnTo>
                    <a:pt x="58076" y="126938"/>
                  </a:lnTo>
                  <a:lnTo>
                    <a:pt x="48390" y="121328"/>
                  </a:lnTo>
                  <a:lnTo>
                    <a:pt x="40792" y="109898"/>
                  </a:lnTo>
                  <a:lnTo>
                    <a:pt x="37777" y="102898"/>
                  </a:lnTo>
                  <a:lnTo>
                    <a:pt x="38191" y="83832"/>
                  </a:lnTo>
                  <a:lnTo>
                    <a:pt x="53326" y="3709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269"/>
            <p:cNvSpPr/>
            <p:nvPr>
              <p:custDataLst>
                <p:tags r:id="rId92"/>
              </p:custDataLst>
            </p:nvPr>
          </p:nvSpPr>
          <p:spPr>
            <a:xfrm>
              <a:off x="5994400" y="1703933"/>
              <a:ext cx="254001" cy="108263"/>
            </a:xfrm>
            <a:custGeom>
              <a:avLst/>
              <a:gdLst/>
              <a:ahLst/>
              <a:cxnLst/>
              <a:rect l="0" t="0" r="0" b="0"/>
              <a:pathLst>
                <a:path w="254001" h="108263">
                  <a:moveTo>
                    <a:pt x="0" y="48667"/>
                  </a:moveTo>
                  <a:lnTo>
                    <a:pt x="0" y="48667"/>
                  </a:lnTo>
                  <a:lnTo>
                    <a:pt x="705" y="55148"/>
                  </a:lnTo>
                  <a:lnTo>
                    <a:pt x="5762" y="78608"/>
                  </a:lnTo>
                  <a:lnTo>
                    <a:pt x="6881" y="93051"/>
                  </a:lnTo>
                  <a:lnTo>
                    <a:pt x="9644" y="99673"/>
                  </a:lnTo>
                  <a:lnTo>
                    <a:pt x="15105" y="104968"/>
                  </a:lnTo>
                  <a:lnTo>
                    <a:pt x="18536" y="107367"/>
                  </a:lnTo>
                  <a:lnTo>
                    <a:pt x="22235" y="108262"/>
                  </a:lnTo>
                  <a:lnTo>
                    <a:pt x="30108" y="107374"/>
                  </a:lnTo>
                  <a:lnTo>
                    <a:pt x="38311" y="100864"/>
                  </a:lnTo>
                  <a:lnTo>
                    <a:pt x="46660" y="89505"/>
                  </a:lnTo>
                  <a:lnTo>
                    <a:pt x="59755" y="59112"/>
                  </a:lnTo>
                  <a:lnTo>
                    <a:pt x="62760" y="45635"/>
                  </a:lnTo>
                  <a:lnTo>
                    <a:pt x="63006" y="45234"/>
                  </a:lnTo>
                  <a:lnTo>
                    <a:pt x="63171" y="45673"/>
                  </a:lnTo>
                  <a:lnTo>
                    <a:pt x="66865" y="92774"/>
                  </a:lnTo>
                  <a:lnTo>
                    <a:pt x="70683" y="97827"/>
                  </a:lnTo>
                  <a:lnTo>
                    <a:pt x="82449" y="105323"/>
                  </a:lnTo>
                  <a:lnTo>
                    <a:pt x="88833" y="106194"/>
                  </a:lnTo>
                  <a:lnTo>
                    <a:pt x="101570" y="103397"/>
                  </a:lnTo>
                  <a:lnTo>
                    <a:pt x="120641" y="90519"/>
                  </a:lnTo>
                  <a:lnTo>
                    <a:pt x="150517" y="44066"/>
                  </a:lnTo>
                  <a:lnTo>
                    <a:pt x="158618" y="26161"/>
                  </a:lnTo>
                  <a:lnTo>
                    <a:pt x="162220" y="8796"/>
                  </a:lnTo>
                  <a:lnTo>
                    <a:pt x="161768" y="3742"/>
                  </a:lnTo>
                  <a:lnTo>
                    <a:pt x="160057" y="1078"/>
                  </a:lnTo>
                  <a:lnTo>
                    <a:pt x="157504" y="8"/>
                  </a:lnTo>
                  <a:lnTo>
                    <a:pt x="155097" y="0"/>
                  </a:lnTo>
                  <a:lnTo>
                    <a:pt x="150541" y="1872"/>
                  </a:lnTo>
                  <a:lnTo>
                    <a:pt x="137268" y="20377"/>
                  </a:lnTo>
                  <a:lnTo>
                    <a:pt x="126671" y="48203"/>
                  </a:lnTo>
                  <a:lnTo>
                    <a:pt x="125208" y="64688"/>
                  </a:lnTo>
                  <a:lnTo>
                    <a:pt x="125805" y="72048"/>
                  </a:lnTo>
                  <a:lnTo>
                    <a:pt x="131142" y="77660"/>
                  </a:lnTo>
                  <a:lnTo>
                    <a:pt x="150244" y="85777"/>
                  </a:lnTo>
                  <a:lnTo>
                    <a:pt x="188764" y="90942"/>
                  </a:lnTo>
                  <a:lnTo>
                    <a:pt x="228086" y="89102"/>
                  </a:lnTo>
                  <a:lnTo>
                    <a:pt x="254000" y="86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270"/>
            <p:cNvSpPr/>
            <p:nvPr>
              <p:custDataLst>
                <p:tags r:id="rId93"/>
              </p:custDataLst>
            </p:nvPr>
          </p:nvSpPr>
          <p:spPr>
            <a:xfrm>
              <a:off x="5829300" y="2051050"/>
              <a:ext cx="120651" cy="115670"/>
            </a:xfrm>
            <a:custGeom>
              <a:avLst/>
              <a:gdLst/>
              <a:ahLst/>
              <a:cxnLst/>
              <a:rect l="0" t="0" r="0" b="0"/>
              <a:pathLst>
                <a:path w="120651" h="115670">
                  <a:moveTo>
                    <a:pt x="0" y="6350"/>
                  </a:moveTo>
                  <a:lnTo>
                    <a:pt x="0" y="6350"/>
                  </a:lnTo>
                  <a:lnTo>
                    <a:pt x="0" y="2692"/>
                  </a:lnTo>
                  <a:lnTo>
                    <a:pt x="0" y="4254"/>
                  </a:lnTo>
                  <a:lnTo>
                    <a:pt x="15901" y="48154"/>
                  </a:lnTo>
                  <a:lnTo>
                    <a:pt x="39497" y="90947"/>
                  </a:lnTo>
                  <a:lnTo>
                    <a:pt x="50822" y="106283"/>
                  </a:lnTo>
                  <a:lnTo>
                    <a:pt x="65388" y="115296"/>
                  </a:lnTo>
                  <a:lnTo>
                    <a:pt x="70403" y="115669"/>
                  </a:lnTo>
                  <a:lnTo>
                    <a:pt x="79739" y="112321"/>
                  </a:lnTo>
                  <a:lnTo>
                    <a:pt x="88591" y="98604"/>
                  </a:lnTo>
                  <a:lnTo>
                    <a:pt x="102402" y="58675"/>
                  </a:lnTo>
                  <a:lnTo>
                    <a:pt x="105956" y="16942"/>
                  </a:lnTo>
                  <a:lnTo>
                    <a:pt x="111297" y="753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271"/>
            <p:cNvSpPr/>
            <p:nvPr>
              <p:custDataLst>
                <p:tags r:id="rId94"/>
              </p:custDataLst>
            </p:nvPr>
          </p:nvSpPr>
          <p:spPr>
            <a:xfrm>
              <a:off x="5973198" y="1928906"/>
              <a:ext cx="376803" cy="218635"/>
            </a:xfrm>
            <a:custGeom>
              <a:avLst/>
              <a:gdLst/>
              <a:ahLst/>
              <a:cxnLst/>
              <a:rect l="0" t="0" r="0" b="0"/>
              <a:pathLst>
                <a:path w="376803" h="218635">
                  <a:moveTo>
                    <a:pt x="46602" y="153894"/>
                  </a:moveTo>
                  <a:lnTo>
                    <a:pt x="46602" y="153894"/>
                  </a:lnTo>
                  <a:lnTo>
                    <a:pt x="52069" y="153894"/>
                  </a:lnTo>
                  <a:lnTo>
                    <a:pt x="49320" y="147152"/>
                  </a:lnTo>
                  <a:lnTo>
                    <a:pt x="44046" y="141960"/>
                  </a:lnTo>
                  <a:lnTo>
                    <a:pt x="37000" y="138007"/>
                  </a:lnTo>
                  <a:lnTo>
                    <a:pt x="29164" y="136250"/>
                  </a:lnTo>
                  <a:lnTo>
                    <a:pt x="25805" y="137192"/>
                  </a:lnTo>
                  <a:lnTo>
                    <a:pt x="9692" y="152644"/>
                  </a:lnTo>
                  <a:lnTo>
                    <a:pt x="1015" y="168105"/>
                  </a:lnTo>
                  <a:lnTo>
                    <a:pt x="0" y="179965"/>
                  </a:lnTo>
                  <a:lnTo>
                    <a:pt x="1901" y="190881"/>
                  </a:lnTo>
                  <a:lnTo>
                    <a:pt x="5098" y="198085"/>
                  </a:lnTo>
                  <a:lnTo>
                    <a:pt x="8350" y="200288"/>
                  </a:lnTo>
                  <a:lnTo>
                    <a:pt x="25013" y="203824"/>
                  </a:lnTo>
                  <a:lnTo>
                    <a:pt x="27976" y="204114"/>
                  </a:lnTo>
                  <a:lnTo>
                    <a:pt x="56525" y="193708"/>
                  </a:lnTo>
                  <a:lnTo>
                    <a:pt x="63477" y="194637"/>
                  </a:lnTo>
                  <a:lnTo>
                    <a:pt x="66319" y="195873"/>
                  </a:lnTo>
                  <a:lnTo>
                    <a:pt x="68214" y="197402"/>
                  </a:lnTo>
                  <a:lnTo>
                    <a:pt x="70318" y="200983"/>
                  </a:lnTo>
                  <a:lnTo>
                    <a:pt x="72375" y="212689"/>
                  </a:lnTo>
                  <a:lnTo>
                    <a:pt x="73662" y="214257"/>
                  </a:lnTo>
                  <a:lnTo>
                    <a:pt x="75225" y="215303"/>
                  </a:lnTo>
                  <a:lnTo>
                    <a:pt x="76973" y="214589"/>
                  </a:lnTo>
                  <a:lnTo>
                    <a:pt x="80797" y="210032"/>
                  </a:lnTo>
                  <a:lnTo>
                    <a:pt x="99939" y="165164"/>
                  </a:lnTo>
                  <a:lnTo>
                    <a:pt x="108800" y="119170"/>
                  </a:lnTo>
                  <a:lnTo>
                    <a:pt x="114577" y="81124"/>
                  </a:lnTo>
                  <a:lnTo>
                    <a:pt x="120968" y="40350"/>
                  </a:lnTo>
                  <a:lnTo>
                    <a:pt x="122440" y="2427"/>
                  </a:lnTo>
                  <a:lnTo>
                    <a:pt x="121855" y="0"/>
                  </a:lnTo>
                  <a:lnTo>
                    <a:pt x="120759" y="498"/>
                  </a:lnTo>
                  <a:lnTo>
                    <a:pt x="117660" y="7401"/>
                  </a:lnTo>
                  <a:lnTo>
                    <a:pt x="107865" y="46138"/>
                  </a:lnTo>
                  <a:lnTo>
                    <a:pt x="105270" y="89570"/>
                  </a:lnTo>
                  <a:lnTo>
                    <a:pt x="110819" y="126371"/>
                  </a:lnTo>
                  <a:lnTo>
                    <a:pt x="116416" y="171698"/>
                  </a:lnTo>
                  <a:lnTo>
                    <a:pt x="125193" y="209904"/>
                  </a:lnTo>
                  <a:lnTo>
                    <a:pt x="127218" y="213812"/>
                  </a:lnTo>
                  <a:lnTo>
                    <a:pt x="129274" y="215711"/>
                  </a:lnTo>
                  <a:lnTo>
                    <a:pt x="131349" y="216272"/>
                  </a:lnTo>
                  <a:lnTo>
                    <a:pt x="133440" y="213824"/>
                  </a:lnTo>
                  <a:lnTo>
                    <a:pt x="143976" y="185313"/>
                  </a:lnTo>
                  <a:lnTo>
                    <a:pt x="147831" y="139951"/>
                  </a:lnTo>
                  <a:lnTo>
                    <a:pt x="147956" y="137543"/>
                  </a:lnTo>
                  <a:lnTo>
                    <a:pt x="148037" y="137349"/>
                  </a:lnTo>
                  <a:lnTo>
                    <a:pt x="151563" y="179693"/>
                  </a:lnTo>
                  <a:lnTo>
                    <a:pt x="159031" y="208457"/>
                  </a:lnTo>
                  <a:lnTo>
                    <a:pt x="163127" y="216480"/>
                  </a:lnTo>
                  <a:lnTo>
                    <a:pt x="165914" y="218196"/>
                  </a:lnTo>
                  <a:lnTo>
                    <a:pt x="169183" y="218634"/>
                  </a:lnTo>
                  <a:lnTo>
                    <a:pt x="172773" y="218220"/>
                  </a:lnTo>
                  <a:lnTo>
                    <a:pt x="180524" y="210236"/>
                  </a:lnTo>
                  <a:lnTo>
                    <a:pt x="206247" y="164451"/>
                  </a:lnTo>
                  <a:lnTo>
                    <a:pt x="210085" y="153651"/>
                  </a:lnTo>
                  <a:lnTo>
                    <a:pt x="211329" y="152321"/>
                  </a:lnTo>
                  <a:lnTo>
                    <a:pt x="212865" y="152140"/>
                  </a:lnTo>
                  <a:lnTo>
                    <a:pt x="214594" y="152724"/>
                  </a:lnTo>
                  <a:lnTo>
                    <a:pt x="215747" y="153820"/>
                  </a:lnTo>
                  <a:lnTo>
                    <a:pt x="223625" y="173384"/>
                  </a:lnTo>
                  <a:lnTo>
                    <a:pt x="230171" y="179725"/>
                  </a:lnTo>
                  <a:lnTo>
                    <a:pt x="239667" y="183013"/>
                  </a:lnTo>
                  <a:lnTo>
                    <a:pt x="245162" y="183890"/>
                  </a:lnTo>
                  <a:lnTo>
                    <a:pt x="250941" y="182358"/>
                  </a:lnTo>
                  <a:lnTo>
                    <a:pt x="263009" y="175011"/>
                  </a:lnTo>
                  <a:lnTo>
                    <a:pt x="278332" y="158975"/>
                  </a:lnTo>
                  <a:lnTo>
                    <a:pt x="294740" y="126571"/>
                  </a:lnTo>
                  <a:lnTo>
                    <a:pt x="297996" y="114469"/>
                  </a:lnTo>
                  <a:lnTo>
                    <a:pt x="296748" y="109972"/>
                  </a:lnTo>
                  <a:lnTo>
                    <a:pt x="293799" y="106268"/>
                  </a:lnTo>
                  <a:lnTo>
                    <a:pt x="289717" y="103093"/>
                  </a:lnTo>
                  <a:lnTo>
                    <a:pt x="285584" y="102388"/>
                  </a:lnTo>
                  <a:lnTo>
                    <a:pt x="281418" y="103329"/>
                  </a:lnTo>
                  <a:lnTo>
                    <a:pt x="277229" y="105367"/>
                  </a:lnTo>
                  <a:lnTo>
                    <a:pt x="270693" y="113276"/>
                  </a:lnTo>
                  <a:lnTo>
                    <a:pt x="267963" y="118349"/>
                  </a:lnTo>
                  <a:lnTo>
                    <a:pt x="266810" y="133392"/>
                  </a:lnTo>
                  <a:lnTo>
                    <a:pt x="267491" y="142343"/>
                  </a:lnTo>
                  <a:lnTo>
                    <a:pt x="275773" y="159814"/>
                  </a:lnTo>
                  <a:lnTo>
                    <a:pt x="288861" y="175575"/>
                  </a:lnTo>
                  <a:lnTo>
                    <a:pt x="304086" y="187284"/>
                  </a:lnTo>
                  <a:lnTo>
                    <a:pt x="324022" y="191547"/>
                  </a:lnTo>
                  <a:lnTo>
                    <a:pt x="376802" y="191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356"/>
          <p:cNvGrpSpPr/>
          <p:nvPr/>
        </p:nvGrpSpPr>
        <p:grpSpPr>
          <a:xfrm>
            <a:off x="1643856" y="3009910"/>
            <a:ext cx="4452145" cy="736427"/>
            <a:chOff x="1643856" y="3009910"/>
            <a:chExt cx="4452145" cy="736427"/>
          </a:xfrm>
        </p:grpSpPr>
        <p:sp>
          <p:nvSpPr>
            <p:cNvPr id="80" name="SMARTInkShape-6272"/>
            <p:cNvSpPr/>
            <p:nvPr>
              <p:custDataLst>
                <p:tags r:id="rId74"/>
              </p:custDataLst>
            </p:nvPr>
          </p:nvSpPr>
          <p:spPr>
            <a:xfrm>
              <a:off x="1643856" y="3009910"/>
              <a:ext cx="4452145" cy="222241"/>
            </a:xfrm>
            <a:custGeom>
              <a:avLst/>
              <a:gdLst/>
              <a:ahLst/>
              <a:cxnLst/>
              <a:rect l="0" t="0" r="0" b="0"/>
              <a:pathLst>
                <a:path w="4452145" h="222241">
                  <a:moveTo>
                    <a:pt x="108744" y="222240"/>
                  </a:moveTo>
                  <a:lnTo>
                    <a:pt x="108744" y="222240"/>
                  </a:lnTo>
                  <a:lnTo>
                    <a:pt x="65406" y="200578"/>
                  </a:lnTo>
                  <a:lnTo>
                    <a:pt x="22572" y="184042"/>
                  </a:lnTo>
                  <a:lnTo>
                    <a:pt x="2778" y="173292"/>
                  </a:lnTo>
                  <a:lnTo>
                    <a:pt x="0" y="170558"/>
                  </a:lnTo>
                  <a:lnTo>
                    <a:pt x="2381" y="168030"/>
                  </a:lnTo>
                  <a:lnTo>
                    <a:pt x="29487" y="161101"/>
                  </a:lnTo>
                  <a:lnTo>
                    <a:pt x="64816" y="156732"/>
                  </a:lnTo>
                  <a:lnTo>
                    <a:pt x="98863" y="152438"/>
                  </a:lnTo>
                  <a:lnTo>
                    <a:pt x="132575" y="147472"/>
                  </a:lnTo>
                  <a:lnTo>
                    <a:pt x="171076" y="140562"/>
                  </a:lnTo>
                  <a:lnTo>
                    <a:pt x="215469" y="134668"/>
                  </a:lnTo>
                  <a:lnTo>
                    <a:pt x="239161" y="132109"/>
                  </a:lnTo>
                  <a:lnTo>
                    <a:pt x="264127" y="129697"/>
                  </a:lnTo>
                  <a:lnTo>
                    <a:pt x="289944" y="127383"/>
                  </a:lnTo>
                  <a:lnTo>
                    <a:pt x="316327" y="125136"/>
                  </a:lnTo>
                  <a:lnTo>
                    <a:pt x="344500" y="122226"/>
                  </a:lnTo>
                  <a:lnTo>
                    <a:pt x="373864" y="118875"/>
                  </a:lnTo>
                  <a:lnTo>
                    <a:pt x="404024" y="115230"/>
                  </a:lnTo>
                  <a:lnTo>
                    <a:pt x="435420" y="111389"/>
                  </a:lnTo>
                  <a:lnTo>
                    <a:pt x="467639" y="107417"/>
                  </a:lnTo>
                  <a:lnTo>
                    <a:pt x="500407" y="103358"/>
                  </a:lnTo>
                  <a:lnTo>
                    <a:pt x="535658" y="99946"/>
                  </a:lnTo>
                  <a:lnTo>
                    <a:pt x="572565" y="96967"/>
                  </a:lnTo>
                  <a:lnTo>
                    <a:pt x="610574" y="94274"/>
                  </a:lnTo>
                  <a:lnTo>
                    <a:pt x="650025" y="90363"/>
                  </a:lnTo>
                  <a:lnTo>
                    <a:pt x="690437" y="85638"/>
                  </a:lnTo>
                  <a:lnTo>
                    <a:pt x="731489" y="80372"/>
                  </a:lnTo>
                  <a:lnTo>
                    <a:pt x="774380" y="75451"/>
                  </a:lnTo>
                  <a:lnTo>
                    <a:pt x="818496" y="70758"/>
                  </a:lnTo>
                  <a:lnTo>
                    <a:pt x="863428" y="66219"/>
                  </a:lnTo>
                  <a:lnTo>
                    <a:pt x="909612" y="62487"/>
                  </a:lnTo>
                  <a:lnTo>
                    <a:pt x="956628" y="59293"/>
                  </a:lnTo>
                  <a:lnTo>
                    <a:pt x="1004200" y="56459"/>
                  </a:lnTo>
                  <a:lnTo>
                    <a:pt x="1054259" y="53158"/>
                  </a:lnTo>
                  <a:lnTo>
                    <a:pt x="1105976" y="49546"/>
                  </a:lnTo>
                  <a:lnTo>
                    <a:pt x="1158799" y="45728"/>
                  </a:lnTo>
                  <a:lnTo>
                    <a:pt x="1213769" y="42476"/>
                  </a:lnTo>
                  <a:lnTo>
                    <a:pt x="1270172" y="39603"/>
                  </a:lnTo>
                  <a:lnTo>
                    <a:pt x="1327529" y="36982"/>
                  </a:lnTo>
                  <a:lnTo>
                    <a:pt x="1384817" y="33824"/>
                  </a:lnTo>
                  <a:lnTo>
                    <a:pt x="1442060" y="30307"/>
                  </a:lnTo>
                  <a:lnTo>
                    <a:pt x="1499271" y="26551"/>
                  </a:lnTo>
                  <a:lnTo>
                    <a:pt x="1557873" y="23341"/>
                  </a:lnTo>
                  <a:lnTo>
                    <a:pt x="1617402" y="20497"/>
                  </a:lnTo>
                  <a:lnTo>
                    <a:pt x="1677549" y="17894"/>
                  </a:lnTo>
                  <a:lnTo>
                    <a:pt x="1738814" y="15454"/>
                  </a:lnTo>
                  <a:lnTo>
                    <a:pt x="1800824" y="13122"/>
                  </a:lnTo>
                  <a:lnTo>
                    <a:pt x="1863331" y="10861"/>
                  </a:lnTo>
                  <a:lnTo>
                    <a:pt x="1926168" y="8649"/>
                  </a:lnTo>
                  <a:lnTo>
                    <a:pt x="1989227" y="6468"/>
                  </a:lnTo>
                  <a:lnTo>
                    <a:pt x="2052432" y="4308"/>
                  </a:lnTo>
                  <a:lnTo>
                    <a:pt x="2117147" y="2869"/>
                  </a:lnTo>
                  <a:lnTo>
                    <a:pt x="2182869" y="1910"/>
                  </a:lnTo>
                  <a:lnTo>
                    <a:pt x="2249260" y="1270"/>
                  </a:lnTo>
                  <a:lnTo>
                    <a:pt x="2315394" y="843"/>
                  </a:lnTo>
                  <a:lnTo>
                    <a:pt x="2381355" y="558"/>
                  </a:lnTo>
                  <a:lnTo>
                    <a:pt x="2447201" y="369"/>
                  </a:lnTo>
                  <a:lnTo>
                    <a:pt x="2512265" y="243"/>
                  </a:lnTo>
                  <a:lnTo>
                    <a:pt x="2576808" y="158"/>
                  </a:lnTo>
                  <a:lnTo>
                    <a:pt x="2641003" y="102"/>
                  </a:lnTo>
                  <a:lnTo>
                    <a:pt x="2704261" y="65"/>
                  </a:lnTo>
                  <a:lnTo>
                    <a:pt x="2766895" y="40"/>
                  </a:lnTo>
                  <a:lnTo>
                    <a:pt x="2829111" y="23"/>
                  </a:lnTo>
                  <a:lnTo>
                    <a:pt x="2891756" y="12"/>
                  </a:lnTo>
                  <a:lnTo>
                    <a:pt x="2954685" y="5"/>
                  </a:lnTo>
                  <a:lnTo>
                    <a:pt x="3017805" y="0"/>
                  </a:lnTo>
                  <a:lnTo>
                    <a:pt x="3080345" y="702"/>
                  </a:lnTo>
                  <a:lnTo>
                    <a:pt x="3142500" y="1876"/>
                  </a:lnTo>
                  <a:lnTo>
                    <a:pt x="3204398" y="3364"/>
                  </a:lnTo>
                  <a:lnTo>
                    <a:pt x="3266125" y="5062"/>
                  </a:lnTo>
                  <a:lnTo>
                    <a:pt x="3327736" y="6898"/>
                  </a:lnTo>
                  <a:lnTo>
                    <a:pt x="3389272" y="8829"/>
                  </a:lnTo>
                  <a:lnTo>
                    <a:pt x="3447936" y="10116"/>
                  </a:lnTo>
                  <a:lnTo>
                    <a:pt x="3504683" y="10974"/>
                  </a:lnTo>
                  <a:lnTo>
                    <a:pt x="3560153" y="11546"/>
                  </a:lnTo>
                  <a:lnTo>
                    <a:pt x="3614067" y="12633"/>
                  </a:lnTo>
                  <a:lnTo>
                    <a:pt x="3666943" y="14063"/>
                  </a:lnTo>
                  <a:lnTo>
                    <a:pt x="3719126" y="15722"/>
                  </a:lnTo>
                  <a:lnTo>
                    <a:pt x="3769438" y="17534"/>
                  </a:lnTo>
                  <a:lnTo>
                    <a:pt x="3818501" y="19447"/>
                  </a:lnTo>
                  <a:lnTo>
                    <a:pt x="3866732" y="21428"/>
                  </a:lnTo>
                  <a:lnTo>
                    <a:pt x="3911586" y="24160"/>
                  </a:lnTo>
                  <a:lnTo>
                    <a:pt x="3954188" y="27392"/>
                  </a:lnTo>
                  <a:lnTo>
                    <a:pt x="3995290" y="30958"/>
                  </a:lnTo>
                  <a:lnTo>
                    <a:pt x="4034686" y="33335"/>
                  </a:lnTo>
                  <a:lnTo>
                    <a:pt x="4072944" y="34920"/>
                  </a:lnTo>
                  <a:lnTo>
                    <a:pt x="4110444" y="35977"/>
                  </a:lnTo>
                  <a:lnTo>
                    <a:pt x="4146028" y="36681"/>
                  </a:lnTo>
                  <a:lnTo>
                    <a:pt x="4180333" y="37151"/>
                  </a:lnTo>
                  <a:lnTo>
                    <a:pt x="4213787" y="37463"/>
                  </a:lnTo>
                  <a:lnTo>
                    <a:pt x="4243850" y="38378"/>
                  </a:lnTo>
                  <a:lnTo>
                    <a:pt x="4271654" y="39693"/>
                  </a:lnTo>
                  <a:lnTo>
                    <a:pt x="4297951" y="41275"/>
                  </a:lnTo>
                  <a:lnTo>
                    <a:pt x="4342221" y="43033"/>
                  </a:lnTo>
                  <a:lnTo>
                    <a:pt x="4379301" y="43815"/>
                  </a:lnTo>
                  <a:lnTo>
                    <a:pt x="4421154" y="44255"/>
                  </a:lnTo>
                  <a:lnTo>
                    <a:pt x="4452144" y="4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273"/>
            <p:cNvSpPr/>
            <p:nvPr>
              <p:custDataLst>
                <p:tags r:id="rId75"/>
              </p:custDataLst>
            </p:nvPr>
          </p:nvSpPr>
          <p:spPr>
            <a:xfrm>
              <a:off x="2011364" y="3450892"/>
              <a:ext cx="141287" cy="295445"/>
            </a:xfrm>
            <a:custGeom>
              <a:avLst/>
              <a:gdLst/>
              <a:ahLst/>
              <a:cxnLst/>
              <a:rect l="0" t="0" r="0" b="0"/>
              <a:pathLst>
                <a:path w="141287" h="295445">
                  <a:moveTo>
                    <a:pt x="115886" y="73358"/>
                  </a:moveTo>
                  <a:lnTo>
                    <a:pt x="115886" y="73358"/>
                  </a:lnTo>
                  <a:lnTo>
                    <a:pt x="111522" y="63219"/>
                  </a:lnTo>
                  <a:lnTo>
                    <a:pt x="108713" y="50990"/>
                  </a:lnTo>
                  <a:lnTo>
                    <a:pt x="83076" y="6749"/>
                  </a:lnTo>
                  <a:lnTo>
                    <a:pt x="78491" y="3552"/>
                  </a:lnTo>
                  <a:lnTo>
                    <a:pt x="65869" y="0"/>
                  </a:lnTo>
                  <a:lnTo>
                    <a:pt x="46268" y="1371"/>
                  </a:lnTo>
                  <a:lnTo>
                    <a:pt x="35321" y="8203"/>
                  </a:lnTo>
                  <a:lnTo>
                    <a:pt x="13424" y="33206"/>
                  </a:lnTo>
                  <a:lnTo>
                    <a:pt x="1722" y="57071"/>
                  </a:lnTo>
                  <a:lnTo>
                    <a:pt x="0" y="69882"/>
                  </a:lnTo>
                  <a:lnTo>
                    <a:pt x="4879" y="90672"/>
                  </a:lnTo>
                  <a:lnTo>
                    <a:pt x="8015" y="99718"/>
                  </a:lnTo>
                  <a:lnTo>
                    <a:pt x="19025" y="113531"/>
                  </a:lnTo>
                  <a:lnTo>
                    <a:pt x="25912" y="119190"/>
                  </a:lnTo>
                  <a:lnTo>
                    <a:pt x="41090" y="123596"/>
                  </a:lnTo>
                  <a:lnTo>
                    <a:pt x="49089" y="123783"/>
                  </a:lnTo>
                  <a:lnTo>
                    <a:pt x="65502" y="118347"/>
                  </a:lnTo>
                  <a:lnTo>
                    <a:pt x="81499" y="108170"/>
                  </a:lnTo>
                  <a:lnTo>
                    <a:pt x="101699" y="86573"/>
                  </a:lnTo>
                  <a:lnTo>
                    <a:pt x="124611" y="48079"/>
                  </a:lnTo>
                  <a:lnTo>
                    <a:pt x="127408" y="40076"/>
                  </a:lnTo>
                  <a:lnTo>
                    <a:pt x="127801" y="39881"/>
                  </a:lnTo>
                  <a:lnTo>
                    <a:pt x="128062" y="40457"/>
                  </a:lnTo>
                  <a:lnTo>
                    <a:pt x="128555" y="81926"/>
                  </a:lnTo>
                  <a:lnTo>
                    <a:pt x="128577" y="122306"/>
                  </a:lnTo>
                  <a:lnTo>
                    <a:pt x="129289" y="161710"/>
                  </a:lnTo>
                  <a:lnTo>
                    <a:pt x="133611" y="207305"/>
                  </a:lnTo>
                  <a:lnTo>
                    <a:pt x="134674" y="247435"/>
                  </a:lnTo>
                  <a:lnTo>
                    <a:pt x="134920" y="294182"/>
                  </a:lnTo>
                  <a:lnTo>
                    <a:pt x="134929" y="295444"/>
                  </a:lnTo>
                  <a:lnTo>
                    <a:pt x="141286" y="28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274"/>
            <p:cNvSpPr/>
            <p:nvPr>
              <p:custDataLst>
                <p:tags r:id="rId76"/>
              </p:custDataLst>
            </p:nvPr>
          </p:nvSpPr>
          <p:spPr>
            <a:xfrm>
              <a:off x="2260600" y="3445018"/>
              <a:ext cx="165101" cy="241673"/>
            </a:xfrm>
            <a:custGeom>
              <a:avLst/>
              <a:gdLst/>
              <a:ahLst/>
              <a:cxnLst/>
              <a:rect l="0" t="0" r="0" b="0"/>
              <a:pathLst>
                <a:path w="165101" h="241673">
                  <a:moveTo>
                    <a:pt x="165100" y="15732"/>
                  </a:moveTo>
                  <a:lnTo>
                    <a:pt x="165100" y="15732"/>
                  </a:lnTo>
                  <a:lnTo>
                    <a:pt x="165100" y="12361"/>
                  </a:lnTo>
                  <a:lnTo>
                    <a:pt x="163218" y="8825"/>
                  </a:lnTo>
                  <a:lnTo>
                    <a:pt x="161729" y="6894"/>
                  </a:lnTo>
                  <a:lnTo>
                    <a:pt x="156311" y="4748"/>
                  </a:lnTo>
                  <a:lnTo>
                    <a:pt x="145327" y="1659"/>
                  </a:lnTo>
                  <a:lnTo>
                    <a:pt x="141335" y="0"/>
                  </a:lnTo>
                  <a:lnTo>
                    <a:pt x="133136" y="38"/>
                  </a:lnTo>
                  <a:lnTo>
                    <a:pt x="89398" y="9599"/>
                  </a:lnTo>
                  <a:lnTo>
                    <a:pt x="54215" y="32870"/>
                  </a:lnTo>
                  <a:lnTo>
                    <a:pt x="40601" y="48797"/>
                  </a:lnTo>
                  <a:lnTo>
                    <a:pt x="31001" y="70293"/>
                  </a:lnTo>
                  <a:lnTo>
                    <a:pt x="26138" y="97383"/>
                  </a:lnTo>
                  <a:lnTo>
                    <a:pt x="26433" y="105644"/>
                  </a:lnTo>
                  <a:lnTo>
                    <a:pt x="28917" y="111667"/>
                  </a:lnTo>
                  <a:lnTo>
                    <a:pt x="30567" y="113555"/>
                  </a:lnTo>
                  <a:lnTo>
                    <a:pt x="34281" y="115653"/>
                  </a:lnTo>
                  <a:lnTo>
                    <a:pt x="40166" y="114704"/>
                  </a:lnTo>
                  <a:lnTo>
                    <a:pt x="48190" y="112637"/>
                  </a:lnTo>
                  <a:lnTo>
                    <a:pt x="82878" y="108174"/>
                  </a:lnTo>
                  <a:lnTo>
                    <a:pt x="110972" y="119218"/>
                  </a:lnTo>
                  <a:lnTo>
                    <a:pt x="118230" y="131106"/>
                  </a:lnTo>
                  <a:lnTo>
                    <a:pt x="128638" y="157369"/>
                  </a:lnTo>
                  <a:lnTo>
                    <a:pt x="128583" y="181798"/>
                  </a:lnTo>
                  <a:lnTo>
                    <a:pt x="120727" y="204637"/>
                  </a:lnTo>
                  <a:lnTo>
                    <a:pt x="109462" y="221438"/>
                  </a:lnTo>
                  <a:lnTo>
                    <a:pt x="87075" y="235354"/>
                  </a:lnTo>
                  <a:lnTo>
                    <a:pt x="51357" y="241672"/>
                  </a:lnTo>
                  <a:lnTo>
                    <a:pt x="0" y="225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275"/>
            <p:cNvSpPr/>
            <p:nvPr>
              <p:custDataLst>
                <p:tags r:id="rId77"/>
              </p:custDataLst>
            </p:nvPr>
          </p:nvSpPr>
          <p:spPr>
            <a:xfrm>
              <a:off x="2616200" y="3416300"/>
              <a:ext cx="49502" cy="241301"/>
            </a:xfrm>
            <a:custGeom>
              <a:avLst/>
              <a:gdLst/>
              <a:ahLst/>
              <a:cxnLst/>
              <a:rect l="0" t="0" r="0" b="0"/>
              <a:pathLst>
                <a:path w="49502" h="241301">
                  <a:moveTo>
                    <a:pt x="25400" y="0"/>
                  </a:moveTo>
                  <a:lnTo>
                    <a:pt x="25400" y="0"/>
                  </a:lnTo>
                  <a:lnTo>
                    <a:pt x="39706" y="8838"/>
                  </a:lnTo>
                  <a:lnTo>
                    <a:pt x="46415" y="14927"/>
                  </a:lnTo>
                  <a:lnTo>
                    <a:pt x="49501" y="38054"/>
                  </a:lnTo>
                  <a:lnTo>
                    <a:pt x="45474" y="84501"/>
                  </a:lnTo>
                  <a:lnTo>
                    <a:pt x="39893" y="123267"/>
                  </a:lnTo>
                  <a:lnTo>
                    <a:pt x="29805" y="162402"/>
                  </a:lnTo>
                  <a:lnTo>
                    <a:pt x="14432" y="206901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276"/>
            <p:cNvSpPr/>
            <p:nvPr>
              <p:custDataLst>
                <p:tags r:id="rId78"/>
              </p:custDataLst>
            </p:nvPr>
          </p:nvSpPr>
          <p:spPr>
            <a:xfrm>
              <a:off x="2517227" y="3543740"/>
              <a:ext cx="35474" cy="24961"/>
            </a:xfrm>
            <a:custGeom>
              <a:avLst/>
              <a:gdLst/>
              <a:ahLst/>
              <a:cxnLst/>
              <a:rect l="0" t="0" r="0" b="0"/>
              <a:pathLst>
                <a:path w="35474" h="24961">
                  <a:moveTo>
                    <a:pt x="35473" y="24960"/>
                  </a:moveTo>
                  <a:lnTo>
                    <a:pt x="35473" y="24960"/>
                  </a:lnTo>
                  <a:lnTo>
                    <a:pt x="15209" y="9765"/>
                  </a:lnTo>
                  <a:lnTo>
                    <a:pt x="0" y="1043"/>
                  </a:lnTo>
                  <a:lnTo>
                    <a:pt x="536" y="548"/>
                  </a:lnTo>
                  <a:lnTo>
                    <a:pt x="4893" y="0"/>
                  </a:lnTo>
                  <a:lnTo>
                    <a:pt x="35473" y="5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277"/>
            <p:cNvSpPr/>
            <p:nvPr>
              <p:custDataLst>
                <p:tags r:id="rId79"/>
              </p:custDataLst>
            </p:nvPr>
          </p:nvSpPr>
          <p:spPr>
            <a:xfrm>
              <a:off x="2692400" y="3581400"/>
              <a:ext cx="19051" cy="15771"/>
            </a:xfrm>
            <a:custGeom>
              <a:avLst/>
              <a:gdLst/>
              <a:ahLst/>
              <a:cxnLst/>
              <a:rect l="0" t="0" r="0" b="0"/>
              <a:pathLst>
                <a:path w="19051" h="15771">
                  <a:moveTo>
                    <a:pt x="0" y="6350"/>
                  </a:moveTo>
                  <a:lnTo>
                    <a:pt x="0" y="6350"/>
                  </a:lnTo>
                  <a:lnTo>
                    <a:pt x="0" y="15188"/>
                  </a:lnTo>
                  <a:lnTo>
                    <a:pt x="706" y="15770"/>
                  </a:lnTo>
                  <a:lnTo>
                    <a:pt x="1881" y="1545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278"/>
            <p:cNvSpPr/>
            <p:nvPr>
              <p:custDataLst>
                <p:tags r:id="rId80"/>
              </p:custDataLst>
            </p:nvPr>
          </p:nvSpPr>
          <p:spPr>
            <a:xfrm>
              <a:off x="2978150" y="35496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60" y="48335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279"/>
            <p:cNvSpPr/>
            <p:nvPr>
              <p:custDataLst>
                <p:tags r:id="rId81"/>
              </p:custDataLst>
            </p:nvPr>
          </p:nvSpPr>
          <p:spPr>
            <a:xfrm>
              <a:off x="2984500" y="3467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280"/>
            <p:cNvSpPr/>
            <p:nvPr>
              <p:custDataLst>
                <p:tags r:id="rId82"/>
              </p:custDataLst>
            </p:nvPr>
          </p:nvSpPr>
          <p:spPr>
            <a:xfrm>
              <a:off x="3067166" y="3380891"/>
              <a:ext cx="152285" cy="231994"/>
            </a:xfrm>
            <a:custGeom>
              <a:avLst/>
              <a:gdLst/>
              <a:ahLst/>
              <a:cxnLst/>
              <a:rect l="0" t="0" r="0" b="0"/>
              <a:pathLst>
                <a:path w="152285" h="231994">
                  <a:moveTo>
                    <a:pt x="6234" y="3659"/>
                  </a:moveTo>
                  <a:lnTo>
                    <a:pt x="6234" y="3659"/>
                  </a:lnTo>
                  <a:lnTo>
                    <a:pt x="6234" y="288"/>
                  </a:lnTo>
                  <a:lnTo>
                    <a:pt x="5528" y="0"/>
                  </a:lnTo>
                  <a:lnTo>
                    <a:pt x="2863" y="1563"/>
                  </a:lnTo>
                  <a:lnTo>
                    <a:pt x="1208" y="6490"/>
                  </a:lnTo>
                  <a:lnTo>
                    <a:pt x="0" y="43741"/>
                  </a:lnTo>
                  <a:lnTo>
                    <a:pt x="1800" y="80446"/>
                  </a:lnTo>
                  <a:lnTo>
                    <a:pt x="4920" y="118133"/>
                  </a:lnTo>
                  <a:lnTo>
                    <a:pt x="11836" y="164731"/>
                  </a:lnTo>
                  <a:lnTo>
                    <a:pt x="24091" y="207814"/>
                  </a:lnTo>
                  <a:lnTo>
                    <a:pt x="26606" y="215963"/>
                  </a:lnTo>
                  <a:lnTo>
                    <a:pt x="35044" y="226897"/>
                  </a:lnTo>
                  <a:lnTo>
                    <a:pt x="40257" y="230801"/>
                  </a:lnTo>
                  <a:lnTo>
                    <a:pt x="45144" y="231993"/>
                  </a:lnTo>
                  <a:lnTo>
                    <a:pt x="49812" y="231376"/>
                  </a:lnTo>
                  <a:lnTo>
                    <a:pt x="54336" y="229553"/>
                  </a:lnTo>
                  <a:lnTo>
                    <a:pt x="67445" y="216876"/>
                  </a:lnTo>
                  <a:lnTo>
                    <a:pt x="86880" y="175522"/>
                  </a:lnTo>
                  <a:lnTo>
                    <a:pt x="93504" y="148066"/>
                  </a:lnTo>
                  <a:lnTo>
                    <a:pt x="92636" y="145086"/>
                  </a:lnTo>
                  <a:lnTo>
                    <a:pt x="90646" y="143805"/>
                  </a:lnTo>
                  <a:lnTo>
                    <a:pt x="87909" y="143656"/>
                  </a:lnTo>
                  <a:lnTo>
                    <a:pt x="85379" y="144968"/>
                  </a:lnTo>
                  <a:lnTo>
                    <a:pt x="80685" y="150189"/>
                  </a:lnTo>
                  <a:lnTo>
                    <a:pt x="70705" y="167804"/>
                  </a:lnTo>
                  <a:lnTo>
                    <a:pt x="68520" y="179153"/>
                  </a:lnTo>
                  <a:lnTo>
                    <a:pt x="68924" y="184155"/>
                  </a:lnTo>
                  <a:lnTo>
                    <a:pt x="79607" y="204679"/>
                  </a:lnTo>
                  <a:lnTo>
                    <a:pt x="84783" y="209639"/>
                  </a:lnTo>
                  <a:lnTo>
                    <a:pt x="111122" y="221624"/>
                  </a:lnTo>
                  <a:lnTo>
                    <a:pt x="152284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281"/>
            <p:cNvSpPr/>
            <p:nvPr>
              <p:custDataLst>
                <p:tags r:id="rId83"/>
              </p:custDataLst>
            </p:nvPr>
          </p:nvSpPr>
          <p:spPr>
            <a:xfrm>
              <a:off x="3843943" y="3401118"/>
              <a:ext cx="93058" cy="212033"/>
            </a:xfrm>
            <a:custGeom>
              <a:avLst/>
              <a:gdLst/>
              <a:ahLst/>
              <a:cxnLst/>
              <a:rect l="0" t="0" r="0" b="0"/>
              <a:pathLst>
                <a:path w="93058" h="212033">
                  <a:moveTo>
                    <a:pt x="80357" y="15182"/>
                  </a:moveTo>
                  <a:lnTo>
                    <a:pt x="80357" y="15182"/>
                  </a:lnTo>
                  <a:lnTo>
                    <a:pt x="80357" y="8440"/>
                  </a:lnTo>
                  <a:lnTo>
                    <a:pt x="78475" y="3249"/>
                  </a:lnTo>
                  <a:lnTo>
                    <a:pt x="76986" y="877"/>
                  </a:lnTo>
                  <a:lnTo>
                    <a:pt x="73876" y="0"/>
                  </a:lnTo>
                  <a:lnTo>
                    <a:pt x="64777" y="909"/>
                  </a:lnTo>
                  <a:lnTo>
                    <a:pt x="51125" y="5387"/>
                  </a:lnTo>
                  <a:lnTo>
                    <a:pt x="34771" y="21295"/>
                  </a:lnTo>
                  <a:lnTo>
                    <a:pt x="23262" y="37141"/>
                  </a:lnTo>
                  <a:lnTo>
                    <a:pt x="8911" y="82061"/>
                  </a:lnTo>
                  <a:lnTo>
                    <a:pt x="0" y="120036"/>
                  </a:lnTo>
                  <a:lnTo>
                    <a:pt x="7673" y="164671"/>
                  </a:lnTo>
                  <a:lnTo>
                    <a:pt x="12305" y="179458"/>
                  </a:lnTo>
                  <a:lnTo>
                    <a:pt x="28992" y="199088"/>
                  </a:lnTo>
                  <a:lnTo>
                    <a:pt x="45769" y="206279"/>
                  </a:lnTo>
                  <a:lnTo>
                    <a:pt x="93057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282"/>
            <p:cNvSpPr/>
            <p:nvPr>
              <p:custDataLst>
                <p:tags r:id="rId84"/>
              </p:custDataLst>
            </p:nvPr>
          </p:nvSpPr>
          <p:spPr>
            <a:xfrm>
              <a:off x="4108456" y="3397250"/>
              <a:ext cx="12695" cy="212217"/>
            </a:xfrm>
            <a:custGeom>
              <a:avLst/>
              <a:gdLst/>
              <a:ahLst/>
              <a:cxnLst/>
              <a:rect l="0" t="0" r="0" b="0"/>
              <a:pathLst>
                <a:path w="12695" h="212217">
                  <a:moveTo>
                    <a:pt x="12694" y="0"/>
                  </a:moveTo>
                  <a:lnTo>
                    <a:pt x="12694" y="0"/>
                  </a:lnTo>
                  <a:lnTo>
                    <a:pt x="3856" y="21047"/>
                  </a:lnTo>
                  <a:lnTo>
                    <a:pt x="757" y="64417"/>
                  </a:lnTo>
                  <a:lnTo>
                    <a:pt x="220" y="101872"/>
                  </a:lnTo>
                  <a:lnTo>
                    <a:pt x="39" y="144928"/>
                  </a:lnTo>
                  <a:lnTo>
                    <a:pt x="0" y="190038"/>
                  </a:lnTo>
                  <a:lnTo>
                    <a:pt x="701" y="207610"/>
                  </a:lnTo>
                  <a:lnTo>
                    <a:pt x="1877" y="210373"/>
                  </a:lnTo>
                  <a:lnTo>
                    <a:pt x="3366" y="212216"/>
                  </a:lnTo>
                  <a:lnTo>
                    <a:pt x="4358" y="212033"/>
                  </a:lnTo>
                  <a:lnTo>
                    <a:pt x="634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283"/>
            <p:cNvSpPr/>
            <p:nvPr>
              <p:custDataLst>
                <p:tags r:id="rId85"/>
              </p:custDataLst>
            </p:nvPr>
          </p:nvSpPr>
          <p:spPr>
            <a:xfrm>
              <a:off x="4042982" y="3395428"/>
              <a:ext cx="141669" cy="58973"/>
            </a:xfrm>
            <a:custGeom>
              <a:avLst/>
              <a:gdLst/>
              <a:ahLst/>
              <a:cxnLst/>
              <a:rect l="0" t="0" r="0" b="0"/>
              <a:pathLst>
                <a:path w="141669" h="58973">
                  <a:moveTo>
                    <a:pt x="21018" y="58972"/>
                  </a:moveTo>
                  <a:lnTo>
                    <a:pt x="21018" y="58972"/>
                  </a:lnTo>
                  <a:lnTo>
                    <a:pt x="1245" y="35828"/>
                  </a:lnTo>
                  <a:lnTo>
                    <a:pt x="75" y="32253"/>
                  </a:lnTo>
                  <a:lnTo>
                    <a:pt x="0" y="29165"/>
                  </a:lnTo>
                  <a:lnTo>
                    <a:pt x="656" y="26400"/>
                  </a:lnTo>
                  <a:lnTo>
                    <a:pt x="11692" y="15768"/>
                  </a:lnTo>
                  <a:lnTo>
                    <a:pt x="35110" y="7052"/>
                  </a:lnTo>
                  <a:lnTo>
                    <a:pt x="71133" y="0"/>
                  </a:lnTo>
                  <a:lnTo>
                    <a:pt x="141668" y="1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284"/>
            <p:cNvSpPr/>
            <p:nvPr>
              <p:custDataLst>
                <p:tags r:id="rId86"/>
              </p:custDataLst>
            </p:nvPr>
          </p:nvSpPr>
          <p:spPr>
            <a:xfrm>
              <a:off x="4050577" y="3562350"/>
              <a:ext cx="191224" cy="28580"/>
            </a:xfrm>
            <a:custGeom>
              <a:avLst/>
              <a:gdLst/>
              <a:ahLst/>
              <a:cxnLst/>
              <a:rect l="0" t="0" r="0" b="0"/>
              <a:pathLst>
                <a:path w="191224" h="28580">
                  <a:moveTo>
                    <a:pt x="19773" y="0"/>
                  </a:moveTo>
                  <a:lnTo>
                    <a:pt x="19773" y="0"/>
                  </a:lnTo>
                  <a:lnTo>
                    <a:pt x="9660" y="6742"/>
                  </a:lnTo>
                  <a:lnTo>
                    <a:pt x="2814" y="15696"/>
                  </a:lnTo>
                  <a:lnTo>
                    <a:pt x="0" y="21048"/>
                  </a:lnTo>
                  <a:lnTo>
                    <a:pt x="947" y="24615"/>
                  </a:lnTo>
                  <a:lnTo>
                    <a:pt x="4400" y="26993"/>
                  </a:lnTo>
                  <a:lnTo>
                    <a:pt x="9524" y="28579"/>
                  </a:lnTo>
                  <a:lnTo>
                    <a:pt x="54842" y="24425"/>
                  </a:lnTo>
                  <a:lnTo>
                    <a:pt x="96237" y="20112"/>
                  </a:lnTo>
                  <a:lnTo>
                    <a:pt x="141729" y="14190"/>
                  </a:lnTo>
                  <a:lnTo>
                    <a:pt x="1912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357"/>
          <p:cNvGrpSpPr/>
          <p:nvPr/>
        </p:nvGrpSpPr>
        <p:grpSpPr>
          <a:xfrm>
            <a:off x="10861835" y="1314474"/>
            <a:ext cx="669766" cy="113294"/>
            <a:chOff x="10861835" y="1314474"/>
            <a:chExt cx="669766" cy="113294"/>
          </a:xfrm>
        </p:grpSpPr>
        <p:sp>
          <p:nvSpPr>
            <p:cNvPr id="94" name="SMARTInkShape-6285"/>
            <p:cNvSpPr/>
            <p:nvPr>
              <p:custDataLst>
                <p:tags r:id="rId72"/>
              </p:custDataLst>
            </p:nvPr>
          </p:nvSpPr>
          <p:spPr>
            <a:xfrm>
              <a:off x="10917415" y="1314474"/>
              <a:ext cx="539522" cy="19027"/>
            </a:xfrm>
            <a:custGeom>
              <a:avLst/>
              <a:gdLst/>
              <a:ahLst/>
              <a:cxnLst/>
              <a:rect l="0" t="0" r="0" b="0"/>
              <a:pathLst>
                <a:path w="539522" h="19027">
                  <a:moveTo>
                    <a:pt x="10935" y="19026"/>
                  </a:moveTo>
                  <a:lnTo>
                    <a:pt x="10935" y="19026"/>
                  </a:lnTo>
                  <a:lnTo>
                    <a:pt x="0" y="19026"/>
                  </a:lnTo>
                  <a:lnTo>
                    <a:pt x="40277" y="14662"/>
                  </a:lnTo>
                  <a:lnTo>
                    <a:pt x="76309" y="12559"/>
                  </a:lnTo>
                  <a:lnTo>
                    <a:pt x="117951" y="8486"/>
                  </a:lnTo>
                  <a:lnTo>
                    <a:pt x="162275" y="6966"/>
                  </a:lnTo>
                  <a:lnTo>
                    <a:pt x="194379" y="6610"/>
                  </a:lnTo>
                  <a:lnTo>
                    <a:pt x="240816" y="3039"/>
                  </a:lnTo>
                  <a:lnTo>
                    <a:pt x="272793" y="1338"/>
                  </a:lnTo>
                  <a:lnTo>
                    <a:pt x="305822" y="581"/>
                  </a:lnTo>
                  <a:lnTo>
                    <a:pt x="339317" y="245"/>
                  </a:lnTo>
                  <a:lnTo>
                    <a:pt x="386535" y="56"/>
                  </a:lnTo>
                  <a:lnTo>
                    <a:pt x="428435" y="0"/>
                  </a:lnTo>
                  <a:lnTo>
                    <a:pt x="464290" y="3354"/>
                  </a:lnTo>
                  <a:lnTo>
                    <a:pt x="510963" y="6445"/>
                  </a:lnTo>
                  <a:lnTo>
                    <a:pt x="533505" y="11222"/>
                  </a:lnTo>
                  <a:lnTo>
                    <a:pt x="539521" y="15087"/>
                  </a:lnTo>
                  <a:lnTo>
                    <a:pt x="539010" y="16400"/>
                  </a:lnTo>
                  <a:lnTo>
                    <a:pt x="525285" y="1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286"/>
            <p:cNvSpPr/>
            <p:nvPr>
              <p:custDataLst>
                <p:tags r:id="rId73"/>
              </p:custDataLst>
            </p:nvPr>
          </p:nvSpPr>
          <p:spPr>
            <a:xfrm>
              <a:off x="10861835" y="1403350"/>
              <a:ext cx="669766" cy="24418"/>
            </a:xfrm>
            <a:custGeom>
              <a:avLst/>
              <a:gdLst/>
              <a:ahLst/>
              <a:cxnLst/>
              <a:rect l="0" t="0" r="0" b="0"/>
              <a:pathLst>
                <a:path w="669766" h="24418">
                  <a:moveTo>
                    <a:pt x="47465" y="6350"/>
                  </a:moveTo>
                  <a:lnTo>
                    <a:pt x="47465" y="6350"/>
                  </a:lnTo>
                  <a:lnTo>
                    <a:pt x="0" y="23994"/>
                  </a:lnTo>
                  <a:lnTo>
                    <a:pt x="36470" y="24417"/>
                  </a:lnTo>
                  <a:lnTo>
                    <a:pt x="74075" y="20954"/>
                  </a:lnTo>
                  <a:lnTo>
                    <a:pt x="116184" y="19614"/>
                  </a:lnTo>
                  <a:lnTo>
                    <a:pt x="161351" y="18512"/>
                  </a:lnTo>
                  <a:lnTo>
                    <a:pt x="196153" y="15753"/>
                  </a:lnTo>
                  <a:lnTo>
                    <a:pt x="232786" y="14057"/>
                  </a:lnTo>
                  <a:lnTo>
                    <a:pt x="270235" y="13303"/>
                  </a:lnTo>
                  <a:lnTo>
                    <a:pt x="308047" y="12968"/>
                  </a:lnTo>
                  <a:lnTo>
                    <a:pt x="347899" y="12819"/>
                  </a:lnTo>
                  <a:lnTo>
                    <a:pt x="388425" y="12047"/>
                  </a:lnTo>
                  <a:lnTo>
                    <a:pt x="427602" y="9352"/>
                  </a:lnTo>
                  <a:lnTo>
                    <a:pt x="464300" y="7684"/>
                  </a:lnTo>
                  <a:lnTo>
                    <a:pt x="498719" y="7649"/>
                  </a:lnTo>
                  <a:lnTo>
                    <a:pt x="545158" y="10890"/>
                  </a:lnTo>
                  <a:lnTo>
                    <a:pt x="587453" y="12164"/>
                  </a:lnTo>
                  <a:lnTo>
                    <a:pt x="632284" y="12541"/>
                  </a:lnTo>
                  <a:lnTo>
                    <a:pt x="661167" y="11242"/>
                  </a:lnTo>
                  <a:lnTo>
                    <a:pt x="669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358"/>
          <p:cNvGrpSpPr/>
          <p:nvPr/>
        </p:nvGrpSpPr>
        <p:grpSpPr>
          <a:xfrm>
            <a:off x="2038350" y="4236096"/>
            <a:ext cx="910870" cy="305865"/>
            <a:chOff x="2038350" y="4236096"/>
            <a:chExt cx="910870" cy="305865"/>
          </a:xfrm>
        </p:grpSpPr>
        <p:sp>
          <p:nvSpPr>
            <p:cNvPr id="97" name="SMARTInkShape-6287"/>
            <p:cNvSpPr/>
            <p:nvPr>
              <p:custDataLst>
                <p:tags r:id="rId65"/>
              </p:custDataLst>
            </p:nvPr>
          </p:nvSpPr>
          <p:spPr>
            <a:xfrm>
              <a:off x="2038350" y="4457700"/>
              <a:ext cx="95251" cy="84261"/>
            </a:xfrm>
            <a:custGeom>
              <a:avLst/>
              <a:gdLst/>
              <a:ahLst/>
              <a:cxnLst/>
              <a:rect l="0" t="0" r="0" b="0"/>
              <a:pathLst>
                <a:path w="95251" h="84261">
                  <a:moveTo>
                    <a:pt x="0" y="0"/>
                  </a:moveTo>
                  <a:lnTo>
                    <a:pt x="0" y="0"/>
                  </a:lnTo>
                  <a:lnTo>
                    <a:pt x="8789" y="25748"/>
                  </a:lnTo>
                  <a:lnTo>
                    <a:pt x="35727" y="65412"/>
                  </a:lnTo>
                  <a:lnTo>
                    <a:pt x="49040" y="78461"/>
                  </a:lnTo>
                  <a:lnTo>
                    <a:pt x="59660" y="84260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288"/>
            <p:cNvSpPr/>
            <p:nvPr>
              <p:custDataLst>
                <p:tags r:id="rId66"/>
              </p:custDataLst>
            </p:nvPr>
          </p:nvSpPr>
          <p:spPr>
            <a:xfrm>
              <a:off x="2275992" y="4288942"/>
              <a:ext cx="3659" cy="10009"/>
            </a:xfrm>
            <a:custGeom>
              <a:avLst/>
              <a:gdLst/>
              <a:ahLst/>
              <a:cxnLst/>
              <a:rect l="0" t="0" r="0" b="0"/>
              <a:pathLst>
                <a:path w="3659" h="10009">
                  <a:moveTo>
                    <a:pt x="3658" y="3658"/>
                  </a:moveTo>
                  <a:lnTo>
                    <a:pt x="3658" y="3658"/>
                  </a:lnTo>
                  <a:lnTo>
                    <a:pt x="3658" y="287"/>
                  </a:lnTo>
                  <a:lnTo>
                    <a:pt x="2952" y="0"/>
                  </a:lnTo>
                  <a:lnTo>
                    <a:pt x="287" y="1562"/>
                  </a:lnTo>
                  <a:lnTo>
                    <a:pt x="0" y="2966"/>
                  </a:lnTo>
                  <a:lnTo>
                    <a:pt x="365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289"/>
            <p:cNvSpPr/>
            <p:nvPr>
              <p:custDataLst>
                <p:tags r:id="rId67"/>
              </p:custDataLst>
            </p:nvPr>
          </p:nvSpPr>
          <p:spPr>
            <a:xfrm>
              <a:off x="2045177" y="4236096"/>
              <a:ext cx="126524" cy="282068"/>
            </a:xfrm>
            <a:custGeom>
              <a:avLst/>
              <a:gdLst/>
              <a:ahLst/>
              <a:cxnLst/>
              <a:rect l="0" t="0" r="0" b="0"/>
              <a:pathLst>
                <a:path w="126524" h="282068">
                  <a:moveTo>
                    <a:pt x="88423" y="31104"/>
                  </a:moveTo>
                  <a:lnTo>
                    <a:pt x="88423" y="31104"/>
                  </a:lnTo>
                  <a:lnTo>
                    <a:pt x="93449" y="19171"/>
                  </a:lnTo>
                  <a:lnTo>
                    <a:pt x="94695" y="1536"/>
                  </a:lnTo>
                  <a:lnTo>
                    <a:pt x="94016" y="809"/>
                  </a:lnTo>
                  <a:lnTo>
                    <a:pt x="91379" y="0"/>
                  </a:lnTo>
                  <a:lnTo>
                    <a:pt x="79186" y="2916"/>
                  </a:lnTo>
                  <a:lnTo>
                    <a:pt x="69971" y="10109"/>
                  </a:lnTo>
                  <a:lnTo>
                    <a:pt x="37678" y="52508"/>
                  </a:lnTo>
                  <a:lnTo>
                    <a:pt x="22399" y="91933"/>
                  </a:lnTo>
                  <a:lnTo>
                    <a:pt x="10691" y="130187"/>
                  </a:lnTo>
                  <a:lnTo>
                    <a:pt x="1938" y="173234"/>
                  </a:lnTo>
                  <a:lnTo>
                    <a:pt x="0" y="208600"/>
                  </a:lnTo>
                  <a:lnTo>
                    <a:pt x="6406" y="234606"/>
                  </a:lnTo>
                  <a:lnTo>
                    <a:pt x="20612" y="257912"/>
                  </a:lnTo>
                  <a:lnTo>
                    <a:pt x="44969" y="274852"/>
                  </a:lnTo>
                  <a:lnTo>
                    <a:pt x="74528" y="282067"/>
                  </a:lnTo>
                  <a:lnTo>
                    <a:pt x="126523" y="27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290"/>
            <p:cNvSpPr/>
            <p:nvPr>
              <p:custDataLst>
                <p:tags r:id="rId68"/>
              </p:custDataLst>
            </p:nvPr>
          </p:nvSpPr>
          <p:spPr>
            <a:xfrm>
              <a:off x="2282629" y="4307065"/>
              <a:ext cx="15273" cy="220486"/>
            </a:xfrm>
            <a:custGeom>
              <a:avLst/>
              <a:gdLst/>
              <a:ahLst/>
              <a:cxnLst/>
              <a:rect l="0" t="0" r="0" b="0"/>
              <a:pathLst>
                <a:path w="15273" h="220486">
                  <a:moveTo>
                    <a:pt x="3371" y="10935"/>
                  </a:moveTo>
                  <a:lnTo>
                    <a:pt x="3371" y="10935"/>
                  </a:lnTo>
                  <a:lnTo>
                    <a:pt x="3371" y="0"/>
                  </a:lnTo>
                  <a:lnTo>
                    <a:pt x="2665" y="117"/>
                  </a:lnTo>
                  <a:lnTo>
                    <a:pt x="0" y="2129"/>
                  </a:lnTo>
                  <a:lnTo>
                    <a:pt x="226" y="9138"/>
                  </a:lnTo>
                  <a:lnTo>
                    <a:pt x="8027" y="44826"/>
                  </a:lnTo>
                  <a:lnTo>
                    <a:pt x="13374" y="86672"/>
                  </a:lnTo>
                  <a:lnTo>
                    <a:pt x="15272" y="131291"/>
                  </a:lnTo>
                  <a:lnTo>
                    <a:pt x="14031" y="170881"/>
                  </a:lnTo>
                  <a:lnTo>
                    <a:pt x="9721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291"/>
            <p:cNvSpPr/>
            <p:nvPr>
              <p:custDataLst>
                <p:tags r:id="rId69"/>
              </p:custDataLst>
            </p:nvPr>
          </p:nvSpPr>
          <p:spPr>
            <a:xfrm>
              <a:off x="2381250" y="44386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1706" y="17168"/>
                  </a:lnTo>
                  <a:lnTo>
                    <a:pt x="73996" y="13583"/>
                  </a:lnTo>
                  <a:lnTo>
                    <a:pt x="113647" y="959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292"/>
            <p:cNvSpPr/>
            <p:nvPr>
              <p:custDataLst>
                <p:tags r:id="rId70"/>
              </p:custDataLst>
            </p:nvPr>
          </p:nvSpPr>
          <p:spPr>
            <a:xfrm>
              <a:off x="2622273" y="4299833"/>
              <a:ext cx="152678" cy="170568"/>
            </a:xfrm>
            <a:custGeom>
              <a:avLst/>
              <a:gdLst/>
              <a:ahLst/>
              <a:cxnLst/>
              <a:rect l="0" t="0" r="0" b="0"/>
              <a:pathLst>
                <a:path w="152678" h="170568">
                  <a:moveTo>
                    <a:pt x="139977" y="5467"/>
                  </a:moveTo>
                  <a:lnTo>
                    <a:pt x="139977" y="5467"/>
                  </a:lnTo>
                  <a:lnTo>
                    <a:pt x="139977" y="2096"/>
                  </a:lnTo>
                  <a:lnTo>
                    <a:pt x="140682" y="1103"/>
                  </a:lnTo>
                  <a:lnTo>
                    <a:pt x="141858" y="441"/>
                  </a:lnTo>
                  <a:lnTo>
                    <a:pt x="143348" y="0"/>
                  </a:lnTo>
                  <a:lnTo>
                    <a:pt x="144341" y="1822"/>
                  </a:lnTo>
                  <a:lnTo>
                    <a:pt x="145444" y="9491"/>
                  </a:lnTo>
                  <a:lnTo>
                    <a:pt x="140378" y="41095"/>
                  </a:lnTo>
                  <a:lnTo>
                    <a:pt x="124638" y="75247"/>
                  </a:lnTo>
                  <a:lnTo>
                    <a:pt x="93971" y="116059"/>
                  </a:lnTo>
                  <a:lnTo>
                    <a:pt x="81430" y="130113"/>
                  </a:lnTo>
                  <a:lnTo>
                    <a:pt x="66449" y="141063"/>
                  </a:lnTo>
                  <a:lnTo>
                    <a:pt x="48502" y="146871"/>
                  </a:lnTo>
                  <a:lnTo>
                    <a:pt x="30882" y="148746"/>
                  </a:lnTo>
                  <a:lnTo>
                    <a:pt x="18348" y="147228"/>
                  </a:lnTo>
                  <a:lnTo>
                    <a:pt x="13030" y="143013"/>
                  </a:lnTo>
                  <a:lnTo>
                    <a:pt x="3358" y="128923"/>
                  </a:lnTo>
                  <a:lnTo>
                    <a:pt x="0" y="110901"/>
                  </a:lnTo>
                  <a:lnTo>
                    <a:pt x="1565" y="93955"/>
                  </a:lnTo>
                  <a:lnTo>
                    <a:pt x="6964" y="84070"/>
                  </a:lnTo>
                  <a:lnTo>
                    <a:pt x="19712" y="79207"/>
                  </a:lnTo>
                  <a:lnTo>
                    <a:pt x="36432" y="78457"/>
                  </a:lnTo>
                  <a:lnTo>
                    <a:pt x="61711" y="86674"/>
                  </a:lnTo>
                  <a:lnTo>
                    <a:pt x="103737" y="115842"/>
                  </a:lnTo>
                  <a:lnTo>
                    <a:pt x="139246" y="148857"/>
                  </a:lnTo>
                  <a:lnTo>
                    <a:pt x="15267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293"/>
            <p:cNvSpPr/>
            <p:nvPr>
              <p:custDataLst>
                <p:tags r:id="rId71"/>
              </p:custDataLst>
            </p:nvPr>
          </p:nvSpPr>
          <p:spPr>
            <a:xfrm>
              <a:off x="2870200" y="4238142"/>
              <a:ext cx="79020" cy="283059"/>
            </a:xfrm>
            <a:custGeom>
              <a:avLst/>
              <a:gdLst/>
              <a:ahLst/>
              <a:cxnLst/>
              <a:rect l="0" t="0" r="0" b="0"/>
              <a:pathLst>
                <a:path w="79020" h="283059">
                  <a:moveTo>
                    <a:pt x="25400" y="3658"/>
                  </a:moveTo>
                  <a:lnTo>
                    <a:pt x="25400" y="3658"/>
                  </a:lnTo>
                  <a:lnTo>
                    <a:pt x="28771" y="287"/>
                  </a:lnTo>
                  <a:lnTo>
                    <a:pt x="30469" y="0"/>
                  </a:lnTo>
                  <a:lnTo>
                    <a:pt x="32307" y="514"/>
                  </a:lnTo>
                  <a:lnTo>
                    <a:pt x="34238" y="1562"/>
                  </a:lnTo>
                  <a:lnTo>
                    <a:pt x="47476" y="19158"/>
                  </a:lnTo>
                  <a:lnTo>
                    <a:pt x="67853" y="63964"/>
                  </a:lnTo>
                  <a:lnTo>
                    <a:pt x="76982" y="111527"/>
                  </a:lnTo>
                  <a:lnTo>
                    <a:pt x="79019" y="151566"/>
                  </a:lnTo>
                  <a:lnTo>
                    <a:pt x="73273" y="194708"/>
                  </a:lnTo>
                  <a:lnTo>
                    <a:pt x="62633" y="229363"/>
                  </a:lnTo>
                  <a:lnTo>
                    <a:pt x="37855" y="266580"/>
                  </a:lnTo>
                  <a:lnTo>
                    <a:pt x="28349" y="275264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359"/>
          <p:cNvGrpSpPr/>
          <p:nvPr/>
        </p:nvGrpSpPr>
        <p:grpSpPr>
          <a:xfrm>
            <a:off x="3513324" y="4305415"/>
            <a:ext cx="436377" cy="230967"/>
            <a:chOff x="3513324" y="4305415"/>
            <a:chExt cx="436377" cy="230967"/>
          </a:xfrm>
        </p:grpSpPr>
        <p:sp>
          <p:nvSpPr>
            <p:cNvPr id="105" name="SMARTInkShape-6294"/>
            <p:cNvSpPr/>
            <p:nvPr>
              <p:custDataLst>
                <p:tags r:id="rId61"/>
              </p:custDataLst>
            </p:nvPr>
          </p:nvSpPr>
          <p:spPr>
            <a:xfrm>
              <a:off x="3749479" y="4495800"/>
              <a:ext cx="200222" cy="40582"/>
            </a:xfrm>
            <a:custGeom>
              <a:avLst/>
              <a:gdLst/>
              <a:ahLst/>
              <a:cxnLst/>
              <a:rect l="0" t="0" r="0" b="0"/>
              <a:pathLst>
                <a:path w="200222" h="40582">
                  <a:moveTo>
                    <a:pt x="3371" y="25400"/>
                  </a:moveTo>
                  <a:lnTo>
                    <a:pt x="3371" y="25400"/>
                  </a:lnTo>
                  <a:lnTo>
                    <a:pt x="0" y="32142"/>
                  </a:lnTo>
                  <a:lnTo>
                    <a:pt x="418" y="34834"/>
                  </a:lnTo>
                  <a:lnTo>
                    <a:pt x="2108" y="37334"/>
                  </a:lnTo>
                  <a:lnTo>
                    <a:pt x="4645" y="39706"/>
                  </a:lnTo>
                  <a:lnTo>
                    <a:pt x="8454" y="40581"/>
                  </a:lnTo>
                  <a:lnTo>
                    <a:pt x="55009" y="33341"/>
                  </a:lnTo>
                  <a:lnTo>
                    <a:pt x="96121" y="23414"/>
                  </a:lnTo>
                  <a:lnTo>
                    <a:pt x="134804" y="15875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295"/>
            <p:cNvSpPr/>
            <p:nvPr>
              <p:custDataLst>
                <p:tags r:id="rId62"/>
              </p:custDataLst>
            </p:nvPr>
          </p:nvSpPr>
          <p:spPr>
            <a:xfrm>
              <a:off x="3755541" y="4305415"/>
              <a:ext cx="149710" cy="31636"/>
            </a:xfrm>
            <a:custGeom>
              <a:avLst/>
              <a:gdLst/>
              <a:ahLst/>
              <a:cxnLst/>
              <a:rect l="0" t="0" r="0" b="0"/>
              <a:pathLst>
                <a:path w="149710" h="31636">
                  <a:moveTo>
                    <a:pt x="3659" y="31635"/>
                  </a:moveTo>
                  <a:lnTo>
                    <a:pt x="3659" y="31635"/>
                  </a:lnTo>
                  <a:lnTo>
                    <a:pt x="288" y="28264"/>
                  </a:lnTo>
                  <a:lnTo>
                    <a:pt x="0" y="25860"/>
                  </a:lnTo>
                  <a:lnTo>
                    <a:pt x="1563" y="19426"/>
                  </a:lnTo>
                  <a:lnTo>
                    <a:pt x="6490" y="13743"/>
                  </a:lnTo>
                  <a:lnTo>
                    <a:pt x="9780" y="11241"/>
                  </a:lnTo>
                  <a:lnTo>
                    <a:pt x="31264" y="4347"/>
                  </a:lnTo>
                  <a:lnTo>
                    <a:pt x="73082" y="766"/>
                  </a:lnTo>
                  <a:lnTo>
                    <a:pt x="117459" y="0"/>
                  </a:lnTo>
                  <a:lnTo>
                    <a:pt x="149709" y="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296"/>
            <p:cNvSpPr/>
            <p:nvPr>
              <p:custDataLst>
                <p:tags r:id="rId63"/>
              </p:custDataLst>
            </p:nvPr>
          </p:nvSpPr>
          <p:spPr>
            <a:xfrm>
              <a:off x="3790950" y="431165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8925" y="49527"/>
                  </a:lnTo>
                  <a:lnTo>
                    <a:pt x="7113" y="92364"/>
                  </a:lnTo>
                  <a:lnTo>
                    <a:pt x="5871" y="132495"/>
                  </a:lnTo>
                  <a:lnTo>
                    <a:pt x="1369" y="17645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297"/>
            <p:cNvSpPr/>
            <p:nvPr>
              <p:custDataLst>
                <p:tags r:id="rId64"/>
              </p:custDataLst>
            </p:nvPr>
          </p:nvSpPr>
          <p:spPr>
            <a:xfrm>
              <a:off x="3513324" y="4318523"/>
              <a:ext cx="118877" cy="177909"/>
            </a:xfrm>
            <a:custGeom>
              <a:avLst/>
              <a:gdLst/>
              <a:ahLst/>
              <a:cxnLst/>
              <a:rect l="0" t="0" r="0" b="0"/>
              <a:pathLst>
                <a:path w="118877" h="177909">
                  <a:moveTo>
                    <a:pt x="118876" y="12177"/>
                  </a:moveTo>
                  <a:lnTo>
                    <a:pt x="118876" y="12177"/>
                  </a:lnTo>
                  <a:lnTo>
                    <a:pt x="109442" y="3449"/>
                  </a:lnTo>
                  <a:lnTo>
                    <a:pt x="104570" y="1242"/>
                  </a:lnTo>
                  <a:lnTo>
                    <a:pt x="91119" y="0"/>
                  </a:lnTo>
                  <a:lnTo>
                    <a:pt x="77099" y="3003"/>
                  </a:lnTo>
                  <a:lnTo>
                    <a:pt x="45922" y="25547"/>
                  </a:lnTo>
                  <a:lnTo>
                    <a:pt x="25293" y="49692"/>
                  </a:lnTo>
                  <a:lnTo>
                    <a:pt x="4212" y="89328"/>
                  </a:lnTo>
                  <a:lnTo>
                    <a:pt x="0" y="114451"/>
                  </a:lnTo>
                  <a:lnTo>
                    <a:pt x="5493" y="147608"/>
                  </a:lnTo>
                  <a:lnTo>
                    <a:pt x="10832" y="156792"/>
                  </a:lnTo>
                  <a:lnTo>
                    <a:pt x="26171" y="170760"/>
                  </a:lnTo>
                  <a:lnTo>
                    <a:pt x="50392" y="177908"/>
                  </a:lnTo>
                  <a:lnTo>
                    <a:pt x="112526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6298"/>
          <p:cNvSpPr/>
          <p:nvPr>
            <p:custDataLst>
              <p:tags r:id="rId4"/>
            </p:custDataLst>
          </p:nvPr>
        </p:nvSpPr>
        <p:spPr>
          <a:xfrm>
            <a:off x="10905839" y="1365544"/>
            <a:ext cx="517812" cy="50507"/>
          </a:xfrm>
          <a:custGeom>
            <a:avLst/>
            <a:gdLst/>
            <a:ahLst/>
            <a:cxnLst/>
            <a:rect l="0" t="0" r="0" b="0"/>
            <a:pathLst>
              <a:path w="517812" h="50507">
                <a:moveTo>
                  <a:pt x="41561" y="31456"/>
                </a:moveTo>
                <a:lnTo>
                  <a:pt x="41561" y="31456"/>
                </a:lnTo>
                <a:lnTo>
                  <a:pt x="11736" y="29574"/>
                </a:lnTo>
                <a:lnTo>
                  <a:pt x="3611" y="26386"/>
                </a:lnTo>
                <a:lnTo>
                  <a:pt x="1444" y="24548"/>
                </a:lnTo>
                <a:lnTo>
                  <a:pt x="0" y="22618"/>
                </a:lnTo>
                <a:lnTo>
                  <a:pt x="447" y="21330"/>
                </a:lnTo>
                <a:lnTo>
                  <a:pt x="2158" y="20472"/>
                </a:lnTo>
                <a:lnTo>
                  <a:pt x="42879" y="18276"/>
                </a:lnTo>
                <a:lnTo>
                  <a:pt x="79424" y="14459"/>
                </a:lnTo>
                <a:lnTo>
                  <a:pt x="116715" y="13318"/>
                </a:lnTo>
                <a:lnTo>
                  <a:pt x="151633" y="14693"/>
                </a:lnTo>
                <a:lnTo>
                  <a:pt x="199058" y="15671"/>
                </a:lnTo>
                <a:lnTo>
                  <a:pt x="244390" y="15255"/>
                </a:lnTo>
                <a:lnTo>
                  <a:pt x="289101" y="17719"/>
                </a:lnTo>
                <a:lnTo>
                  <a:pt x="320911" y="18295"/>
                </a:lnTo>
                <a:lnTo>
                  <a:pt x="358569" y="18551"/>
                </a:lnTo>
                <a:lnTo>
                  <a:pt x="405952" y="22066"/>
                </a:lnTo>
                <a:lnTo>
                  <a:pt x="431013" y="24505"/>
                </a:lnTo>
                <a:lnTo>
                  <a:pt x="395121" y="28398"/>
                </a:lnTo>
                <a:lnTo>
                  <a:pt x="363329" y="30097"/>
                </a:lnTo>
                <a:lnTo>
                  <a:pt x="328502" y="30852"/>
                </a:lnTo>
                <a:lnTo>
                  <a:pt x="285095" y="31277"/>
                </a:lnTo>
                <a:lnTo>
                  <a:pt x="244716" y="31403"/>
                </a:lnTo>
                <a:lnTo>
                  <a:pt x="202493" y="31440"/>
                </a:lnTo>
                <a:lnTo>
                  <a:pt x="160035" y="31451"/>
                </a:lnTo>
                <a:lnTo>
                  <a:pt x="123614" y="31454"/>
                </a:lnTo>
                <a:lnTo>
                  <a:pt x="89553" y="31455"/>
                </a:lnTo>
                <a:lnTo>
                  <a:pt x="44300" y="31456"/>
                </a:lnTo>
                <a:lnTo>
                  <a:pt x="36807" y="31456"/>
                </a:lnTo>
                <a:lnTo>
                  <a:pt x="80010" y="31456"/>
                </a:lnTo>
                <a:lnTo>
                  <a:pt x="124684" y="33337"/>
                </a:lnTo>
                <a:lnTo>
                  <a:pt x="163877" y="35820"/>
                </a:lnTo>
                <a:lnTo>
                  <a:pt x="210448" y="37218"/>
                </a:lnTo>
                <a:lnTo>
                  <a:pt x="254506" y="38337"/>
                </a:lnTo>
                <a:lnTo>
                  <a:pt x="296801" y="42118"/>
                </a:lnTo>
                <a:lnTo>
                  <a:pt x="330685" y="43250"/>
                </a:lnTo>
                <a:lnTo>
                  <a:pt x="368605" y="40517"/>
                </a:lnTo>
                <a:lnTo>
                  <a:pt x="374596" y="38907"/>
                </a:lnTo>
                <a:lnTo>
                  <a:pt x="377179" y="37129"/>
                </a:lnTo>
                <a:lnTo>
                  <a:pt x="377489" y="35238"/>
                </a:lnTo>
                <a:lnTo>
                  <a:pt x="335321" y="25047"/>
                </a:lnTo>
                <a:lnTo>
                  <a:pt x="297464" y="18738"/>
                </a:lnTo>
                <a:lnTo>
                  <a:pt x="261835" y="14515"/>
                </a:lnTo>
                <a:lnTo>
                  <a:pt x="224833" y="10286"/>
                </a:lnTo>
                <a:lnTo>
                  <a:pt x="185155" y="7309"/>
                </a:lnTo>
                <a:lnTo>
                  <a:pt x="148451" y="1939"/>
                </a:lnTo>
                <a:lnTo>
                  <a:pt x="149509" y="1195"/>
                </a:lnTo>
                <a:lnTo>
                  <a:pt x="193412" y="0"/>
                </a:lnTo>
                <a:lnTo>
                  <a:pt x="226407" y="1718"/>
                </a:lnTo>
                <a:lnTo>
                  <a:pt x="259182" y="4128"/>
                </a:lnTo>
                <a:lnTo>
                  <a:pt x="306105" y="6190"/>
                </a:lnTo>
                <a:lnTo>
                  <a:pt x="338817" y="9173"/>
                </a:lnTo>
                <a:lnTo>
                  <a:pt x="385597" y="14819"/>
                </a:lnTo>
                <a:lnTo>
                  <a:pt x="427365" y="20960"/>
                </a:lnTo>
                <a:lnTo>
                  <a:pt x="466554" y="30620"/>
                </a:lnTo>
                <a:lnTo>
                  <a:pt x="517811" y="505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1361"/>
          <p:cNvGrpSpPr/>
          <p:nvPr/>
        </p:nvGrpSpPr>
        <p:grpSpPr>
          <a:xfrm>
            <a:off x="5685263" y="4208153"/>
            <a:ext cx="1121938" cy="560116"/>
            <a:chOff x="5685263" y="4208153"/>
            <a:chExt cx="1121938" cy="560116"/>
          </a:xfrm>
        </p:grpSpPr>
        <p:sp>
          <p:nvSpPr>
            <p:cNvPr id="111" name="SMARTInkShape-6299"/>
            <p:cNvSpPr/>
            <p:nvPr>
              <p:custDataLst>
                <p:tags r:id="rId54"/>
              </p:custDataLst>
            </p:nvPr>
          </p:nvSpPr>
          <p:spPr>
            <a:xfrm>
              <a:off x="6693161" y="4208153"/>
              <a:ext cx="114040" cy="101558"/>
            </a:xfrm>
            <a:custGeom>
              <a:avLst/>
              <a:gdLst/>
              <a:ahLst/>
              <a:cxnLst/>
              <a:rect l="0" t="0" r="0" b="0"/>
              <a:pathLst>
                <a:path w="114040" h="101558">
                  <a:moveTo>
                    <a:pt x="6089" y="39997"/>
                  </a:moveTo>
                  <a:lnTo>
                    <a:pt x="6089" y="39997"/>
                  </a:lnTo>
                  <a:lnTo>
                    <a:pt x="2718" y="36626"/>
                  </a:lnTo>
                  <a:lnTo>
                    <a:pt x="1063" y="31208"/>
                  </a:lnTo>
                  <a:lnTo>
                    <a:pt x="0" y="16232"/>
                  </a:lnTo>
                  <a:lnTo>
                    <a:pt x="1737" y="9914"/>
                  </a:lnTo>
                  <a:lnTo>
                    <a:pt x="3188" y="7242"/>
                  </a:lnTo>
                  <a:lnTo>
                    <a:pt x="11971" y="110"/>
                  </a:lnTo>
                  <a:lnTo>
                    <a:pt x="16360" y="0"/>
                  </a:lnTo>
                  <a:lnTo>
                    <a:pt x="26882" y="3641"/>
                  </a:lnTo>
                  <a:lnTo>
                    <a:pt x="41333" y="13624"/>
                  </a:lnTo>
                  <a:lnTo>
                    <a:pt x="46448" y="23336"/>
                  </a:lnTo>
                  <a:lnTo>
                    <a:pt x="47811" y="28890"/>
                  </a:lnTo>
                  <a:lnTo>
                    <a:pt x="45564" y="42586"/>
                  </a:lnTo>
                  <a:lnTo>
                    <a:pt x="36365" y="62401"/>
                  </a:lnTo>
                  <a:lnTo>
                    <a:pt x="23985" y="85110"/>
                  </a:lnTo>
                  <a:lnTo>
                    <a:pt x="20328" y="96951"/>
                  </a:lnTo>
                  <a:lnTo>
                    <a:pt x="21931" y="99133"/>
                  </a:lnTo>
                  <a:lnTo>
                    <a:pt x="29358" y="101557"/>
                  </a:lnTo>
                  <a:lnTo>
                    <a:pt x="69377" y="101360"/>
                  </a:lnTo>
                  <a:lnTo>
                    <a:pt x="114039" y="9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300"/>
            <p:cNvSpPr/>
            <p:nvPr>
              <p:custDataLst>
                <p:tags r:id="rId55"/>
              </p:custDataLst>
            </p:nvPr>
          </p:nvSpPr>
          <p:spPr>
            <a:xfrm>
              <a:off x="6556542" y="4341765"/>
              <a:ext cx="91909" cy="158047"/>
            </a:xfrm>
            <a:custGeom>
              <a:avLst/>
              <a:gdLst/>
              <a:ahLst/>
              <a:cxnLst/>
              <a:rect l="0" t="0" r="0" b="0"/>
              <a:pathLst>
                <a:path w="91909" h="158047">
                  <a:moveTo>
                    <a:pt x="79208" y="27035"/>
                  </a:moveTo>
                  <a:lnTo>
                    <a:pt x="79208" y="27035"/>
                  </a:lnTo>
                  <a:lnTo>
                    <a:pt x="79208" y="20293"/>
                  </a:lnTo>
                  <a:lnTo>
                    <a:pt x="81089" y="15101"/>
                  </a:lnTo>
                  <a:lnTo>
                    <a:pt x="82578" y="12729"/>
                  </a:lnTo>
                  <a:lnTo>
                    <a:pt x="84277" y="11148"/>
                  </a:lnTo>
                  <a:lnTo>
                    <a:pt x="88046" y="9391"/>
                  </a:lnTo>
                  <a:lnTo>
                    <a:pt x="88628" y="7511"/>
                  </a:lnTo>
                  <a:lnTo>
                    <a:pt x="87392" y="1659"/>
                  </a:lnTo>
                  <a:lnTo>
                    <a:pt x="85370" y="240"/>
                  </a:lnTo>
                  <a:lnTo>
                    <a:pt x="82611" y="0"/>
                  </a:lnTo>
                  <a:lnTo>
                    <a:pt x="71984" y="3031"/>
                  </a:lnTo>
                  <a:lnTo>
                    <a:pt x="49011" y="13748"/>
                  </a:lnTo>
                  <a:lnTo>
                    <a:pt x="32239" y="28743"/>
                  </a:lnTo>
                  <a:lnTo>
                    <a:pt x="18332" y="46590"/>
                  </a:lnTo>
                  <a:lnTo>
                    <a:pt x="15227" y="59009"/>
                  </a:lnTo>
                  <a:lnTo>
                    <a:pt x="15613" y="77487"/>
                  </a:lnTo>
                  <a:lnTo>
                    <a:pt x="17055" y="79720"/>
                  </a:lnTo>
                  <a:lnTo>
                    <a:pt x="19429" y="81208"/>
                  </a:lnTo>
                  <a:lnTo>
                    <a:pt x="26534" y="82862"/>
                  </a:lnTo>
                  <a:lnTo>
                    <a:pt x="44284" y="84011"/>
                  </a:lnTo>
                  <a:lnTo>
                    <a:pt x="44636" y="85480"/>
                  </a:lnTo>
                  <a:lnTo>
                    <a:pt x="43147" y="90875"/>
                  </a:lnTo>
                  <a:lnTo>
                    <a:pt x="38251" y="96096"/>
                  </a:lnTo>
                  <a:lnTo>
                    <a:pt x="31371" y="102178"/>
                  </a:lnTo>
                  <a:lnTo>
                    <a:pt x="0" y="141150"/>
                  </a:lnTo>
                  <a:lnTo>
                    <a:pt x="297" y="144739"/>
                  </a:lnTo>
                  <a:lnTo>
                    <a:pt x="4390" y="152491"/>
                  </a:lnTo>
                  <a:lnTo>
                    <a:pt x="8162" y="155122"/>
                  </a:lnTo>
                  <a:lnTo>
                    <a:pt x="17999" y="158046"/>
                  </a:lnTo>
                  <a:lnTo>
                    <a:pt x="35436" y="156321"/>
                  </a:lnTo>
                  <a:lnTo>
                    <a:pt x="91908" y="134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301"/>
            <p:cNvSpPr/>
            <p:nvPr>
              <p:custDataLst>
                <p:tags r:id="rId56"/>
              </p:custDataLst>
            </p:nvPr>
          </p:nvSpPr>
          <p:spPr>
            <a:xfrm>
              <a:off x="6413499" y="4415463"/>
              <a:ext cx="76202" cy="67638"/>
            </a:xfrm>
            <a:custGeom>
              <a:avLst/>
              <a:gdLst/>
              <a:ahLst/>
              <a:cxnLst/>
              <a:rect l="0" t="0" r="0" b="0"/>
              <a:pathLst>
                <a:path w="76202" h="67638">
                  <a:moveTo>
                    <a:pt x="1" y="16837"/>
                  </a:moveTo>
                  <a:lnTo>
                    <a:pt x="1" y="16837"/>
                  </a:lnTo>
                  <a:lnTo>
                    <a:pt x="0" y="63593"/>
                  </a:lnTo>
                  <a:lnTo>
                    <a:pt x="0" y="65839"/>
                  </a:lnTo>
                  <a:lnTo>
                    <a:pt x="0" y="63733"/>
                  </a:lnTo>
                  <a:lnTo>
                    <a:pt x="14928" y="19287"/>
                  </a:lnTo>
                  <a:lnTo>
                    <a:pt x="20982" y="8989"/>
                  </a:lnTo>
                  <a:lnTo>
                    <a:pt x="24572" y="5255"/>
                  </a:lnTo>
                  <a:lnTo>
                    <a:pt x="32323" y="1106"/>
                  </a:lnTo>
                  <a:lnTo>
                    <a:pt x="36366" y="0"/>
                  </a:lnTo>
                  <a:lnTo>
                    <a:pt x="44620" y="652"/>
                  </a:lnTo>
                  <a:lnTo>
                    <a:pt x="48797" y="1813"/>
                  </a:lnTo>
                  <a:lnTo>
                    <a:pt x="57201" y="8748"/>
                  </a:lnTo>
                  <a:lnTo>
                    <a:pt x="64228" y="18181"/>
                  </a:lnTo>
                  <a:lnTo>
                    <a:pt x="73721" y="48650"/>
                  </a:lnTo>
                  <a:lnTo>
                    <a:pt x="76201" y="67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302"/>
            <p:cNvSpPr/>
            <p:nvPr>
              <p:custDataLst>
                <p:tags r:id="rId57"/>
              </p:custDataLst>
            </p:nvPr>
          </p:nvSpPr>
          <p:spPr>
            <a:xfrm>
              <a:off x="6261100" y="4333807"/>
              <a:ext cx="107951" cy="167811"/>
            </a:xfrm>
            <a:custGeom>
              <a:avLst/>
              <a:gdLst/>
              <a:ahLst/>
              <a:cxnLst/>
              <a:rect l="0" t="0" r="0" b="0"/>
              <a:pathLst>
                <a:path w="107951" h="167811">
                  <a:moveTo>
                    <a:pt x="0" y="47693"/>
                  </a:moveTo>
                  <a:lnTo>
                    <a:pt x="0" y="47693"/>
                  </a:lnTo>
                  <a:lnTo>
                    <a:pt x="705" y="27428"/>
                  </a:lnTo>
                  <a:lnTo>
                    <a:pt x="3371" y="18461"/>
                  </a:lnTo>
                  <a:lnTo>
                    <a:pt x="10670" y="9771"/>
                  </a:lnTo>
                  <a:lnTo>
                    <a:pt x="15580" y="5478"/>
                  </a:lnTo>
                  <a:lnTo>
                    <a:pt x="30443" y="709"/>
                  </a:lnTo>
                  <a:lnTo>
                    <a:pt x="46692" y="0"/>
                  </a:lnTo>
                  <a:lnTo>
                    <a:pt x="58615" y="4389"/>
                  </a:lnTo>
                  <a:lnTo>
                    <a:pt x="66739" y="14806"/>
                  </a:lnTo>
                  <a:lnTo>
                    <a:pt x="69893" y="21535"/>
                  </a:lnTo>
                  <a:lnTo>
                    <a:pt x="71516" y="36537"/>
                  </a:lnTo>
                  <a:lnTo>
                    <a:pt x="69179" y="52612"/>
                  </a:lnTo>
                  <a:lnTo>
                    <a:pt x="59225" y="77529"/>
                  </a:lnTo>
                  <a:lnTo>
                    <a:pt x="34458" y="119416"/>
                  </a:lnTo>
                  <a:lnTo>
                    <a:pt x="22512" y="146318"/>
                  </a:lnTo>
                  <a:lnTo>
                    <a:pt x="21294" y="155732"/>
                  </a:lnTo>
                  <a:lnTo>
                    <a:pt x="23105" y="162268"/>
                  </a:lnTo>
                  <a:lnTo>
                    <a:pt x="25986" y="164293"/>
                  </a:lnTo>
                  <a:lnTo>
                    <a:pt x="40861" y="167143"/>
                  </a:lnTo>
                  <a:lnTo>
                    <a:pt x="55084" y="167810"/>
                  </a:lnTo>
                  <a:lnTo>
                    <a:pt x="68931" y="164343"/>
                  </a:lnTo>
                  <a:lnTo>
                    <a:pt x="107950" y="149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303"/>
            <p:cNvSpPr/>
            <p:nvPr>
              <p:custDataLst>
                <p:tags r:id="rId58"/>
              </p:custDataLst>
            </p:nvPr>
          </p:nvSpPr>
          <p:spPr>
            <a:xfrm>
              <a:off x="6064250" y="45148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12209" y="31750"/>
                  </a:lnTo>
                  <a:lnTo>
                    <a:pt x="52686" y="19816"/>
                  </a:lnTo>
                  <a:lnTo>
                    <a:pt x="98189" y="85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304"/>
            <p:cNvSpPr/>
            <p:nvPr>
              <p:custDataLst>
                <p:tags r:id="rId59"/>
              </p:custDataLst>
            </p:nvPr>
          </p:nvSpPr>
          <p:spPr>
            <a:xfrm>
              <a:off x="5951143" y="4625460"/>
              <a:ext cx="151208" cy="142809"/>
            </a:xfrm>
            <a:custGeom>
              <a:avLst/>
              <a:gdLst/>
              <a:ahLst/>
              <a:cxnLst/>
              <a:rect l="0" t="0" r="0" b="0"/>
              <a:pathLst>
                <a:path w="151208" h="142809">
                  <a:moveTo>
                    <a:pt x="24207" y="73540"/>
                  </a:moveTo>
                  <a:lnTo>
                    <a:pt x="24207" y="73540"/>
                  </a:lnTo>
                  <a:lnTo>
                    <a:pt x="20836" y="73540"/>
                  </a:lnTo>
                  <a:lnTo>
                    <a:pt x="19843" y="72129"/>
                  </a:lnTo>
                  <a:lnTo>
                    <a:pt x="18119" y="62605"/>
                  </a:lnTo>
                  <a:lnTo>
                    <a:pt x="19855" y="59743"/>
                  </a:lnTo>
                  <a:lnTo>
                    <a:pt x="21306" y="57992"/>
                  </a:lnTo>
                  <a:lnTo>
                    <a:pt x="52872" y="43864"/>
                  </a:lnTo>
                  <a:lnTo>
                    <a:pt x="83790" y="33317"/>
                  </a:lnTo>
                  <a:lnTo>
                    <a:pt x="91375" y="25324"/>
                  </a:lnTo>
                  <a:lnTo>
                    <a:pt x="94386" y="20230"/>
                  </a:lnTo>
                  <a:lnTo>
                    <a:pt x="95688" y="15422"/>
                  </a:lnTo>
                  <a:lnTo>
                    <a:pt x="95252" y="6317"/>
                  </a:lnTo>
                  <a:lnTo>
                    <a:pt x="94148" y="3324"/>
                  </a:lnTo>
                  <a:lnTo>
                    <a:pt x="92707" y="1329"/>
                  </a:lnTo>
                  <a:lnTo>
                    <a:pt x="91041" y="0"/>
                  </a:lnTo>
                  <a:lnTo>
                    <a:pt x="75210" y="1499"/>
                  </a:lnTo>
                  <a:lnTo>
                    <a:pt x="56017" y="9783"/>
                  </a:lnTo>
                  <a:lnTo>
                    <a:pt x="26205" y="36068"/>
                  </a:lnTo>
                  <a:lnTo>
                    <a:pt x="7865" y="63691"/>
                  </a:lnTo>
                  <a:lnTo>
                    <a:pt x="596" y="98667"/>
                  </a:lnTo>
                  <a:lnTo>
                    <a:pt x="0" y="107224"/>
                  </a:lnTo>
                  <a:lnTo>
                    <a:pt x="4982" y="122378"/>
                  </a:lnTo>
                  <a:lnTo>
                    <a:pt x="14251" y="134757"/>
                  </a:lnTo>
                  <a:lnTo>
                    <a:pt x="25427" y="142610"/>
                  </a:lnTo>
                  <a:lnTo>
                    <a:pt x="44975" y="142808"/>
                  </a:lnTo>
                  <a:lnTo>
                    <a:pt x="87655" y="134808"/>
                  </a:lnTo>
                  <a:lnTo>
                    <a:pt x="129873" y="117706"/>
                  </a:lnTo>
                  <a:lnTo>
                    <a:pt x="151207" y="10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305"/>
            <p:cNvSpPr/>
            <p:nvPr>
              <p:custDataLst>
                <p:tags r:id="rId60"/>
              </p:custDataLst>
            </p:nvPr>
          </p:nvSpPr>
          <p:spPr>
            <a:xfrm>
              <a:off x="5685263" y="4494795"/>
              <a:ext cx="175788" cy="266462"/>
            </a:xfrm>
            <a:custGeom>
              <a:avLst/>
              <a:gdLst/>
              <a:ahLst/>
              <a:cxnLst/>
              <a:rect l="0" t="0" r="0" b="0"/>
              <a:pathLst>
                <a:path w="175788" h="266462">
                  <a:moveTo>
                    <a:pt x="23387" y="32755"/>
                  </a:moveTo>
                  <a:lnTo>
                    <a:pt x="23387" y="32755"/>
                  </a:lnTo>
                  <a:lnTo>
                    <a:pt x="23387" y="29384"/>
                  </a:lnTo>
                  <a:lnTo>
                    <a:pt x="26758" y="20546"/>
                  </a:lnTo>
                  <a:lnTo>
                    <a:pt x="35596" y="8989"/>
                  </a:lnTo>
                  <a:lnTo>
                    <a:pt x="57265" y="0"/>
                  </a:lnTo>
                  <a:lnTo>
                    <a:pt x="77955" y="793"/>
                  </a:lnTo>
                  <a:lnTo>
                    <a:pt x="98440" y="6556"/>
                  </a:lnTo>
                  <a:lnTo>
                    <a:pt x="112247" y="16172"/>
                  </a:lnTo>
                  <a:lnTo>
                    <a:pt x="121206" y="33146"/>
                  </a:lnTo>
                  <a:lnTo>
                    <a:pt x="126129" y="54095"/>
                  </a:lnTo>
                  <a:lnTo>
                    <a:pt x="124229" y="85723"/>
                  </a:lnTo>
                  <a:lnTo>
                    <a:pt x="115041" y="115320"/>
                  </a:lnTo>
                  <a:lnTo>
                    <a:pt x="86627" y="162227"/>
                  </a:lnTo>
                  <a:lnTo>
                    <a:pt x="50100" y="208934"/>
                  </a:lnTo>
                  <a:lnTo>
                    <a:pt x="12214" y="252095"/>
                  </a:lnTo>
                  <a:lnTo>
                    <a:pt x="2516" y="259317"/>
                  </a:lnTo>
                  <a:lnTo>
                    <a:pt x="0" y="263506"/>
                  </a:lnTo>
                  <a:lnTo>
                    <a:pt x="1446" y="264906"/>
                  </a:lnTo>
                  <a:lnTo>
                    <a:pt x="8696" y="266461"/>
                  </a:lnTo>
                  <a:lnTo>
                    <a:pt x="56304" y="258757"/>
                  </a:lnTo>
                  <a:lnTo>
                    <a:pt x="103346" y="247018"/>
                  </a:lnTo>
                  <a:lnTo>
                    <a:pt x="175787" y="229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6306"/>
          <p:cNvSpPr/>
          <p:nvPr>
            <p:custDataLst>
              <p:tags r:id="rId5"/>
            </p:custDataLst>
          </p:nvPr>
        </p:nvSpPr>
        <p:spPr>
          <a:xfrm>
            <a:off x="7527593" y="4636906"/>
            <a:ext cx="228653" cy="252595"/>
          </a:xfrm>
          <a:custGeom>
            <a:avLst/>
            <a:gdLst/>
            <a:ahLst/>
            <a:cxnLst/>
            <a:rect l="0" t="0" r="0" b="0"/>
            <a:pathLst>
              <a:path w="228653" h="252595">
                <a:moveTo>
                  <a:pt x="213057" y="17644"/>
                </a:moveTo>
                <a:lnTo>
                  <a:pt x="213057" y="17644"/>
                </a:lnTo>
                <a:lnTo>
                  <a:pt x="221895" y="3338"/>
                </a:lnTo>
                <a:lnTo>
                  <a:pt x="225922" y="703"/>
                </a:lnTo>
                <a:lnTo>
                  <a:pt x="227984" y="0"/>
                </a:lnTo>
                <a:lnTo>
                  <a:pt x="228652" y="237"/>
                </a:lnTo>
                <a:lnTo>
                  <a:pt x="228392" y="1100"/>
                </a:lnTo>
                <a:lnTo>
                  <a:pt x="195068" y="46584"/>
                </a:lnTo>
                <a:lnTo>
                  <a:pt x="152702" y="85399"/>
                </a:lnTo>
                <a:lnTo>
                  <a:pt x="105469" y="126346"/>
                </a:lnTo>
                <a:lnTo>
                  <a:pt x="65275" y="154801"/>
                </a:lnTo>
                <a:lnTo>
                  <a:pt x="28278" y="171711"/>
                </a:lnTo>
                <a:lnTo>
                  <a:pt x="6753" y="175468"/>
                </a:lnTo>
                <a:lnTo>
                  <a:pt x="3554" y="173660"/>
                </a:lnTo>
                <a:lnTo>
                  <a:pt x="1422" y="170338"/>
                </a:lnTo>
                <a:lnTo>
                  <a:pt x="0" y="166007"/>
                </a:lnTo>
                <a:lnTo>
                  <a:pt x="1875" y="161002"/>
                </a:lnTo>
                <a:lnTo>
                  <a:pt x="11484" y="149797"/>
                </a:lnTo>
                <a:lnTo>
                  <a:pt x="32759" y="138332"/>
                </a:lnTo>
                <a:lnTo>
                  <a:pt x="60309" y="133837"/>
                </a:lnTo>
                <a:lnTo>
                  <a:pt x="94186" y="142617"/>
                </a:lnTo>
                <a:lnTo>
                  <a:pt x="120922" y="161996"/>
                </a:lnTo>
                <a:lnTo>
                  <a:pt x="146801" y="188053"/>
                </a:lnTo>
                <a:lnTo>
                  <a:pt x="151859" y="198274"/>
                </a:lnTo>
                <a:lnTo>
                  <a:pt x="162257" y="252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1363"/>
          <p:cNvGrpSpPr/>
          <p:nvPr/>
        </p:nvGrpSpPr>
        <p:grpSpPr>
          <a:xfrm>
            <a:off x="6972300" y="4692650"/>
            <a:ext cx="222251" cy="164593"/>
            <a:chOff x="6972300" y="4692650"/>
            <a:chExt cx="222251" cy="164593"/>
          </a:xfrm>
        </p:grpSpPr>
        <p:sp>
          <p:nvSpPr>
            <p:cNvPr id="120" name="SMARTInkShape-6307"/>
            <p:cNvSpPr/>
            <p:nvPr>
              <p:custDataLst>
                <p:tags r:id="rId52"/>
              </p:custDataLst>
            </p:nvPr>
          </p:nvSpPr>
          <p:spPr>
            <a:xfrm>
              <a:off x="6972300" y="4692650"/>
              <a:ext cx="203201" cy="9958"/>
            </a:xfrm>
            <a:custGeom>
              <a:avLst/>
              <a:gdLst/>
              <a:ahLst/>
              <a:cxnLst/>
              <a:rect l="0" t="0" r="0" b="0"/>
              <a:pathLst>
                <a:path w="203201" h="995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54874" y="6881"/>
                  </a:lnTo>
                  <a:lnTo>
                    <a:pt x="100533" y="9957"/>
                  </a:lnTo>
                  <a:lnTo>
                    <a:pt x="135698" y="8423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308"/>
            <p:cNvSpPr/>
            <p:nvPr>
              <p:custDataLst>
                <p:tags r:id="rId53"/>
              </p:custDataLst>
            </p:nvPr>
          </p:nvSpPr>
          <p:spPr>
            <a:xfrm>
              <a:off x="6985883" y="4845050"/>
              <a:ext cx="208668" cy="12193"/>
            </a:xfrm>
            <a:custGeom>
              <a:avLst/>
              <a:gdLst/>
              <a:ahLst/>
              <a:cxnLst/>
              <a:rect l="0" t="0" r="0" b="0"/>
              <a:pathLst>
                <a:path w="208668" h="12193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1" y="10126"/>
                  </a:lnTo>
                  <a:lnTo>
                    <a:pt x="25599" y="12192"/>
                  </a:lnTo>
                  <a:lnTo>
                    <a:pt x="70259" y="11927"/>
                  </a:lnTo>
                  <a:lnTo>
                    <a:pt x="116050" y="7660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364"/>
          <p:cNvGrpSpPr/>
          <p:nvPr/>
        </p:nvGrpSpPr>
        <p:grpSpPr>
          <a:xfrm>
            <a:off x="8230743" y="4699000"/>
            <a:ext cx="368428" cy="254001"/>
            <a:chOff x="8230743" y="4699000"/>
            <a:chExt cx="368428" cy="254001"/>
          </a:xfrm>
        </p:grpSpPr>
        <p:sp>
          <p:nvSpPr>
            <p:cNvPr id="123" name="SMARTInkShape-6309"/>
            <p:cNvSpPr/>
            <p:nvPr>
              <p:custDataLst>
                <p:tags r:id="rId49"/>
              </p:custDataLst>
            </p:nvPr>
          </p:nvSpPr>
          <p:spPr>
            <a:xfrm>
              <a:off x="8470900" y="4699000"/>
              <a:ext cx="128271" cy="254001"/>
            </a:xfrm>
            <a:custGeom>
              <a:avLst/>
              <a:gdLst/>
              <a:ahLst/>
              <a:cxnLst/>
              <a:rect l="0" t="0" r="0" b="0"/>
              <a:pathLst>
                <a:path w="128271" h="254001">
                  <a:moveTo>
                    <a:pt x="0" y="0"/>
                  </a:moveTo>
                  <a:lnTo>
                    <a:pt x="0" y="0"/>
                  </a:lnTo>
                  <a:lnTo>
                    <a:pt x="12552" y="1882"/>
                  </a:lnTo>
                  <a:lnTo>
                    <a:pt x="39232" y="12552"/>
                  </a:lnTo>
                  <a:lnTo>
                    <a:pt x="82382" y="38071"/>
                  </a:lnTo>
                  <a:lnTo>
                    <a:pt x="102646" y="53770"/>
                  </a:lnTo>
                  <a:lnTo>
                    <a:pt x="117589" y="74101"/>
                  </a:lnTo>
                  <a:lnTo>
                    <a:pt x="127582" y="108112"/>
                  </a:lnTo>
                  <a:lnTo>
                    <a:pt x="128270" y="139356"/>
                  </a:lnTo>
                  <a:lnTo>
                    <a:pt x="117263" y="169859"/>
                  </a:lnTo>
                  <a:lnTo>
                    <a:pt x="89512" y="215428"/>
                  </a:lnTo>
                  <a:lnTo>
                    <a:pt x="571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310"/>
            <p:cNvSpPr/>
            <p:nvPr>
              <p:custDataLst>
                <p:tags r:id="rId50"/>
              </p:custDataLst>
            </p:nvPr>
          </p:nvSpPr>
          <p:spPr>
            <a:xfrm>
              <a:off x="8263260" y="4819650"/>
              <a:ext cx="302891" cy="40703"/>
            </a:xfrm>
            <a:custGeom>
              <a:avLst/>
              <a:gdLst/>
              <a:ahLst/>
              <a:cxnLst/>
              <a:rect l="0" t="0" r="0" b="0"/>
              <a:pathLst>
                <a:path w="302891" h="40703">
                  <a:moveTo>
                    <a:pt x="48890" y="19050"/>
                  </a:moveTo>
                  <a:lnTo>
                    <a:pt x="48890" y="19050"/>
                  </a:lnTo>
                  <a:lnTo>
                    <a:pt x="2013" y="33977"/>
                  </a:lnTo>
                  <a:lnTo>
                    <a:pt x="0" y="36057"/>
                  </a:lnTo>
                  <a:lnTo>
                    <a:pt x="68" y="38149"/>
                  </a:lnTo>
                  <a:lnTo>
                    <a:pt x="1525" y="40249"/>
                  </a:lnTo>
                  <a:lnTo>
                    <a:pt x="14433" y="40702"/>
                  </a:lnTo>
                  <a:lnTo>
                    <a:pt x="61939" y="37737"/>
                  </a:lnTo>
                  <a:lnTo>
                    <a:pt x="103635" y="33837"/>
                  </a:lnTo>
                  <a:lnTo>
                    <a:pt x="145543" y="31662"/>
                  </a:lnTo>
                  <a:lnTo>
                    <a:pt x="179336" y="28654"/>
                  </a:lnTo>
                  <a:lnTo>
                    <a:pt x="211758" y="24964"/>
                  </a:lnTo>
                  <a:lnTo>
                    <a:pt x="259331" y="16847"/>
                  </a:lnTo>
                  <a:lnTo>
                    <a:pt x="302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311"/>
            <p:cNvSpPr/>
            <p:nvPr>
              <p:custDataLst>
                <p:tags r:id="rId51"/>
              </p:custDataLst>
            </p:nvPr>
          </p:nvSpPr>
          <p:spPr>
            <a:xfrm>
              <a:off x="8230743" y="4756227"/>
              <a:ext cx="252858" cy="12624"/>
            </a:xfrm>
            <a:custGeom>
              <a:avLst/>
              <a:gdLst/>
              <a:ahLst/>
              <a:cxnLst/>
              <a:rect l="0" t="0" r="0" b="0"/>
              <a:pathLst>
                <a:path w="252858" h="12624">
                  <a:moveTo>
                    <a:pt x="11557" y="6273"/>
                  </a:moveTo>
                  <a:lnTo>
                    <a:pt x="11557" y="6273"/>
                  </a:lnTo>
                  <a:lnTo>
                    <a:pt x="0" y="6273"/>
                  </a:lnTo>
                  <a:lnTo>
                    <a:pt x="42967" y="1909"/>
                  </a:lnTo>
                  <a:lnTo>
                    <a:pt x="83109" y="511"/>
                  </a:lnTo>
                  <a:lnTo>
                    <a:pt x="116736" y="184"/>
                  </a:lnTo>
                  <a:lnTo>
                    <a:pt x="154512" y="0"/>
                  </a:lnTo>
                  <a:lnTo>
                    <a:pt x="190321" y="3317"/>
                  </a:lnTo>
                  <a:lnTo>
                    <a:pt x="252857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365"/>
          <p:cNvGrpSpPr/>
          <p:nvPr/>
        </p:nvGrpSpPr>
        <p:grpSpPr>
          <a:xfrm>
            <a:off x="9013854" y="4740192"/>
            <a:ext cx="600047" cy="504909"/>
            <a:chOff x="9013854" y="4740192"/>
            <a:chExt cx="600047" cy="504909"/>
          </a:xfrm>
        </p:grpSpPr>
        <p:sp>
          <p:nvSpPr>
            <p:cNvPr id="127" name="SMARTInkShape-6312"/>
            <p:cNvSpPr/>
            <p:nvPr>
              <p:custDataLst>
                <p:tags r:id="rId44"/>
              </p:custDataLst>
            </p:nvPr>
          </p:nvSpPr>
          <p:spPr>
            <a:xfrm>
              <a:off x="9494393" y="5029200"/>
              <a:ext cx="119508" cy="31228"/>
            </a:xfrm>
            <a:custGeom>
              <a:avLst/>
              <a:gdLst/>
              <a:ahLst/>
              <a:cxnLst/>
              <a:rect l="0" t="0" r="0" b="0"/>
              <a:pathLst>
                <a:path w="119508" h="31228">
                  <a:moveTo>
                    <a:pt x="11557" y="19050"/>
                  </a:moveTo>
                  <a:lnTo>
                    <a:pt x="11557" y="19050"/>
                  </a:lnTo>
                  <a:lnTo>
                    <a:pt x="8186" y="25792"/>
                  </a:lnTo>
                  <a:lnTo>
                    <a:pt x="6488" y="27778"/>
                  </a:lnTo>
                  <a:lnTo>
                    <a:pt x="0" y="31227"/>
                  </a:lnTo>
                  <a:lnTo>
                    <a:pt x="31663" y="22892"/>
                  </a:lnTo>
                  <a:lnTo>
                    <a:pt x="74795" y="11342"/>
                  </a:lnTo>
                  <a:lnTo>
                    <a:pt x="119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313"/>
            <p:cNvSpPr/>
            <p:nvPr>
              <p:custDataLst>
                <p:tags r:id="rId45"/>
              </p:custDataLst>
            </p:nvPr>
          </p:nvSpPr>
          <p:spPr>
            <a:xfrm>
              <a:off x="9452079" y="4965700"/>
              <a:ext cx="98322" cy="6351"/>
            </a:xfrm>
            <a:custGeom>
              <a:avLst/>
              <a:gdLst/>
              <a:ahLst/>
              <a:cxnLst/>
              <a:rect l="0" t="0" r="0" b="0"/>
              <a:pathLst>
                <a:path w="98322" h="6351">
                  <a:moveTo>
                    <a:pt x="9421" y="0"/>
                  </a:moveTo>
                  <a:lnTo>
                    <a:pt x="9421" y="0"/>
                  </a:lnTo>
                  <a:lnTo>
                    <a:pt x="0" y="0"/>
                  </a:lnTo>
                  <a:lnTo>
                    <a:pt x="44427" y="1882"/>
                  </a:lnTo>
                  <a:lnTo>
                    <a:pt x="983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314"/>
            <p:cNvSpPr/>
            <p:nvPr>
              <p:custDataLst>
                <p:tags r:id="rId46"/>
              </p:custDataLst>
            </p:nvPr>
          </p:nvSpPr>
          <p:spPr>
            <a:xfrm>
              <a:off x="9013854" y="5137150"/>
              <a:ext cx="193647" cy="107951"/>
            </a:xfrm>
            <a:custGeom>
              <a:avLst/>
              <a:gdLst/>
              <a:ahLst/>
              <a:cxnLst/>
              <a:rect l="0" t="0" r="0" b="0"/>
              <a:pathLst>
                <a:path w="193647" h="107951">
                  <a:moveTo>
                    <a:pt x="193646" y="0"/>
                  </a:moveTo>
                  <a:lnTo>
                    <a:pt x="193646" y="0"/>
                  </a:lnTo>
                  <a:lnTo>
                    <a:pt x="188178" y="10935"/>
                  </a:lnTo>
                  <a:lnTo>
                    <a:pt x="154093" y="47975"/>
                  </a:lnTo>
                  <a:lnTo>
                    <a:pt x="111671" y="74782"/>
                  </a:lnTo>
                  <a:lnTo>
                    <a:pt x="92301" y="83331"/>
                  </a:lnTo>
                  <a:lnTo>
                    <a:pt x="55041" y="89994"/>
                  </a:lnTo>
                  <a:lnTo>
                    <a:pt x="23148" y="83971"/>
                  </a:lnTo>
                  <a:lnTo>
                    <a:pt x="9449" y="77067"/>
                  </a:lnTo>
                  <a:lnTo>
                    <a:pt x="2419" y="69294"/>
                  </a:lnTo>
                  <a:lnTo>
                    <a:pt x="545" y="65246"/>
                  </a:lnTo>
                  <a:lnTo>
                    <a:pt x="0" y="61842"/>
                  </a:lnTo>
                  <a:lnTo>
                    <a:pt x="1277" y="56178"/>
                  </a:lnTo>
                  <a:lnTo>
                    <a:pt x="4016" y="54385"/>
                  </a:lnTo>
                  <a:lnTo>
                    <a:pt x="12705" y="52393"/>
                  </a:lnTo>
                  <a:lnTo>
                    <a:pt x="53602" y="57917"/>
                  </a:lnTo>
                  <a:lnTo>
                    <a:pt x="81126" y="67490"/>
                  </a:lnTo>
                  <a:lnTo>
                    <a:pt x="125402" y="89688"/>
                  </a:lnTo>
                  <a:lnTo>
                    <a:pt x="17459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315"/>
            <p:cNvSpPr/>
            <p:nvPr>
              <p:custDataLst>
                <p:tags r:id="rId47"/>
              </p:custDataLst>
            </p:nvPr>
          </p:nvSpPr>
          <p:spPr>
            <a:xfrm>
              <a:off x="9029700" y="5003800"/>
              <a:ext cx="177801" cy="9722"/>
            </a:xfrm>
            <a:custGeom>
              <a:avLst/>
              <a:gdLst/>
              <a:ahLst/>
              <a:cxnLst/>
              <a:rect l="0" t="0" r="0" b="0"/>
              <a:pathLst>
                <a:path w="17780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52411" y="7282"/>
                  </a:lnTo>
                  <a:lnTo>
                    <a:pt x="96823" y="3163"/>
                  </a:lnTo>
                  <a:lnTo>
                    <a:pt x="140116" y="41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316"/>
            <p:cNvSpPr/>
            <p:nvPr>
              <p:custDataLst>
                <p:tags r:id="rId48"/>
              </p:custDataLst>
            </p:nvPr>
          </p:nvSpPr>
          <p:spPr>
            <a:xfrm>
              <a:off x="9061450" y="4740192"/>
              <a:ext cx="152401" cy="141292"/>
            </a:xfrm>
            <a:custGeom>
              <a:avLst/>
              <a:gdLst/>
              <a:ahLst/>
              <a:cxnLst/>
              <a:rect l="0" t="0" r="0" b="0"/>
              <a:pathLst>
                <a:path w="152401" h="141292">
                  <a:moveTo>
                    <a:pt x="0" y="22308"/>
                  </a:moveTo>
                  <a:lnTo>
                    <a:pt x="0" y="22308"/>
                  </a:lnTo>
                  <a:lnTo>
                    <a:pt x="12209" y="10099"/>
                  </a:lnTo>
                  <a:lnTo>
                    <a:pt x="19772" y="6298"/>
                  </a:lnTo>
                  <a:lnTo>
                    <a:pt x="53403" y="0"/>
                  </a:lnTo>
                  <a:lnTo>
                    <a:pt x="65127" y="1340"/>
                  </a:lnTo>
                  <a:lnTo>
                    <a:pt x="83032" y="12803"/>
                  </a:lnTo>
                  <a:lnTo>
                    <a:pt x="89819" y="23728"/>
                  </a:lnTo>
                  <a:lnTo>
                    <a:pt x="91629" y="29604"/>
                  </a:lnTo>
                  <a:lnTo>
                    <a:pt x="90806" y="51359"/>
                  </a:lnTo>
                  <a:lnTo>
                    <a:pt x="79353" y="75679"/>
                  </a:lnTo>
                  <a:lnTo>
                    <a:pt x="42073" y="113855"/>
                  </a:lnTo>
                  <a:lnTo>
                    <a:pt x="5650" y="139207"/>
                  </a:lnTo>
                  <a:lnTo>
                    <a:pt x="5178" y="140457"/>
                  </a:lnTo>
                  <a:lnTo>
                    <a:pt x="5569" y="141291"/>
                  </a:lnTo>
                  <a:lnTo>
                    <a:pt x="47102" y="137344"/>
                  </a:lnTo>
                  <a:lnTo>
                    <a:pt x="89267" y="132389"/>
                  </a:lnTo>
                  <a:lnTo>
                    <a:pt x="152400" y="13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366"/>
          <p:cNvGrpSpPr/>
          <p:nvPr/>
        </p:nvGrpSpPr>
        <p:grpSpPr>
          <a:xfrm>
            <a:off x="9858213" y="4547560"/>
            <a:ext cx="638338" cy="448084"/>
            <a:chOff x="9858213" y="4547560"/>
            <a:chExt cx="638338" cy="448084"/>
          </a:xfrm>
        </p:grpSpPr>
        <p:sp>
          <p:nvSpPr>
            <p:cNvPr id="133" name="SMARTInkShape-6317"/>
            <p:cNvSpPr/>
            <p:nvPr>
              <p:custDataLst>
                <p:tags r:id="rId39"/>
              </p:custDataLst>
            </p:nvPr>
          </p:nvSpPr>
          <p:spPr>
            <a:xfrm>
              <a:off x="10378592" y="4547560"/>
              <a:ext cx="117959" cy="119691"/>
            </a:xfrm>
            <a:custGeom>
              <a:avLst/>
              <a:gdLst/>
              <a:ahLst/>
              <a:cxnLst/>
              <a:rect l="0" t="0" r="0" b="0"/>
              <a:pathLst>
                <a:path w="117959" h="119691">
                  <a:moveTo>
                    <a:pt x="3658" y="11740"/>
                  </a:moveTo>
                  <a:lnTo>
                    <a:pt x="3658" y="11740"/>
                  </a:lnTo>
                  <a:lnTo>
                    <a:pt x="3658" y="8369"/>
                  </a:lnTo>
                  <a:lnTo>
                    <a:pt x="2952" y="7376"/>
                  </a:lnTo>
                  <a:lnTo>
                    <a:pt x="1777" y="6714"/>
                  </a:lnTo>
                  <a:lnTo>
                    <a:pt x="287" y="6273"/>
                  </a:lnTo>
                  <a:lnTo>
                    <a:pt x="0" y="5273"/>
                  </a:lnTo>
                  <a:lnTo>
                    <a:pt x="1561" y="2280"/>
                  </a:lnTo>
                  <a:lnTo>
                    <a:pt x="8372" y="480"/>
                  </a:lnTo>
                  <a:lnTo>
                    <a:pt x="13150" y="0"/>
                  </a:lnTo>
                  <a:lnTo>
                    <a:pt x="33359" y="6067"/>
                  </a:lnTo>
                  <a:lnTo>
                    <a:pt x="50481" y="16801"/>
                  </a:lnTo>
                  <a:lnTo>
                    <a:pt x="58100" y="28570"/>
                  </a:lnTo>
                  <a:lnTo>
                    <a:pt x="61120" y="35660"/>
                  </a:lnTo>
                  <a:lnTo>
                    <a:pt x="61016" y="43209"/>
                  </a:lnTo>
                  <a:lnTo>
                    <a:pt x="46855" y="77207"/>
                  </a:lnTo>
                  <a:lnTo>
                    <a:pt x="34743" y="99617"/>
                  </a:lnTo>
                  <a:lnTo>
                    <a:pt x="34258" y="103486"/>
                  </a:lnTo>
                  <a:lnTo>
                    <a:pt x="34642" y="106771"/>
                  </a:lnTo>
                  <a:lnTo>
                    <a:pt x="36308" y="108960"/>
                  </a:lnTo>
                  <a:lnTo>
                    <a:pt x="41923" y="111393"/>
                  </a:lnTo>
                  <a:lnTo>
                    <a:pt x="117958" y="11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318"/>
            <p:cNvSpPr/>
            <p:nvPr>
              <p:custDataLst>
                <p:tags r:id="rId40"/>
              </p:custDataLst>
            </p:nvPr>
          </p:nvSpPr>
          <p:spPr>
            <a:xfrm>
              <a:off x="10220699" y="4661262"/>
              <a:ext cx="91702" cy="147570"/>
            </a:xfrm>
            <a:custGeom>
              <a:avLst/>
              <a:gdLst/>
              <a:ahLst/>
              <a:cxnLst/>
              <a:rect l="0" t="0" r="0" b="0"/>
              <a:pathLst>
                <a:path w="91702" h="147570">
                  <a:moveTo>
                    <a:pt x="91701" y="18688"/>
                  </a:moveTo>
                  <a:lnTo>
                    <a:pt x="91701" y="18688"/>
                  </a:lnTo>
                  <a:lnTo>
                    <a:pt x="91700" y="9849"/>
                  </a:lnTo>
                  <a:lnTo>
                    <a:pt x="90290" y="7856"/>
                  </a:lnTo>
                  <a:lnTo>
                    <a:pt x="84959" y="3761"/>
                  </a:lnTo>
                  <a:lnTo>
                    <a:pt x="77396" y="859"/>
                  </a:lnTo>
                  <a:lnTo>
                    <a:pt x="63944" y="0"/>
                  </a:lnTo>
                  <a:lnTo>
                    <a:pt x="49924" y="3116"/>
                  </a:lnTo>
                  <a:lnTo>
                    <a:pt x="36831" y="11879"/>
                  </a:lnTo>
                  <a:lnTo>
                    <a:pt x="34661" y="15560"/>
                  </a:lnTo>
                  <a:lnTo>
                    <a:pt x="33918" y="19425"/>
                  </a:lnTo>
                  <a:lnTo>
                    <a:pt x="34975" y="26776"/>
                  </a:lnTo>
                  <a:lnTo>
                    <a:pt x="37797" y="32396"/>
                  </a:lnTo>
                  <a:lnTo>
                    <a:pt x="60401" y="57042"/>
                  </a:lnTo>
                  <a:lnTo>
                    <a:pt x="61663" y="59779"/>
                  </a:lnTo>
                  <a:lnTo>
                    <a:pt x="61797" y="62310"/>
                  </a:lnTo>
                  <a:lnTo>
                    <a:pt x="61183" y="64703"/>
                  </a:lnTo>
                  <a:lnTo>
                    <a:pt x="15446" y="96913"/>
                  </a:lnTo>
                  <a:lnTo>
                    <a:pt x="4894" y="108488"/>
                  </a:lnTo>
                  <a:lnTo>
                    <a:pt x="203" y="120688"/>
                  </a:lnTo>
                  <a:lnTo>
                    <a:pt x="0" y="131284"/>
                  </a:lnTo>
                  <a:lnTo>
                    <a:pt x="934" y="136085"/>
                  </a:lnTo>
                  <a:lnTo>
                    <a:pt x="4378" y="139992"/>
                  </a:lnTo>
                  <a:lnTo>
                    <a:pt x="15732" y="146214"/>
                  </a:lnTo>
                  <a:lnTo>
                    <a:pt x="30185" y="147569"/>
                  </a:lnTo>
                  <a:lnTo>
                    <a:pt x="79001" y="13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319"/>
            <p:cNvSpPr/>
            <p:nvPr>
              <p:custDataLst>
                <p:tags r:id="rId41"/>
              </p:custDataLst>
            </p:nvPr>
          </p:nvSpPr>
          <p:spPr>
            <a:xfrm>
              <a:off x="10077557" y="4697430"/>
              <a:ext cx="88794" cy="82582"/>
            </a:xfrm>
            <a:custGeom>
              <a:avLst/>
              <a:gdLst/>
              <a:ahLst/>
              <a:cxnLst/>
              <a:rect l="0" t="0" r="0" b="0"/>
              <a:pathLst>
                <a:path w="88794" h="82582">
                  <a:moveTo>
                    <a:pt x="18943" y="7920"/>
                  </a:moveTo>
                  <a:lnTo>
                    <a:pt x="18943" y="7920"/>
                  </a:lnTo>
                  <a:lnTo>
                    <a:pt x="13874" y="13695"/>
                  </a:lnTo>
                  <a:lnTo>
                    <a:pt x="4016" y="35056"/>
                  </a:lnTo>
                  <a:lnTo>
                    <a:pt x="0" y="78927"/>
                  </a:lnTo>
                  <a:lnTo>
                    <a:pt x="670" y="80658"/>
                  </a:lnTo>
                  <a:lnTo>
                    <a:pt x="1823" y="81812"/>
                  </a:lnTo>
                  <a:lnTo>
                    <a:pt x="3296" y="82581"/>
                  </a:lnTo>
                  <a:lnTo>
                    <a:pt x="4279" y="80272"/>
                  </a:lnTo>
                  <a:lnTo>
                    <a:pt x="13035" y="37625"/>
                  </a:lnTo>
                  <a:lnTo>
                    <a:pt x="15004" y="29840"/>
                  </a:lnTo>
                  <a:lnTo>
                    <a:pt x="22837" y="17428"/>
                  </a:lnTo>
                  <a:lnTo>
                    <a:pt x="41742" y="1331"/>
                  </a:lnTo>
                  <a:lnTo>
                    <a:pt x="46137" y="0"/>
                  </a:lnTo>
                  <a:lnTo>
                    <a:pt x="54783" y="402"/>
                  </a:lnTo>
                  <a:lnTo>
                    <a:pt x="63329" y="6695"/>
                  </a:lnTo>
                  <a:lnTo>
                    <a:pt x="70420" y="15842"/>
                  </a:lnTo>
                  <a:lnTo>
                    <a:pt x="88793" y="5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320"/>
            <p:cNvSpPr/>
            <p:nvPr>
              <p:custDataLst>
                <p:tags r:id="rId42"/>
              </p:custDataLst>
            </p:nvPr>
          </p:nvSpPr>
          <p:spPr>
            <a:xfrm>
              <a:off x="9931400" y="4619429"/>
              <a:ext cx="107951" cy="128712"/>
            </a:xfrm>
            <a:custGeom>
              <a:avLst/>
              <a:gdLst/>
              <a:ahLst/>
              <a:cxnLst/>
              <a:rect l="0" t="0" r="0" b="0"/>
              <a:pathLst>
                <a:path w="107951" h="12871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16628" y="7465"/>
                  </a:lnTo>
                  <a:lnTo>
                    <a:pt x="38876" y="12646"/>
                  </a:lnTo>
                  <a:lnTo>
                    <a:pt x="49263" y="20193"/>
                  </a:lnTo>
                  <a:lnTo>
                    <a:pt x="54009" y="25169"/>
                  </a:lnTo>
                  <a:lnTo>
                    <a:pt x="56466" y="31308"/>
                  </a:lnTo>
                  <a:lnTo>
                    <a:pt x="57317" y="45656"/>
                  </a:lnTo>
                  <a:lnTo>
                    <a:pt x="51579" y="59559"/>
                  </a:lnTo>
                  <a:lnTo>
                    <a:pt x="34568" y="79285"/>
                  </a:lnTo>
                  <a:lnTo>
                    <a:pt x="6852" y="106214"/>
                  </a:lnTo>
                  <a:lnTo>
                    <a:pt x="3046" y="115166"/>
                  </a:lnTo>
                  <a:lnTo>
                    <a:pt x="3441" y="118823"/>
                  </a:lnTo>
                  <a:lnTo>
                    <a:pt x="5117" y="121966"/>
                  </a:lnTo>
                  <a:lnTo>
                    <a:pt x="7644" y="124768"/>
                  </a:lnTo>
                  <a:lnTo>
                    <a:pt x="16098" y="127880"/>
                  </a:lnTo>
                  <a:lnTo>
                    <a:pt x="21316" y="128711"/>
                  </a:lnTo>
                  <a:lnTo>
                    <a:pt x="63764" y="121315"/>
                  </a:lnTo>
                  <a:lnTo>
                    <a:pt x="10795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321"/>
            <p:cNvSpPr/>
            <p:nvPr>
              <p:custDataLst>
                <p:tags r:id="rId43"/>
              </p:custDataLst>
            </p:nvPr>
          </p:nvSpPr>
          <p:spPr>
            <a:xfrm>
              <a:off x="9858213" y="4862033"/>
              <a:ext cx="174788" cy="133611"/>
            </a:xfrm>
            <a:custGeom>
              <a:avLst/>
              <a:gdLst/>
              <a:ahLst/>
              <a:cxnLst/>
              <a:rect l="0" t="0" r="0" b="0"/>
              <a:pathLst>
                <a:path w="174788" h="133611">
                  <a:moveTo>
                    <a:pt x="16037" y="27467"/>
                  </a:moveTo>
                  <a:lnTo>
                    <a:pt x="16037" y="27467"/>
                  </a:lnTo>
                  <a:lnTo>
                    <a:pt x="16036" y="36305"/>
                  </a:lnTo>
                  <a:lnTo>
                    <a:pt x="16742" y="37593"/>
                  </a:lnTo>
                  <a:lnTo>
                    <a:pt x="17918" y="38451"/>
                  </a:lnTo>
                  <a:lnTo>
                    <a:pt x="19407" y="39023"/>
                  </a:lnTo>
                  <a:lnTo>
                    <a:pt x="31617" y="39828"/>
                  </a:lnTo>
                  <a:lnTo>
                    <a:pt x="73832" y="31299"/>
                  </a:lnTo>
                  <a:lnTo>
                    <a:pt x="93525" y="21860"/>
                  </a:lnTo>
                  <a:lnTo>
                    <a:pt x="108298" y="10127"/>
                  </a:lnTo>
                  <a:lnTo>
                    <a:pt x="109999" y="6735"/>
                  </a:lnTo>
                  <a:lnTo>
                    <a:pt x="109723" y="3768"/>
                  </a:lnTo>
                  <a:lnTo>
                    <a:pt x="108128" y="1084"/>
                  </a:lnTo>
                  <a:lnTo>
                    <a:pt x="105653" y="0"/>
                  </a:lnTo>
                  <a:lnTo>
                    <a:pt x="99140" y="678"/>
                  </a:lnTo>
                  <a:lnTo>
                    <a:pt x="55464" y="22606"/>
                  </a:lnTo>
                  <a:lnTo>
                    <a:pt x="12241" y="57466"/>
                  </a:lnTo>
                  <a:lnTo>
                    <a:pt x="7157" y="62283"/>
                  </a:lnTo>
                  <a:lnTo>
                    <a:pt x="1506" y="73280"/>
                  </a:lnTo>
                  <a:lnTo>
                    <a:pt x="0" y="79175"/>
                  </a:lnTo>
                  <a:lnTo>
                    <a:pt x="2088" y="93252"/>
                  </a:lnTo>
                  <a:lnTo>
                    <a:pt x="4621" y="100957"/>
                  </a:lnTo>
                  <a:lnTo>
                    <a:pt x="14961" y="113281"/>
                  </a:lnTo>
                  <a:lnTo>
                    <a:pt x="21670" y="118542"/>
                  </a:lnTo>
                  <a:lnTo>
                    <a:pt x="58079" y="129320"/>
                  </a:lnTo>
                  <a:lnTo>
                    <a:pt x="97873" y="133610"/>
                  </a:lnTo>
                  <a:lnTo>
                    <a:pt x="174787" y="122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367"/>
          <p:cNvGrpSpPr/>
          <p:nvPr/>
        </p:nvGrpSpPr>
        <p:grpSpPr>
          <a:xfrm>
            <a:off x="8348821" y="5622990"/>
            <a:ext cx="353708" cy="174561"/>
            <a:chOff x="8348821" y="5622990"/>
            <a:chExt cx="353708" cy="174561"/>
          </a:xfrm>
        </p:grpSpPr>
        <p:sp>
          <p:nvSpPr>
            <p:cNvPr id="139" name="SMARTInkShape-6322"/>
            <p:cNvSpPr/>
            <p:nvPr>
              <p:custDataLst>
                <p:tags r:id="rId36"/>
              </p:custDataLst>
            </p:nvPr>
          </p:nvSpPr>
          <p:spPr>
            <a:xfrm>
              <a:off x="8577074" y="5622990"/>
              <a:ext cx="125455" cy="174561"/>
            </a:xfrm>
            <a:custGeom>
              <a:avLst/>
              <a:gdLst/>
              <a:ahLst/>
              <a:cxnLst/>
              <a:rect l="0" t="0" r="0" b="0"/>
              <a:pathLst>
                <a:path w="125455" h="174561">
                  <a:moveTo>
                    <a:pt x="14476" y="9460"/>
                  </a:moveTo>
                  <a:lnTo>
                    <a:pt x="14476" y="9460"/>
                  </a:lnTo>
                  <a:lnTo>
                    <a:pt x="2543" y="4434"/>
                  </a:lnTo>
                  <a:lnTo>
                    <a:pt x="170" y="3993"/>
                  </a:lnTo>
                  <a:lnTo>
                    <a:pt x="0" y="2993"/>
                  </a:lnTo>
                  <a:lnTo>
                    <a:pt x="3574" y="0"/>
                  </a:lnTo>
                  <a:lnTo>
                    <a:pt x="13628" y="82"/>
                  </a:lnTo>
                  <a:lnTo>
                    <a:pt x="51890" y="4828"/>
                  </a:lnTo>
                  <a:lnTo>
                    <a:pt x="98355" y="29572"/>
                  </a:lnTo>
                  <a:lnTo>
                    <a:pt x="117567" y="51245"/>
                  </a:lnTo>
                  <a:lnTo>
                    <a:pt x="123794" y="65426"/>
                  </a:lnTo>
                  <a:lnTo>
                    <a:pt x="125454" y="72171"/>
                  </a:lnTo>
                  <a:lnTo>
                    <a:pt x="121656" y="90953"/>
                  </a:lnTo>
                  <a:lnTo>
                    <a:pt x="101969" y="134135"/>
                  </a:lnTo>
                  <a:lnTo>
                    <a:pt x="71626" y="17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323"/>
            <p:cNvSpPr/>
            <p:nvPr>
              <p:custDataLst>
                <p:tags r:id="rId37"/>
              </p:custDataLst>
            </p:nvPr>
          </p:nvSpPr>
          <p:spPr>
            <a:xfrm>
              <a:off x="8390997" y="5746750"/>
              <a:ext cx="232304" cy="36957"/>
            </a:xfrm>
            <a:custGeom>
              <a:avLst/>
              <a:gdLst/>
              <a:ahLst/>
              <a:cxnLst/>
              <a:rect l="0" t="0" r="0" b="0"/>
              <a:pathLst>
                <a:path w="232304" h="36957">
                  <a:moveTo>
                    <a:pt x="16403" y="25400"/>
                  </a:moveTo>
                  <a:lnTo>
                    <a:pt x="16403" y="25400"/>
                  </a:lnTo>
                  <a:lnTo>
                    <a:pt x="3311" y="30469"/>
                  </a:lnTo>
                  <a:lnTo>
                    <a:pt x="0" y="34239"/>
                  </a:lnTo>
                  <a:lnTo>
                    <a:pt x="1940" y="35525"/>
                  </a:lnTo>
                  <a:lnTo>
                    <a:pt x="11620" y="36956"/>
                  </a:lnTo>
                  <a:lnTo>
                    <a:pt x="58969" y="31042"/>
                  </a:lnTo>
                  <a:lnTo>
                    <a:pt x="104460" y="26515"/>
                  </a:lnTo>
                  <a:lnTo>
                    <a:pt x="149895" y="22359"/>
                  </a:lnTo>
                  <a:lnTo>
                    <a:pt x="192363" y="13288"/>
                  </a:lnTo>
                  <a:lnTo>
                    <a:pt x="232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324"/>
            <p:cNvSpPr/>
            <p:nvPr>
              <p:custDataLst>
                <p:tags r:id="rId38"/>
              </p:custDataLst>
            </p:nvPr>
          </p:nvSpPr>
          <p:spPr>
            <a:xfrm>
              <a:off x="8348821" y="5671190"/>
              <a:ext cx="210980" cy="12061"/>
            </a:xfrm>
            <a:custGeom>
              <a:avLst/>
              <a:gdLst/>
              <a:ahLst/>
              <a:cxnLst/>
              <a:rect l="0" t="0" r="0" b="0"/>
              <a:pathLst>
                <a:path w="210980" h="12061">
                  <a:moveTo>
                    <a:pt x="14129" y="12060"/>
                  </a:moveTo>
                  <a:lnTo>
                    <a:pt x="14129" y="12060"/>
                  </a:lnTo>
                  <a:lnTo>
                    <a:pt x="0" y="12060"/>
                  </a:lnTo>
                  <a:lnTo>
                    <a:pt x="37722" y="7034"/>
                  </a:lnTo>
                  <a:lnTo>
                    <a:pt x="84890" y="1520"/>
                  </a:lnTo>
                  <a:lnTo>
                    <a:pt x="122034" y="0"/>
                  </a:lnTo>
                  <a:lnTo>
                    <a:pt x="160166" y="961"/>
                  </a:lnTo>
                  <a:lnTo>
                    <a:pt x="210979" y="12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368"/>
          <p:cNvGrpSpPr/>
          <p:nvPr/>
        </p:nvGrpSpPr>
        <p:grpSpPr>
          <a:xfrm>
            <a:off x="9058966" y="5629621"/>
            <a:ext cx="466035" cy="192126"/>
            <a:chOff x="9058966" y="5629621"/>
            <a:chExt cx="466035" cy="192126"/>
          </a:xfrm>
        </p:grpSpPr>
        <p:sp>
          <p:nvSpPr>
            <p:cNvPr id="143" name="SMARTInkShape-6325"/>
            <p:cNvSpPr/>
            <p:nvPr>
              <p:custDataLst>
                <p:tags r:id="rId33"/>
              </p:custDataLst>
            </p:nvPr>
          </p:nvSpPr>
          <p:spPr>
            <a:xfrm>
              <a:off x="9412105" y="5797550"/>
              <a:ext cx="112896" cy="17829"/>
            </a:xfrm>
            <a:custGeom>
              <a:avLst/>
              <a:gdLst/>
              <a:ahLst/>
              <a:cxnLst/>
              <a:rect l="0" t="0" r="0" b="0"/>
              <a:pathLst>
                <a:path w="112896" h="17829">
                  <a:moveTo>
                    <a:pt x="17645" y="0"/>
                  </a:moveTo>
                  <a:lnTo>
                    <a:pt x="17645" y="0"/>
                  </a:lnTo>
                  <a:lnTo>
                    <a:pt x="3339" y="8839"/>
                  </a:lnTo>
                  <a:lnTo>
                    <a:pt x="703" y="12865"/>
                  </a:lnTo>
                  <a:lnTo>
                    <a:pt x="0" y="14927"/>
                  </a:lnTo>
                  <a:lnTo>
                    <a:pt x="1648" y="16301"/>
                  </a:lnTo>
                  <a:lnTo>
                    <a:pt x="9125" y="17828"/>
                  </a:lnTo>
                  <a:lnTo>
                    <a:pt x="50743" y="13739"/>
                  </a:lnTo>
                  <a:lnTo>
                    <a:pt x="112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326"/>
            <p:cNvSpPr/>
            <p:nvPr>
              <p:custDataLst>
                <p:tags r:id="rId34"/>
              </p:custDataLst>
            </p:nvPr>
          </p:nvSpPr>
          <p:spPr>
            <a:xfrm>
              <a:off x="9387991" y="5721858"/>
              <a:ext cx="98910" cy="12193"/>
            </a:xfrm>
            <a:custGeom>
              <a:avLst/>
              <a:gdLst/>
              <a:ahLst/>
              <a:cxnLst/>
              <a:rect l="0" t="0" r="0" b="0"/>
              <a:pathLst>
                <a:path w="98910" h="12193">
                  <a:moveTo>
                    <a:pt x="3659" y="12192"/>
                  </a:moveTo>
                  <a:lnTo>
                    <a:pt x="3659" y="12192"/>
                  </a:lnTo>
                  <a:lnTo>
                    <a:pt x="288" y="12192"/>
                  </a:lnTo>
                  <a:lnTo>
                    <a:pt x="0" y="11486"/>
                  </a:lnTo>
                  <a:lnTo>
                    <a:pt x="1563" y="8821"/>
                  </a:lnTo>
                  <a:lnTo>
                    <a:pt x="16521" y="3353"/>
                  </a:lnTo>
                  <a:lnTo>
                    <a:pt x="58183" y="0"/>
                  </a:lnTo>
                  <a:lnTo>
                    <a:pt x="98909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327"/>
            <p:cNvSpPr/>
            <p:nvPr>
              <p:custDataLst>
                <p:tags r:id="rId35"/>
              </p:custDataLst>
            </p:nvPr>
          </p:nvSpPr>
          <p:spPr>
            <a:xfrm>
              <a:off x="9058966" y="5629621"/>
              <a:ext cx="142185" cy="192126"/>
            </a:xfrm>
            <a:custGeom>
              <a:avLst/>
              <a:gdLst/>
              <a:ahLst/>
              <a:cxnLst/>
              <a:rect l="0" t="0" r="0" b="0"/>
              <a:pathLst>
                <a:path w="142185" h="192126">
                  <a:moveTo>
                    <a:pt x="123134" y="28229"/>
                  </a:moveTo>
                  <a:lnTo>
                    <a:pt x="123134" y="28229"/>
                  </a:lnTo>
                  <a:lnTo>
                    <a:pt x="123134" y="24858"/>
                  </a:lnTo>
                  <a:lnTo>
                    <a:pt x="125015" y="21321"/>
                  </a:lnTo>
                  <a:lnTo>
                    <a:pt x="126504" y="19390"/>
                  </a:lnTo>
                  <a:lnTo>
                    <a:pt x="126792" y="17397"/>
                  </a:lnTo>
                  <a:lnTo>
                    <a:pt x="123755" y="7030"/>
                  </a:lnTo>
                  <a:lnTo>
                    <a:pt x="119647" y="2814"/>
                  </a:lnTo>
                  <a:lnTo>
                    <a:pt x="116575" y="703"/>
                  </a:lnTo>
                  <a:lnTo>
                    <a:pt x="113118" y="0"/>
                  </a:lnTo>
                  <a:lnTo>
                    <a:pt x="105512" y="1101"/>
                  </a:lnTo>
                  <a:lnTo>
                    <a:pt x="80404" y="12627"/>
                  </a:lnTo>
                  <a:lnTo>
                    <a:pt x="65004" y="25095"/>
                  </a:lnTo>
                  <a:lnTo>
                    <a:pt x="52915" y="41176"/>
                  </a:lnTo>
                  <a:lnTo>
                    <a:pt x="49592" y="50681"/>
                  </a:lnTo>
                  <a:lnTo>
                    <a:pt x="51878" y="61491"/>
                  </a:lnTo>
                  <a:lnTo>
                    <a:pt x="54464" y="67337"/>
                  </a:lnTo>
                  <a:lnTo>
                    <a:pt x="64861" y="75714"/>
                  </a:lnTo>
                  <a:lnTo>
                    <a:pt x="82820" y="82515"/>
                  </a:lnTo>
                  <a:lnTo>
                    <a:pt x="91810" y="84812"/>
                  </a:lnTo>
                  <a:lnTo>
                    <a:pt x="98159" y="88184"/>
                  </a:lnTo>
                  <a:lnTo>
                    <a:pt x="98722" y="90777"/>
                  </a:lnTo>
                  <a:lnTo>
                    <a:pt x="95586" y="97421"/>
                  </a:lnTo>
                  <a:lnTo>
                    <a:pt x="59281" y="122347"/>
                  </a:lnTo>
                  <a:lnTo>
                    <a:pt x="15710" y="150661"/>
                  </a:lnTo>
                  <a:lnTo>
                    <a:pt x="4834" y="162371"/>
                  </a:lnTo>
                  <a:lnTo>
                    <a:pt x="0" y="174631"/>
                  </a:lnTo>
                  <a:lnTo>
                    <a:pt x="828" y="178747"/>
                  </a:lnTo>
                  <a:lnTo>
                    <a:pt x="3497" y="181492"/>
                  </a:lnTo>
                  <a:lnTo>
                    <a:pt x="29730" y="189266"/>
                  </a:lnTo>
                  <a:lnTo>
                    <a:pt x="58691" y="192125"/>
                  </a:lnTo>
                  <a:lnTo>
                    <a:pt x="99728" y="186230"/>
                  </a:lnTo>
                  <a:lnTo>
                    <a:pt x="142184" y="180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369"/>
          <p:cNvGrpSpPr/>
          <p:nvPr/>
        </p:nvGrpSpPr>
        <p:grpSpPr>
          <a:xfrm>
            <a:off x="10287882" y="5492750"/>
            <a:ext cx="1068477" cy="342901"/>
            <a:chOff x="10287882" y="5492750"/>
            <a:chExt cx="1068477" cy="342901"/>
          </a:xfrm>
        </p:grpSpPr>
        <p:sp>
          <p:nvSpPr>
            <p:cNvPr id="147" name="SMARTInkShape-6328"/>
            <p:cNvSpPr/>
            <p:nvPr>
              <p:custDataLst>
                <p:tags r:id="rId27"/>
              </p:custDataLst>
            </p:nvPr>
          </p:nvSpPr>
          <p:spPr>
            <a:xfrm>
              <a:off x="11258550" y="5492750"/>
              <a:ext cx="97809" cy="342901"/>
            </a:xfrm>
            <a:custGeom>
              <a:avLst/>
              <a:gdLst/>
              <a:ahLst/>
              <a:cxnLst/>
              <a:rect l="0" t="0" r="0" b="0"/>
              <a:pathLst>
                <a:path w="97809" h="342901">
                  <a:moveTo>
                    <a:pt x="63500" y="0"/>
                  </a:moveTo>
                  <a:lnTo>
                    <a:pt x="63500" y="0"/>
                  </a:lnTo>
                  <a:lnTo>
                    <a:pt x="75709" y="0"/>
                  </a:lnTo>
                  <a:lnTo>
                    <a:pt x="78695" y="2117"/>
                  </a:lnTo>
                  <a:lnTo>
                    <a:pt x="83893" y="10113"/>
                  </a:lnTo>
                  <a:lnTo>
                    <a:pt x="95148" y="54292"/>
                  </a:lnTo>
                  <a:lnTo>
                    <a:pt x="97808" y="86172"/>
                  </a:lnTo>
                  <a:lnTo>
                    <a:pt x="94127" y="121017"/>
                  </a:lnTo>
                  <a:lnTo>
                    <a:pt x="90516" y="151858"/>
                  </a:lnTo>
                  <a:lnTo>
                    <a:pt x="86561" y="186731"/>
                  </a:lnTo>
                  <a:lnTo>
                    <a:pt x="76861" y="233265"/>
                  </a:lnTo>
                  <a:lnTo>
                    <a:pt x="56027" y="279563"/>
                  </a:lnTo>
                  <a:lnTo>
                    <a:pt x="21592" y="32400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329"/>
            <p:cNvSpPr/>
            <p:nvPr>
              <p:custDataLst>
                <p:tags r:id="rId28"/>
              </p:custDataLst>
            </p:nvPr>
          </p:nvSpPr>
          <p:spPr>
            <a:xfrm>
              <a:off x="11066979" y="5638800"/>
              <a:ext cx="121722" cy="133351"/>
            </a:xfrm>
            <a:custGeom>
              <a:avLst/>
              <a:gdLst/>
              <a:ahLst/>
              <a:cxnLst/>
              <a:rect l="0" t="0" r="0" b="0"/>
              <a:pathLst>
                <a:path w="121722" h="133351">
                  <a:moveTo>
                    <a:pt x="121721" y="0"/>
                  </a:moveTo>
                  <a:lnTo>
                    <a:pt x="121721" y="0"/>
                  </a:lnTo>
                  <a:lnTo>
                    <a:pt x="82224" y="46239"/>
                  </a:lnTo>
                  <a:lnTo>
                    <a:pt x="54287" y="73888"/>
                  </a:lnTo>
                  <a:lnTo>
                    <a:pt x="31835" y="87607"/>
                  </a:lnTo>
                  <a:lnTo>
                    <a:pt x="20388" y="91147"/>
                  </a:lnTo>
                  <a:lnTo>
                    <a:pt x="10597" y="90369"/>
                  </a:lnTo>
                  <a:lnTo>
                    <a:pt x="6716" y="87762"/>
                  </a:lnTo>
                  <a:lnTo>
                    <a:pt x="522" y="79222"/>
                  </a:lnTo>
                  <a:lnTo>
                    <a:pt x="0" y="74687"/>
                  </a:lnTo>
                  <a:lnTo>
                    <a:pt x="3182" y="65885"/>
                  </a:lnTo>
                  <a:lnTo>
                    <a:pt x="9299" y="59151"/>
                  </a:lnTo>
                  <a:lnTo>
                    <a:pt x="12907" y="56367"/>
                  </a:lnTo>
                  <a:lnTo>
                    <a:pt x="17428" y="55217"/>
                  </a:lnTo>
                  <a:lnTo>
                    <a:pt x="28096" y="55820"/>
                  </a:lnTo>
                  <a:lnTo>
                    <a:pt x="46003" y="63498"/>
                  </a:lnTo>
                  <a:lnTo>
                    <a:pt x="61343" y="74709"/>
                  </a:lnTo>
                  <a:lnTo>
                    <a:pt x="78462" y="100574"/>
                  </a:lnTo>
                  <a:lnTo>
                    <a:pt x="963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330"/>
            <p:cNvSpPr/>
            <p:nvPr>
              <p:custDataLst>
                <p:tags r:id="rId29"/>
              </p:custDataLst>
            </p:nvPr>
          </p:nvSpPr>
          <p:spPr>
            <a:xfrm>
              <a:off x="10998200" y="551815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139700" y="0"/>
                  </a:moveTo>
                  <a:lnTo>
                    <a:pt x="139700" y="0"/>
                  </a:lnTo>
                  <a:lnTo>
                    <a:pt x="132958" y="3371"/>
                  </a:lnTo>
                  <a:lnTo>
                    <a:pt x="100616" y="49500"/>
                  </a:lnTo>
                  <a:lnTo>
                    <a:pt x="72141" y="95191"/>
                  </a:lnTo>
                  <a:lnTo>
                    <a:pt x="43915" y="139109"/>
                  </a:lnTo>
                  <a:lnTo>
                    <a:pt x="11771" y="181444"/>
                  </a:lnTo>
                  <a:lnTo>
                    <a:pt x="5231" y="19564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331"/>
            <p:cNvSpPr/>
            <p:nvPr>
              <p:custDataLst>
                <p:tags r:id="rId30"/>
              </p:custDataLst>
            </p:nvPr>
          </p:nvSpPr>
          <p:spPr>
            <a:xfrm>
              <a:off x="10896600" y="5493565"/>
              <a:ext cx="133351" cy="86491"/>
            </a:xfrm>
            <a:custGeom>
              <a:avLst/>
              <a:gdLst/>
              <a:ahLst/>
              <a:cxnLst/>
              <a:rect l="0" t="0" r="0" b="0"/>
              <a:pathLst>
                <a:path w="133351" h="86491">
                  <a:moveTo>
                    <a:pt x="0" y="18235"/>
                  </a:moveTo>
                  <a:lnTo>
                    <a:pt x="0" y="18235"/>
                  </a:lnTo>
                  <a:lnTo>
                    <a:pt x="0" y="14864"/>
                  </a:lnTo>
                  <a:lnTo>
                    <a:pt x="1881" y="11327"/>
                  </a:lnTo>
                  <a:lnTo>
                    <a:pt x="3370" y="9397"/>
                  </a:lnTo>
                  <a:lnTo>
                    <a:pt x="15580" y="3308"/>
                  </a:lnTo>
                  <a:lnTo>
                    <a:pt x="34305" y="0"/>
                  </a:lnTo>
                  <a:lnTo>
                    <a:pt x="51557" y="131"/>
                  </a:lnTo>
                  <a:lnTo>
                    <a:pt x="63836" y="2663"/>
                  </a:lnTo>
                  <a:lnTo>
                    <a:pt x="68663" y="5737"/>
                  </a:lnTo>
                  <a:lnTo>
                    <a:pt x="75908" y="14797"/>
                  </a:lnTo>
                  <a:lnTo>
                    <a:pt x="77416" y="19471"/>
                  </a:lnTo>
                  <a:lnTo>
                    <a:pt x="77210" y="28426"/>
                  </a:lnTo>
                  <a:lnTo>
                    <a:pt x="66387" y="48144"/>
                  </a:lnTo>
                  <a:lnTo>
                    <a:pt x="53146" y="61747"/>
                  </a:lnTo>
                  <a:lnTo>
                    <a:pt x="25440" y="82701"/>
                  </a:lnTo>
                  <a:lnTo>
                    <a:pt x="24016" y="84496"/>
                  </a:lnTo>
                  <a:lnTo>
                    <a:pt x="23771" y="85692"/>
                  </a:lnTo>
                  <a:lnTo>
                    <a:pt x="24315" y="86490"/>
                  </a:lnTo>
                  <a:lnTo>
                    <a:pt x="65834" y="80184"/>
                  </a:lnTo>
                  <a:lnTo>
                    <a:pt x="109093" y="76017"/>
                  </a:lnTo>
                  <a:lnTo>
                    <a:pt x="133350" y="7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332"/>
            <p:cNvSpPr/>
            <p:nvPr>
              <p:custDataLst>
                <p:tags r:id="rId31"/>
              </p:custDataLst>
            </p:nvPr>
          </p:nvSpPr>
          <p:spPr>
            <a:xfrm>
              <a:off x="10732584" y="5525383"/>
              <a:ext cx="81467" cy="286877"/>
            </a:xfrm>
            <a:custGeom>
              <a:avLst/>
              <a:gdLst/>
              <a:ahLst/>
              <a:cxnLst/>
              <a:rect l="0" t="0" r="0" b="0"/>
              <a:pathLst>
                <a:path w="81467" h="286877">
                  <a:moveTo>
                    <a:pt x="81466" y="5467"/>
                  </a:moveTo>
                  <a:lnTo>
                    <a:pt x="81466" y="5467"/>
                  </a:lnTo>
                  <a:lnTo>
                    <a:pt x="78096" y="2096"/>
                  </a:lnTo>
                  <a:lnTo>
                    <a:pt x="74559" y="441"/>
                  </a:lnTo>
                  <a:lnTo>
                    <a:pt x="72627" y="0"/>
                  </a:lnTo>
                  <a:lnTo>
                    <a:pt x="63169" y="2749"/>
                  </a:lnTo>
                  <a:lnTo>
                    <a:pt x="51428" y="11404"/>
                  </a:lnTo>
                  <a:lnTo>
                    <a:pt x="34819" y="50906"/>
                  </a:lnTo>
                  <a:lnTo>
                    <a:pt x="17950" y="97907"/>
                  </a:lnTo>
                  <a:lnTo>
                    <a:pt x="4400" y="140848"/>
                  </a:lnTo>
                  <a:lnTo>
                    <a:pt x="0" y="184922"/>
                  </a:lnTo>
                  <a:lnTo>
                    <a:pt x="649" y="221152"/>
                  </a:lnTo>
                  <a:lnTo>
                    <a:pt x="9856" y="253132"/>
                  </a:lnTo>
                  <a:lnTo>
                    <a:pt x="24264" y="274523"/>
                  </a:lnTo>
                  <a:lnTo>
                    <a:pt x="30878" y="280270"/>
                  </a:lnTo>
                  <a:lnTo>
                    <a:pt x="48681" y="286876"/>
                  </a:lnTo>
                  <a:lnTo>
                    <a:pt x="7511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333"/>
            <p:cNvSpPr/>
            <p:nvPr>
              <p:custDataLst>
                <p:tags r:id="rId32"/>
              </p:custDataLst>
            </p:nvPr>
          </p:nvSpPr>
          <p:spPr>
            <a:xfrm>
              <a:off x="10287882" y="5546920"/>
              <a:ext cx="291219" cy="243398"/>
            </a:xfrm>
            <a:custGeom>
              <a:avLst/>
              <a:gdLst/>
              <a:ahLst/>
              <a:cxnLst/>
              <a:rect l="0" t="0" r="0" b="0"/>
              <a:pathLst>
                <a:path w="291219" h="243398">
                  <a:moveTo>
                    <a:pt x="5468" y="237930"/>
                  </a:moveTo>
                  <a:lnTo>
                    <a:pt x="5468" y="237930"/>
                  </a:lnTo>
                  <a:lnTo>
                    <a:pt x="0" y="243397"/>
                  </a:lnTo>
                  <a:lnTo>
                    <a:pt x="2750" y="240648"/>
                  </a:lnTo>
                  <a:lnTo>
                    <a:pt x="44270" y="215721"/>
                  </a:lnTo>
                  <a:lnTo>
                    <a:pt x="90829" y="177389"/>
                  </a:lnTo>
                  <a:lnTo>
                    <a:pt x="108607" y="156257"/>
                  </a:lnTo>
                  <a:lnTo>
                    <a:pt x="130722" y="116738"/>
                  </a:lnTo>
                  <a:lnTo>
                    <a:pt x="141410" y="76679"/>
                  </a:lnTo>
                  <a:lnTo>
                    <a:pt x="137658" y="36744"/>
                  </a:lnTo>
                  <a:lnTo>
                    <a:pt x="133363" y="20103"/>
                  </a:lnTo>
                  <a:lnTo>
                    <a:pt x="126752" y="8003"/>
                  </a:lnTo>
                  <a:lnTo>
                    <a:pt x="119108" y="1684"/>
                  </a:lnTo>
                  <a:lnTo>
                    <a:pt x="115095" y="0"/>
                  </a:lnTo>
                  <a:lnTo>
                    <a:pt x="110303" y="993"/>
                  </a:lnTo>
                  <a:lnTo>
                    <a:pt x="99333" y="7741"/>
                  </a:lnTo>
                  <a:lnTo>
                    <a:pt x="81258" y="30183"/>
                  </a:lnTo>
                  <a:lnTo>
                    <a:pt x="69238" y="62546"/>
                  </a:lnTo>
                  <a:lnTo>
                    <a:pt x="64579" y="105688"/>
                  </a:lnTo>
                  <a:lnTo>
                    <a:pt x="66570" y="144106"/>
                  </a:lnTo>
                  <a:lnTo>
                    <a:pt x="78634" y="183622"/>
                  </a:lnTo>
                  <a:lnTo>
                    <a:pt x="91195" y="207885"/>
                  </a:lnTo>
                  <a:lnTo>
                    <a:pt x="102130" y="217051"/>
                  </a:lnTo>
                  <a:lnTo>
                    <a:pt x="108009" y="219071"/>
                  </a:lnTo>
                  <a:lnTo>
                    <a:pt x="120186" y="219435"/>
                  </a:lnTo>
                  <a:lnTo>
                    <a:pt x="125692" y="217133"/>
                  </a:lnTo>
                  <a:lnTo>
                    <a:pt x="140181" y="203781"/>
                  </a:lnTo>
                  <a:lnTo>
                    <a:pt x="157718" y="176543"/>
                  </a:lnTo>
                  <a:lnTo>
                    <a:pt x="171401" y="151094"/>
                  </a:lnTo>
                  <a:lnTo>
                    <a:pt x="176347" y="146420"/>
                  </a:lnTo>
                  <a:lnTo>
                    <a:pt x="178654" y="145173"/>
                  </a:lnTo>
                  <a:lnTo>
                    <a:pt x="180191" y="145753"/>
                  </a:lnTo>
                  <a:lnTo>
                    <a:pt x="181217" y="147551"/>
                  </a:lnTo>
                  <a:lnTo>
                    <a:pt x="182863" y="160575"/>
                  </a:lnTo>
                  <a:lnTo>
                    <a:pt x="177482" y="205882"/>
                  </a:lnTo>
                  <a:lnTo>
                    <a:pt x="177168" y="212633"/>
                  </a:lnTo>
                  <a:lnTo>
                    <a:pt x="177791" y="213304"/>
                  </a:lnTo>
                  <a:lnTo>
                    <a:pt x="178910" y="212340"/>
                  </a:lnTo>
                  <a:lnTo>
                    <a:pt x="185777" y="200655"/>
                  </a:lnTo>
                  <a:lnTo>
                    <a:pt x="201489" y="153289"/>
                  </a:lnTo>
                  <a:lnTo>
                    <a:pt x="220025" y="131242"/>
                  </a:lnTo>
                  <a:lnTo>
                    <a:pt x="235352" y="123485"/>
                  </a:lnTo>
                  <a:lnTo>
                    <a:pt x="243391" y="121417"/>
                  </a:lnTo>
                  <a:lnTo>
                    <a:pt x="250162" y="121449"/>
                  </a:lnTo>
                  <a:lnTo>
                    <a:pt x="261447" y="125248"/>
                  </a:lnTo>
                  <a:lnTo>
                    <a:pt x="275734" y="135320"/>
                  </a:lnTo>
                  <a:lnTo>
                    <a:pt x="282690" y="148816"/>
                  </a:lnTo>
                  <a:lnTo>
                    <a:pt x="289533" y="179483"/>
                  </a:lnTo>
                  <a:lnTo>
                    <a:pt x="291218" y="212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370"/>
          <p:cNvGrpSpPr/>
          <p:nvPr/>
        </p:nvGrpSpPr>
        <p:grpSpPr>
          <a:xfrm>
            <a:off x="9493250" y="5334111"/>
            <a:ext cx="1828801" cy="787619"/>
            <a:chOff x="9493250" y="5334111"/>
            <a:chExt cx="1828801" cy="787619"/>
          </a:xfrm>
        </p:grpSpPr>
        <p:sp>
          <p:nvSpPr>
            <p:cNvPr id="154" name="SMARTInkShape-6334"/>
            <p:cNvSpPr/>
            <p:nvPr>
              <p:custDataLst>
                <p:tags r:id="rId22"/>
              </p:custDataLst>
            </p:nvPr>
          </p:nvSpPr>
          <p:spPr>
            <a:xfrm>
              <a:off x="9493250" y="5334111"/>
              <a:ext cx="1828801" cy="787619"/>
            </a:xfrm>
            <a:custGeom>
              <a:avLst/>
              <a:gdLst/>
              <a:ahLst/>
              <a:cxnLst/>
              <a:rect l="0" t="0" r="0" b="0"/>
              <a:pathLst>
                <a:path w="1828801" h="787619">
                  <a:moveTo>
                    <a:pt x="0" y="711089"/>
                  </a:moveTo>
                  <a:lnTo>
                    <a:pt x="0" y="711089"/>
                  </a:lnTo>
                  <a:lnTo>
                    <a:pt x="705" y="717570"/>
                  </a:lnTo>
                  <a:lnTo>
                    <a:pt x="18297" y="760045"/>
                  </a:lnTo>
                  <a:lnTo>
                    <a:pt x="30038" y="777021"/>
                  </a:lnTo>
                  <a:lnTo>
                    <a:pt x="42453" y="787618"/>
                  </a:lnTo>
                  <a:lnTo>
                    <a:pt x="47351" y="787508"/>
                  </a:lnTo>
                  <a:lnTo>
                    <a:pt x="58439" y="781742"/>
                  </a:lnTo>
                  <a:lnTo>
                    <a:pt x="66660" y="772123"/>
                  </a:lnTo>
                  <a:lnTo>
                    <a:pt x="69840" y="766595"/>
                  </a:lnTo>
                  <a:lnTo>
                    <a:pt x="77687" y="731847"/>
                  </a:lnTo>
                  <a:lnTo>
                    <a:pt x="81109" y="685803"/>
                  </a:lnTo>
                  <a:lnTo>
                    <a:pt x="80028" y="649286"/>
                  </a:lnTo>
                  <a:lnTo>
                    <a:pt x="77196" y="610243"/>
                  </a:lnTo>
                  <a:lnTo>
                    <a:pt x="73585" y="571724"/>
                  </a:lnTo>
                  <a:lnTo>
                    <a:pt x="70956" y="527822"/>
                  </a:lnTo>
                  <a:lnTo>
                    <a:pt x="70341" y="494406"/>
                  </a:lnTo>
                  <a:lnTo>
                    <a:pt x="69996" y="447214"/>
                  </a:lnTo>
                  <a:lnTo>
                    <a:pt x="69892" y="407832"/>
                  </a:lnTo>
                  <a:lnTo>
                    <a:pt x="71743" y="362296"/>
                  </a:lnTo>
                  <a:lnTo>
                    <a:pt x="78691" y="316146"/>
                  </a:lnTo>
                  <a:lnTo>
                    <a:pt x="87562" y="272145"/>
                  </a:lnTo>
                  <a:lnTo>
                    <a:pt x="99473" y="228193"/>
                  </a:lnTo>
                  <a:lnTo>
                    <a:pt x="113253" y="190411"/>
                  </a:lnTo>
                  <a:lnTo>
                    <a:pt x="117363" y="181933"/>
                  </a:lnTo>
                  <a:lnTo>
                    <a:pt x="127031" y="148892"/>
                  </a:lnTo>
                  <a:lnTo>
                    <a:pt x="135748" y="134211"/>
                  </a:lnTo>
                  <a:lnTo>
                    <a:pt x="155384" y="118946"/>
                  </a:lnTo>
                  <a:lnTo>
                    <a:pt x="197283" y="100600"/>
                  </a:lnTo>
                  <a:lnTo>
                    <a:pt x="236080" y="87568"/>
                  </a:lnTo>
                  <a:lnTo>
                    <a:pt x="280877" y="71614"/>
                  </a:lnTo>
                  <a:lnTo>
                    <a:pt x="321309" y="62455"/>
                  </a:lnTo>
                  <a:lnTo>
                    <a:pt x="367939" y="51901"/>
                  </a:lnTo>
                  <a:lnTo>
                    <a:pt x="400830" y="45819"/>
                  </a:lnTo>
                  <a:lnTo>
                    <a:pt x="434970" y="40058"/>
                  </a:lnTo>
                  <a:lnTo>
                    <a:pt x="471308" y="32794"/>
                  </a:lnTo>
                  <a:lnTo>
                    <a:pt x="512389" y="26743"/>
                  </a:lnTo>
                  <a:lnTo>
                    <a:pt x="556518" y="21702"/>
                  </a:lnTo>
                  <a:lnTo>
                    <a:pt x="602001" y="17109"/>
                  </a:lnTo>
                  <a:lnTo>
                    <a:pt x="648085" y="12717"/>
                  </a:lnTo>
                  <a:lnTo>
                    <a:pt x="695143" y="8413"/>
                  </a:lnTo>
                  <a:lnTo>
                    <a:pt x="719545" y="6277"/>
                  </a:lnTo>
                  <a:lnTo>
                    <a:pt x="744281" y="4147"/>
                  </a:lnTo>
                  <a:lnTo>
                    <a:pt x="769943" y="2728"/>
                  </a:lnTo>
                  <a:lnTo>
                    <a:pt x="796223" y="1781"/>
                  </a:lnTo>
                  <a:lnTo>
                    <a:pt x="822916" y="1151"/>
                  </a:lnTo>
                  <a:lnTo>
                    <a:pt x="850587" y="730"/>
                  </a:lnTo>
                  <a:lnTo>
                    <a:pt x="878913" y="450"/>
                  </a:lnTo>
                  <a:lnTo>
                    <a:pt x="907676" y="263"/>
                  </a:lnTo>
                  <a:lnTo>
                    <a:pt x="937433" y="138"/>
                  </a:lnTo>
                  <a:lnTo>
                    <a:pt x="967856" y="55"/>
                  </a:lnTo>
                  <a:lnTo>
                    <a:pt x="998720" y="0"/>
                  </a:lnTo>
                  <a:lnTo>
                    <a:pt x="1029174" y="668"/>
                  </a:lnTo>
                  <a:lnTo>
                    <a:pt x="1059355" y="1820"/>
                  </a:lnTo>
                  <a:lnTo>
                    <a:pt x="1089353" y="3293"/>
                  </a:lnTo>
                  <a:lnTo>
                    <a:pt x="1118524" y="4275"/>
                  </a:lnTo>
                  <a:lnTo>
                    <a:pt x="1147143" y="4929"/>
                  </a:lnTo>
                  <a:lnTo>
                    <a:pt x="1175395" y="5366"/>
                  </a:lnTo>
                  <a:lnTo>
                    <a:pt x="1203402" y="6362"/>
                  </a:lnTo>
                  <a:lnTo>
                    <a:pt x="1231245" y="7732"/>
                  </a:lnTo>
                  <a:lnTo>
                    <a:pt x="1258981" y="9351"/>
                  </a:lnTo>
                  <a:lnTo>
                    <a:pt x="1286643" y="11135"/>
                  </a:lnTo>
                  <a:lnTo>
                    <a:pt x="1314256" y="13031"/>
                  </a:lnTo>
                  <a:lnTo>
                    <a:pt x="1341837" y="15000"/>
                  </a:lnTo>
                  <a:lnTo>
                    <a:pt x="1368692" y="17019"/>
                  </a:lnTo>
                  <a:lnTo>
                    <a:pt x="1395061" y="19070"/>
                  </a:lnTo>
                  <a:lnTo>
                    <a:pt x="1421107" y="21143"/>
                  </a:lnTo>
                  <a:lnTo>
                    <a:pt x="1446232" y="23231"/>
                  </a:lnTo>
                  <a:lnTo>
                    <a:pt x="1470744" y="25328"/>
                  </a:lnTo>
                  <a:lnTo>
                    <a:pt x="1517264" y="29540"/>
                  </a:lnTo>
                  <a:lnTo>
                    <a:pt x="1559106" y="33764"/>
                  </a:lnTo>
                  <a:lnTo>
                    <a:pt x="1596988" y="37992"/>
                  </a:lnTo>
                  <a:lnTo>
                    <a:pt x="1631934" y="41518"/>
                  </a:lnTo>
                  <a:lnTo>
                    <a:pt x="1679375" y="44208"/>
                  </a:lnTo>
                  <a:lnTo>
                    <a:pt x="1725416" y="49866"/>
                  </a:lnTo>
                  <a:lnTo>
                    <a:pt x="1772376" y="58755"/>
                  </a:lnTo>
                  <a:lnTo>
                    <a:pt x="1828800" y="6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335"/>
            <p:cNvSpPr/>
            <p:nvPr>
              <p:custDataLst>
                <p:tags r:id="rId23"/>
              </p:custDataLst>
            </p:nvPr>
          </p:nvSpPr>
          <p:spPr>
            <a:xfrm>
              <a:off x="9931399" y="5954445"/>
              <a:ext cx="101602" cy="69952"/>
            </a:xfrm>
            <a:custGeom>
              <a:avLst/>
              <a:gdLst/>
              <a:ahLst/>
              <a:cxnLst/>
              <a:rect l="0" t="0" r="0" b="0"/>
              <a:pathLst>
                <a:path w="101602" h="69952">
                  <a:moveTo>
                    <a:pt x="1" y="1855"/>
                  </a:moveTo>
                  <a:lnTo>
                    <a:pt x="1" y="1855"/>
                  </a:lnTo>
                  <a:lnTo>
                    <a:pt x="0" y="45134"/>
                  </a:lnTo>
                  <a:lnTo>
                    <a:pt x="0" y="69951"/>
                  </a:lnTo>
                  <a:lnTo>
                    <a:pt x="3371" y="47132"/>
                  </a:lnTo>
                  <a:lnTo>
                    <a:pt x="15581" y="27500"/>
                  </a:lnTo>
                  <a:lnTo>
                    <a:pt x="29233" y="11649"/>
                  </a:lnTo>
                  <a:lnTo>
                    <a:pt x="48957" y="1386"/>
                  </a:lnTo>
                  <a:lnTo>
                    <a:pt x="60800" y="0"/>
                  </a:lnTo>
                  <a:lnTo>
                    <a:pt x="75400" y="3187"/>
                  </a:lnTo>
                  <a:lnTo>
                    <a:pt x="79902" y="4860"/>
                  </a:lnTo>
                  <a:lnTo>
                    <a:pt x="88664" y="14244"/>
                  </a:lnTo>
                  <a:lnTo>
                    <a:pt x="95852" y="27117"/>
                  </a:lnTo>
                  <a:lnTo>
                    <a:pt x="101601" y="65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336"/>
            <p:cNvSpPr/>
            <p:nvPr>
              <p:custDataLst>
                <p:tags r:id="rId24"/>
              </p:custDataLst>
            </p:nvPr>
          </p:nvSpPr>
          <p:spPr>
            <a:xfrm>
              <a:off x="9734550" y="5895840"/>
              <a:ext cx="133351" cy="135339"/>
            </a:xfrm>
            <a:custGeom>
              <a:avLst/>
              <a:gdLst/>
              <a:ahLst/>
              <a:cxnLst/>
              <a:rect l="0" t="0" r="0" b="0"/>
              <a:pathLst>
                <a:path w="133351" h="135339">
                  <a:moveTo>
                    <a:pt x="0" y="16010"/>
                  </a:moveTo>
                  <a:lnTo>
                    <a:pt x="0" y="16010"/>
                  </a:lnTo>
                  <a:lnTo>
                    <a:pt x="0" y="9268"/>
                  </a:lnTo>
                  <a:lnTo>
                    <a:pt x="1411" y="7282"/>
                  </a:lnTo>
                  <a:lnTo>
                    <a:pt x="3763" y="5959"/>
                  </a:lnTo>
                  <a:lnTo>
                    <a:pt x="23780" y="0"/>
                  </a:lnTo>
                  <a:lnTo>
                    <a:pt x="39966" y="1367"/>
                  </a:lnTo>
                  <a:lnTo>
                    <a:pt x="55157" y="8092"/>
                  </a:lnTo>
                  <a:lnTo>
                    <a:pt x="78784" y="26283"/>
                  </a:lnTo>
                  <a:lnTo>
                    <a:pt x="84404" y="36804"/>
                  </a:lnTo>
                  <a:lnTo>
                    <a:pt x="85903" y="42572"/>
                  </a:lnTo>
                  <a:lnTo>
                    <a:pt x="81924" y="56508"/>
                  </a:lnTo>
                  <a:lnTo>
                    <a:pt x="62122" y="85079"/>
                  </a:lnTo>
                  <a:lnTo>
                    <a:pt x="32021" y="117150"/>
                  </a:lnTo>
                  <a:lnTo>
                    <a:pt x="1185" y="133688"/>
                  </a:lnTo>
                  <a:lnTo>
                    <a:pt x="1495" y="134678"/>
                  </a:lnTo>
                  <a:lnTo>
                    <a:pt x="3114" y="135338"/>
                  </a:lnTo>
                  <a:lnTo>
                    <a:pt x="42694" y="127706"/>
                  </a:lnTo>
                  <a:lnTo>
                    <a:pt x="133350" y="10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337"/>
            <p:cNvSpPr/>
            <p:nvPr>
              <p:custDataLst>
                <p:tags r:id="rId25"/>
              </p:custDataLst>
            </p:nvPr>
          </p:nvSpPr>
          <p:spPr>
            <a:xfrm>
              <a:off x="9718779" y="5772150"/>
              <a:ext cx="320572" cy="18294"/>
            </a:xfrm>
            <a:custGeom>
              <a:avLst/>
              <a:gdLst/>
              <a:ahLst/>
              <a:cxnLst/>
              <a:rect l="0" t="0" r="0" b="0"/>
              <a:pathLst>
                <a:path w="320572" h="18294">
                  <a:moveTo>
                    <a:pt x="9421" y="12700"/>
                  </a:moveTo>
                  <a:lnTo>
                    <a:pt x="9421" y="12700"/>
                  </a:lnTo>
                  <a:lnTo>
                    <a:pt x="6050" y="12699"/>
                  </a:lnTo>
                  <a:lnTo>
                    <a:pt x="2514" y="14582"/>
                  </a:lnTo>
                  <a:lnTo>
                    <a:pt x="583" y="16071"/>
                  </a:lnTo>
                  <a:lnTo>
                    <a:pt x="0" y="17064"/>
                  </a:lnTo>
                  <a:lnTo>
                    <a:pt x="318" y="17726"/>
                  </a:lnTo>
                  <a:lnTo>
                    <a:pt x="1236" y="18167"/>
                  </a:lnTo>
                  <a:lnTo>
                    <a:pt x="47006" y="18293"/>
                  </a:lnTo>
                  <a:lnTo>
                    <a:pt x="84448" y="14670"/>
                  </a:lnTo>
                  <a:lnTo>
                    <a:pt x="121337" y="12578"/>
                  </a:lnTo>
                  <a:lnTo>
                    <a:pt x="153705" y="9589"/>
                  </a:lnTo>
                  <a:lnTo>
                    <a:pt x="187377" y="7789"/>
                  </a:lnTo>
                  <a:lnTo>
                    <a:pt x="230542" y="4895"/>
                  </a:lnTo>
                  <a:lnTo>
                    <a:pt x="277153" y="967"/>
                  </a:lnTo>
                  <a:lnTo>
                    <a:pt x="32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338"/>
            <p:cNvSpPr/>
            <p:nvPr>
              <p:custDataLst>
                <p:tags r:id="rId26"/>
              </p:custDataLst>
            </p:nvPr>
          </p:nvSpPr>
          <p:spPr>
            <a:xfrm>
              <a:off x="9855199" y="5524500"/>
              <a:ext cx="12702" cy="158751"/>
            </a:xfrm>
            <a:custGeom>
              <a:avLst/>
              <a:gdLst/>
              <a:ahLst/>
              <a:cxnLst/>
              <a:rect l="0" t="0" r="0" b="0"/>
              <a:pathLst>
                <a:path w="12702" h="158751">
                  <a:moveTo>
                    <a:pt x="1" y="0"/>
                  </a:moveTo>
                  <a:lnTo>
                    <a:pt x="1" y="0"/>
                  </a:lnTo>
                  <a:lnTo>
                    <a:pt x="0" y="41626"/>
                  </a:lnTo>
                  <a:lnTo>
                    <a:pt x="0" y="82384"/>
                  </a:lnTo>
                  <a:lnTo>
                    <a:pt x="3371" y="119792"/>
                  </a:lnTo>
                  <a:lnTo>
                    <a:pt x="1270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371"/>
          <p:cNvGrpSpPr/>
          <p:nvPr/>
        </p:nvGrpSpPr>
        <p:grpSpPr>
          <a:xfrm>
            <a:off x="3581400" y="5717868"/>
            <a:ext cx="961747" cy="555933"/>
            <a:chOff x="3581400" y="5717868"/>
            <a:chExt cx="961747" cy="555933"/>
          </a:xfrm>
        </p:grpSpPr>
        <p:sp>
          <p:nvSpPr>
            <p:cNvPr id="160" name="SMARTInkShape-6339"/>
            <p:cNvSpPr/>
            <p:nvPr>
              <p:custDataLst>
                <p:tags r:id="rId15"/>
              </p:custDataLst>
            </p:nvPr>
          </p:nvSpPr>
          <p:spPr>
            <a:xfrm>
              <a:off x="4483100" y="6172200"/>
              <a:ext cx="60047" cy="101601"/>
            </a:xfrm>
            <a:custGeom>
              <a:avLst/>
              <a:gdLst/>
              <a:ahLst/>
              <a:cxnLst/>
              <a:rect l="0" t="0" r="0" b="0"/>
              <a:pathLst>
                <a:path w="60047" h="10160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57315" y="28561"/>
                  </a:lnTo>
                  <a:lnTo>
                    <a:pt x="60046" y="42328"/>
                  </a:lnTo>
                  <a:lnTo>
                    <a:pt x="58907" y="53149"/>
                  </a:lnTo>
                  <a:lnTo>
                    <a:pt x="47557" y="70546"/>
                  </a:lnTo>
                  <a:lnTo>
                    <a:pt x="34160" y="8236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340"/>
            <p:cNvSpPr/>
            <p:nvPr>
              <p:custDataLst>
                <p:tags r:id="rId16"/>
              </p:custDataLst>
            </p:nvPr>
          </p:nvSpPr>
          <p:spPr>
            <a:xfrm>
              <a:off x="4253214" y="5912227"/>
              <a:ext cx="172737" cy="202621"/>
            </a:xfrm>
            <a:custGeom>
              <a:avLst/>
              <a:gdLst/>
              <a:ahLst/>
              <a:cxnLst/>
              <a:rect l="0" t="0" r="0" b="0"/>
              <a:pathLst>
                <a:path w="172737" h="202621">
                  <a:moveTo>
                    <a:pt x="128286" y="37723"/>
                  </a:moveTo>
                  <a:lnTo>
                    <a:pt x="128286" y="37723"/>
                  </a:lnTo>
                  <a:lnTo>
                    <a:pt x="128286" y="34352"/>
                  </a:lnTo>
                  <a:lnTo>
                    <a:pt x="140219" y="19832"/>
                  </a:lnTo>
                  <a:lnTo>
                    <a:pt x="150763" y="8242"/>
                  </a:lnTo>
                  <a:lnTo>
                    <a:pt x="152387" y="3924"/>
                  </a:lnTo>
                  <a:lnTo>
                    <a:pt x="152114" y="2490"/>
                  </a:lnTo>
                  <a:lnTo>
                    <a:pt x="151226" y="1535"/>
                  </a:lnTo>
                  <a:lnTo>
                    <a:pt x="149930" y="898"/>
                  </a:lnTo>
                  <a:lnTo>
                    <a:pt x="131249" y="0"/>
                  </a:lnTo>
                  <a:lnTo>
                    <a:pt x="88756" y="11606"/>
                  </a:lnTo>
                  <a:lnTo>
                    <a:pt x="41908" y="33750"/>
                  </a:lnTo>
                  <a:lnTo>
                    <a:pt x="21226" y="50500"/>
                  </a:lnTo>
                  <a:lnTo>
                    <a:pt x="17204" y="57748"/>
                  </a:lnTo>
                  <a:lnTo>
                    <a:pt x="16131" y="61657"/>
                  </a:lnTo>
                  <a:lnTo>
                    <a:pt x="17993" y="77270"/>
                  </a:lnTo>
                  <a:lnTo>
                    <a:pt x="24939" y="87285"/>
                  </a:lnTo>
                  <a:lnTo>
                    <a:pt x="35082" y="95733"/>
                  </a:lnTo>
                  <a:lnTo>
                    <a:pt x="65055" y="115986"/>
                  </a:lnTo>
                  <a:lnTo>
                    <a:pt x="68493" y="120944"/>
                  </a:lnTo>
                  <a:lnTo>
                    <a:pt x="70079" y="125659"/>
                  </a:lnTo>
                  <a:lnTo>
                    <a:pt x="70431" y="130214"/>
                  </a:lnTo>
                  <a:lnTo>
                    <a:pt x="68550" y="134661"/>
                  </a:lnTo>
                  <a:lnTo>
                    <a:pt x="60815" y="143366"/>
                  </a:lnTo>
                  <a:lnTo>
                    <a:pt x="15402" y="174407"/>
                  </a:lnTo>
                  <a:lnTo>
                    <a:pt x="5678" y="185254"/>
                  </a:lnTo>
                  <a:lnTo>
                    <a:pt x="416" y="195014"/>
                  </a:lnTo>
                  <a:lnTo>
                    <a:pt x="0" y="197618"/>
                  </a:lnTo>
                  <a:lnTo>
                    <a:pt x="429" y="199352"/>
                  </a:lnTo>
                  <a:lnTo>
                    <a:pt x="10313" y="201281"/>
                  </a:lnTo>
                  <a:lnTo>
                    <a:pt x="56097" y="202620"/>
                  </a:lnTo>
                  <a:lnTo>
                    <a:pt x="98033" y="200901"/>
                  </a:lnTo>
                  <a:lnTo>
                    <a:pt x="172736" y="19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341"/>
            <p:cNvSpPr/>
            <p:nvPr>
              <p:custDataLst>
                <p:tags r:id="rId17"/>
              </p:custDataLst>
            </p:nvPr>
          </p:nvSpPr>
          <p:spPr>
            <a:xfrm>
              <a:off x="3926588" y="6064250"/>
              <a:ext cx="175513" cy="31751"/>
            </a:xfrm>
            <a:custGeom>
              <a:avLst/>
              <a:gdLst/>
              <a:ahLst/>
              <a:cxnLst/>
              <a:rect l="0" t="0" r="0" b="0"/>
              <a:pathLst>
                <a:path w="175513" h="31751">
                  <a:moveTo>
                    <a:pt x="23112" y="31750"/>
                  </a:moveTo>
                  <a:lnTo>
                    <a:pt x="23112" y="31750"/>
                  </a:lnTo>
                  <a:lnTo>
                    <a:pt x="16370" y="28379"/>
                  </a:lnTo>
                  <a:lnTo>
                    <a:pt x="9297" y="28605"/>
                  </a:lnTo>
                  <a:lnTo>
                    <a:pt x="0" y="31128"/>
                  </a:lnTo>
                  <a:lnTo>
                    <a:pt x="8502" y="31566"/>
                  </a:lnTo>
                  <a:lnTo>
                    <a:pt x="45547" y="26644"/>
                  </a:lnTo>
                  <a:lnTo>
                    <a:pt x="81971" y="20202"/>
                  </a:lnTo>
                  <a:lnTo>
                    <a:pt x="120907" y="11081"/>
                  </a:lnTo>
                  <a:lnTo>
                    <a:pt x="175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342"/>
            <p:cNvSpPr/>
            <p:nvPr>
              <p:custDataLst>
                <p:tags r:id="rId18"/>
              </p:custDataLst>
            </p:nvPr>
          </p:nvSpPr>
          <p:spPr>
            <a:xfrm>
              <a:off x="3683660" y="5717868"/>
              <a:ext cx="145391" cy="128940"/>
            </a:xfrm>
            <a:custGeom>
              <a:avLst/>
              <a:gdLst/>
              <a:ahLst/>
              <a:cxnLst/>
              <a:rect l="0" t="0" r="0" b="0"/>
              <a:pathLst>
                <a:path w="145391" h="128940">
                  <a:moveTo>
                    <a:pt x="43790" y="54282"/>
                  </a:moveTo>
                  <a:lnTo>
                    <a:pt x="43790" y="54282"/>
                  </a:lnTo>
                  <a:lnTo>
                    <a:pt x="37048" y="57653"/>
                  </a:lnTo>
                  <a:lnTo>
                    <a:pt x="26113" y="73232"/>
                  </a:lnTo>
                  <a:lnTo>
                    <a:pt x="4352" y="117071"/>
                  </a:lnTo>
                  <a:lnTo>
                    <a:pt x="825" y="128939"/>
                  </a:lnTo>
                  <a:lnTo>
                    <a:pt x="330" y="128748"/>
                  </a:lnTo>
                  <a:lnTo>
                    <a:pt x="0" y="127209"/>
                  </a:lnTo>
                  <a:lnTo>
                    <a:pt x="3396" y="121736"/>
                  </a:lnTo>
                  <a:lnTo>
                    <a:pt x="10315" y="111073"/>
                  </a:lnTo>
                  <a:lnTo>
                    <a:pt x="30122" y="67747"/>
                  </a:lnTo>
                  <a:lnTo>
                    <a:pt x="54574" y="24800"/>
                  </a:lnTo>
                  <a:lnTo>
                    <a:pt x="68230" y="3056"/>
                  </a:lnTo>
                  <a:lnTo>
                    <a:pt x="72078" y="376"/>
                  </a:lnTo>
                  <a:lnTo>
                    <a:pt x="76054" y="0"/>
                  </a:lnTo>
                  <a:lnTo>
                    <a:pt x="80116" y="1161"/>
                  </a:lnTo>
                  <a:lnTo>
                    <a:pt x="88392" y="8095"/>
                  </a:lnTo>
                  <a:lnTo>
                    <a:pt x="117882" y="53669"/>
                  </a:lnTo>
                  <a:lnTo>
                    <a:pt x="145390" y="98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343"/>
            <p:cNvSpPr/>
            <p:nvPr>
              <p:custDataLst>
                <p:tags r:id="rId19"/>
              </p:custDataLst>
            </p:nvPr>
          </p:nvSpPr>
          <p:spPr>
            <a:xfrm>
              <a:off x="3594100" y="6045200"/>
              <a:ext cx="177801" cy="64468"/>
            </a:xfrm>
            <a:custGeom>
              <a:avLst/>
              <a:gdLst/>
              <a:ahLst/>
              <a:cxnLst/>
              <a:rect l="0" t="0" r="0" b="0"/>
              <a:pathLst>
                <a:path w="177801" h="64468">
                  <a:moveTo>
                    <a:pt x="0" y="57150"/>
                  </a:moveTo>
                  <a:lnTo>
                    <a:pt x="0" y="57150"/>
                  </a:lnTo>
                  <a:lnTo>
                    <a:pt x="0" y="63892"/>
                  </a:lnTo>
                  <a:lnTo>
                    <a:pt x="2822" y="64467"/>
                  </a:lnTo>
                  <a:lnTo>
                    <a:pt x="42095" y="55021"/>
                  </a:lnTo>
                  <a:lnTo>
                    <a:pt x="87572" y="3783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344"/>
            <p:cNvSpPr/>
            <p:nvPr>
              <p:custDataLst>
                <p:tags r:id="rId20"/>
              </p:custDataLst>
            </p:nvPr>
          </p:nvSpPr>
          <p:spPr>
            <a:xfrm>
              <a:off x="3600450" y="5911850"/>
              <a:ext cx="171451" cy="69851"/>
            </a:xfrm>
            <a:custGeom>
              <a:avLst/>
              <a:gdLst/>
              <a:ahLst/>
              <a:cxnLst/>
              <a:rect l="0" t="0" r="0" b="0"/>
              <a:pathLst>
                <a:path w="171451" h="69851">
                  <a:moveTo>
                    <a:pt x="0" y="69850"/>
                  </a:moveTo>
                  <a:lnTo>
                    <a:pt x="0" y="69850"/>
                  </a:lnTo>
                  <a:lnTo>
                    <a:pt x="0" y="55545"/>
                  </a:lnTo>
                  <a:lnTo>
                    <a:pt x="9408" y="49146"/>
                  </a:lnTo>
                  <a:lnTo>
                    <a:pt x="52744" y="25758"/>
                  </a:lnTo>
                  <a:lnTo>
                    <a:pt x="98432" y="11188"/>
                  </a:lnTo>
                  <a:lnTo>
                    <a:pt x="143856" y="294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345"/>
            <p:cNvSpPr/>
            <p:nvPr>
              <p:custDataLst>
                <p:tags r:id="rId21"/>
              </p:custDataLst>
            </p:nvPr>
          </p:nvSpPr>
          <p:spPr>
            <a:xfrm>
              <a:off x="3581400" y="5945006"/>
              <a:ext cx="17906" cy="284345"/>
            </a:xfrm>
            <a:custGeom>
              <a:avLst/>
              <a:gdLst/>
              <a:ahLst/>
              <a:cxnLst/>
              <a:rect l="0" t="0" r="0" b="0"/>
              <a:pathLst>
                <a:path w="17906" h="284345">
                  <a:moveTo>
                    <a:pt x="6350" y="17644"/>
                  </a:moveTo>
                  <a:lnTo>
                    <a:pt x="6350" y="17644"/>
                  </a:lnTo>
                  <a:lnTo>
                    <a:pt x="6350" y="10902"/>
                  </a:lnTo>
                  <a:lnTo>
                    <a:pt x="8231" y="5711"/>
                  </a:lnTo>
                  <a:lnTo>
                    <a:pt x="9721" y="3339"/>
                  </a:lnTo>
                  <a:lnTo>
                    <a:pt x="11419" y="1757"/>
                  </a:lnTo>
                  <a:lnTo>
                    <a:pt x="15188" y="0"/>
                  </a:lnTo>
                  <a:lnTo>
                    <a:pt x="16475" y="236"/>
                  </a:lnTo>
                  <a:lnTo>
                    <a:pt x="17333" y="1100"/>
                  </a:lnTo>
                  <a:lnTo>
                    <a:pt x="17905" y="2381"/>
                  </a:lnTo>
                  <a:lnTo>
                    <a:pt x="13874" y="44170"/>
                  </a:lnTo>
                  <a:lnTo>
                    <a:pt x="11166" y="80771"/>
                  </a:lnTo>
                  <a:lnTo>
                    <a:pt x="7777" y="119839"/>
                  </a:lnTo>
                  <a:lnTo>
                    <a:pt x="4892" y="154933"/>
                  </a:lnTo>
                  <a:lnTo>
                    <a:pt x="966" y="200926"/>
                  </a:lnTo>
                  <a:lnTo>
                    <a:pt x="191" y="242257"/>
                  </a:lnTo>
                  <a:lnTo>
                    <a:pt x="0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372"/>
          <p:cNvGrpSpPr/>
          <p:nvPr/>
        </p:nvGrpSpPr>
        <p:grpSpPr>
          <a:xfrm>
            <a:off x="4876800" y="5757829"/>
            <a:ext cx="982067" cy="439772"/>
            <a:chOff x="4876800" y="5757829"/>
            <a:chExt cx="982067" cy="439772"/>
          </a:xfrm>
        </p:grpSpPr>
        <p:sp>
          <p:nvSpPr>
            <p:cNvPr id="168" name="SMARTInkShape-6346"/>
            <p:cNvSpPr/>
            <p:nvPr>
              <p:custDataLst>
                <p:tags r:id="rId7"/>
              </p:custDataLst>
            </p:nvPr>
          </p:nvSpPr>
          <p:spPr>
            <a:xfrm>
              <a:off x="5784850" y="5902129"/>
              <a:ext cx="74017" cy="295472"/>
            </a:xfrm>
            <a:custGeom>
              <a:avLst/>
              <a:gdLst/>
              <a:ahLst/>
              <a:cxnLst/>
              <a:rect l="0" t="0" r="0" b="0"/>
              <a:pathLst>
                <a:path w="74017" h="295472">
                  <a:moveTo>
                    <a:pt x="25400" y="3371"/>
                  </a:moveTo>
                  <a:lnTo>
                    <a:pt x="25400" y="3371"/>
                  </a:lnTo>
                  <a:lnTo>
                    <a:pt x="22029" y="0"/>
                  </a:lnTo>
                  <a:lnTo>
                    <a:pt x="21741" y="418"/>
                  </a:lnTo>
                  <a:lnTo>
                    <a:pt x="30113" y="16873"/>
                  </a:lnTo>
                  <a:lnTo>
                    <a:pt x="53861" y="60653"/>
                  </a:lnTo>
                  <a:lnTo>
                    <a:pt x="65113" y="88548"/>
                  </a:lnTo>
                  <a:lnTo>
                    <a:pt x="72285" y="133790"/>
                  </a:lnTo>
                  <a:lnTo>
                    <a:pt x="74016" y="174555"/>
                  </a:lnTo>
                  <a:lnTo>
                    <a:pt x="64420" y="212528"/>
                  </a:lnTo>
                  <a:lnTo>
                    <a:pt x="40372" y="257999"/>
                  </a:lnTo>
                  <a:lnTo>
                    <a:pt x="29232" y="273172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347"/>
            <p:cNvSpPr/>
            <p:nvPr>
              <p:custDataLst>
                <p:tags r:id="rId8"/>
              </p:custDataLst>
            </p:nvPr>
          </p:nvSpPr>
          <p:spPr>
            <a:xfrm>
              <a:off x="5238750" y="6083300"/>
              <a:ext cx="146051" cy="12650"/>
            </a:xfrm>
            <a:custGeom>
              <a:avLst/>
              <a:gdLst/>
              <a:ahLst/>
              <a:cxnLst/>
              <a:rect l="0" t="0" r="0" b="0"/>
              <a:pathLst>
                <a:path w="146051" h="12650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7891" y="12112"/>
                  </a:lnTo>
                  <a:lnTo>
                    <a:pt x="55261" y="12649"/>
                  </a:lnTo>
                  <a:lnTo>
                    <a:pt x="100768" y="932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348"/>
            <p:cNvSpPr/>
            <p:nvPr>
              <p:custDataLst>
                <p:tags r:id="rId9"/>
              </p:custDataLst>
            </p:nvPr>
          </p:nvSpPr>
          <p:spPr>
            <a:xfrm>
              <a:off x="4994899" y="5757829"/>
              <a:ext cx="104152" cy="103222"/>
            </a:xfrm>
            <a:custGeom>
              <a:avLst/>
              <a:gdLst/>
              <a:ahLst/>
              <a:cxnLst/>
              <a:rect l="0" t="0" r="0" b="0"/>
              <a:pathLst>
                <a:path w="104152" h="103222">
                  <a:moveTo>
                    <a:pt x="47001" y="20671"/>
                  </a:moveTo>
                  <a:lnTo>
                    <a:pt x="47001" y="20671"/>
                  </a:lnTo>
                  <a:lnTo>
                    <a:pt x="43630" y="20671"/>
                  </a:lnTo>
                  <a:lnTo>
                    <a:pt x="26736" y="30810"/>
                  </a:lnTo>
                  <a:lnTo>
                    <a:pt x="17769" y="38346"/>
                  </a:lnTo>
                  <a:lnTo>
                    <a:pt x="841" y="68536"/>
                  </a:lnTo>
                  <a:lnTo>
                    <a:pt x="0" y="71631"/>
                  </a:lnTo>
                  <a:lnTo>
                    <a:pt x="144" y="73695"/>
                  </a:lnTo>
                  <a:lnTo>
                    <a:pt x="946" y="75070"/>
                  </a:lnTo>
                  <a:lnTo>
                    <a:pt x="1481" y="75281"/>
                  </a:lnTo>
                  <a:lnTo>
                    <a:pt x="1838" y="74716"/>
                  </a:lnTo>
                  <a:lnTo>
                    <a:pt x="2075" y="73634"/>
                  </a:lnTo>
                  <a:lnTo>
                    <a:pt x="36102" y="27002"/>
                  </a:lnTo>
                  <a:lnTo>
                    <a:pt x="48240" y="11728"/>
                  </a:lnTo>
                  <a:lnTo>
                    <a:pt x="49943" y="8359"/>
                  </a:lnTo>
                  <a:lnTo>
                    <a:pt x="55600" y="2734"/>
                  </a:lnTo>
                  <a:lnTo>
                    <a:pt x="59083" y="247"/>
                  </a:lnTo>
                  <a:lnTo>
                    <a:pt x="63522" y="0"/>
                  </a:lnTo>
                  <a:lnTo>
                    <a:pt x="74099" y="3487"/>
                  </a:lnTo>
                  <a:lnTo>
                    <a:pt x="78472" y="9215"/>
                  </a:lnTo>
                  <a:lnTo>
                    <a:pt x="90560" y="46944"/>
                  </a:lnTo>
                  <a:lnTo>
                    <a:pt x="104151" y="10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349"/>
            <p:cNvSpPr/>
            <p:nvPr>
              <p:custDataLst>
                <p:tags r:id="rId10"/>
              </p:custDataLst>
            </p:nvPr>
          </p:nvSpPr>
          <p:spPr>
            <a:xfrm>
              <a:off x="4946650" y="6051550"/>
              <a:ext cx="107951" cy="30868"/>
            </a:xfrm>
            <a:custGeom>
              <a:avLst/>
              <a:gdLst/>
              <a:ahLst/>
              <a:cxnLst/>
              <a:rect l="0" t="0" r="0" b="0"/>
              <a:pathLst>
                <a:path w="1079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5" y="29764"/>
                  </a:lnTo>
                  <a:lnTo>
                    <a:pt x="1882" y="30426"/>
                  </a:lnTo>
                  <a:lnTo>
                    <a:pt x="3371" y="30867"/>
                  </a:lnTo>
                  <a:lnTo>
                    <a:pt x="42377" y="247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350"/>
            <p:cNvSpPr/>
            <p:nvPr>
              <p:custDataLst>
                <p:tags r:id="rId11"/>
              </p:custDataLst>
            </p:nvPr>
          </p:nvSpPr>
          <p:spPr>
            <a:xfrm>
              <a:off x="4917592" y="5949950"/>
              <a:ext cx="149709" cy="38101"/>
            </a:xfrm>
            <a:custGeom>
              <a:avLst/>
              <a:gdLst/>
              <a:ahLst/>
              <a:cxnLst/>
              <a:rect l="0" t="0" r="0" b="0"/>
              <a:pathLst>
                <a:path w="1497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2325"/>
                  </a:lnTo>
                  <a:lnTo>
                    <a:pt x="1562" y="25891"/>
                  </a:lnTo>
                  <a:lnTo>
                    <a:pt x="6489" y="20209"/>
                  </a:lnTo>
                  <a:lnTo>
                    <a:pt x="9779" y="17706"/>
                  </a:lnTo>
                  <a:lnTo>
                    <a:pt x="55056" y="6451"/>
                  </a:lnTo>
                  <a:lnTo>
                    <a:pt x="100280" y="1275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351"/>
            <p:cNvSpPr/>
            <p:nvPr>
              <p:custDataLst>
                <p:tags r:id="rId12"/>
              </p:custDataLst>
            </p:nvPr>
          </p:nvSpPr>
          <p:spPr>
            <a:xfrm>
              <a:off x="4876800" y="5977639"/>
              <a:ext cx="48257" cy="219962"/>
            </a:xfrm>
            <a:custGeom>
              <a:avLst/>
              <a:gdLst/>
              <a:ahLst/>
              <a:cxnLst/>
              <a:rect l="0" t="0" r="0" b="0"/>
              <a:pathLst>
                <a:path w="48257" h="219962">
                  <a:moveTo>
                    <a:pt x="0" y="23111"/>
                  </a:moveTo>
                  <a:lnTo>
                    <a:pt x="0" y="23111"/>
                  </a:lnTo>
                  <a:lnTo>
                    <a:pt x="3371" y="16369"/>
                  </a:lnTo>
                  <a:lnTo>
                    <a:pt x="15580" y="5435"/>
                  </a:lnTo>
                  <a:lnTo>
                    <a:pt x="24798" y="1144"/>
                  </a:lnTo>
                  <a:lnTo>
                    <a:pt x="29232" y="0"/>
                  </a:lnTo>
                  <a:lnTo>
                    <a:pt x="33599" y="648"/>
                  </a:lnTo>
                  <a:lnTo>
                    <a:pt x="42214" y="5131"/>
                  </a:lnTo>
                  <a:lnTo>
                    <a:pt x="45076" y="10419"/>
                  </a:lnTo>
                  <a:lnTo>
                    <a:pt x="48256" y="25702"/>
                  </a:lnTo>
                  <a:lnTo>
                    <a:pt x="46675" y="60881"/>
                  </a:lnTo>
                  <a:lnTo>
                    <a:pt x="41738" y="99213"/>
                  </a:lnTo>
                  <a:lnTo>
                    <a:pt x="38113" y="137000"/>
                  </a:lnTo>
                  <a:lnTo>
                    <a:pt x="35098" y="181153"/>
                  </a:lnTo>
                  <a:lnTo>
                    <a:pt x="38100" y="21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352"/>
            <p:cNvSpPr/>
            <p:nvPr>
              <p:custDataLst>
                <p:tags r:id="rId13"/>
              </p:custDataLst>
            </p:nvPr>
          </p:nvSpPr>
          <p:spPr>
            <a:xfrm>
              <a:off x="5536362" y="5939354"/>
              <a:ext cx="140539" cy="182750"/>
            </a:xfrm>
            <a:custGeom>
              <a:avLst/>
              <a:gdLst/>
              <a:ahLst/>
              <a:cxnLst/>
              <a:rect l="0" t="0" r="0" b="0"/>
              <a:pathLst>
                <a:path w="140539" h="182750">
                  <a:moveTo>
                    <a:pt x="140538" y="23296"/>
                  </a:moveTo>
                  <a:lnTo>
                    <a:pt x="140538" y="23296"/>
                  </a:lnTo>
                  <a:lnTo>
                    <a:pt x="134763" y="18226"/>
                  </a:lnTo>
                  <a:lnTo>
                    <a:pt x="107631" y="2631"/>
                  </a:lnTo>
                  <a:lnTo>
                    <a:pt x="95574" y="0"/>
                  </a:lnTo>
                  <a:lnTo>
                    <a:pt x="76885" y="1891"/>
                  </a:lnTo>
                  <a:lnTo>
                    <a:pt x="51201" y="10290"/>
                  </a:lnTo>
                  <a:lnTo>
                    <a:pt x="38979" y="19633"/>
                  </a:lnTo>
                  <a:lnTo>
                    <a:pt x="32606" y="29428"/>
                  </a:lnTo>
                  <a:lnTo>
                    <a:pt x="31895" y="33029"/>
                  </a:lnTo>
                  <a:lnTo>
                    <a:pt x="32125" y="36135"/>
                  </a:lnTo>
                  <a:lnTo>
                    <a:pt x="42564" y="50618"/>
                  </a:lnTo>
                  <a:lnTo>
                    <a:pt x="59062" y="61574"/>
                  </a:lnTo>
                  <a:lnTo>
                    <a:pt x="81483" y="71595"/>
                  </a:lnTo>
                  <a:lnTo>
                    <a:pt x="86069" y="76042"/>
                  </a:lnTo>
                  <a:lnTo>
                    <a:pt x="85175" y="78922"/>
                  </a:lnTo>
                  <a:lnTo>
                    <a:pt x="78538" y="85883"/>
                  </a:lnTo>
                  <a:lnTo>
                    <a:pt x="38120" y="108089"/>
                  </a:lnTo>
                  <a:lnTo>
                    <a:pt x="15177" y="122190"/>
                  </a:lnTo>
                  <a:lnTo>
                    <a:pt x="5329" y="134748"/>
                  </a:lnTo>
                  <a:lnTo>
                    <a:pt x="12" y="148325"/>
                  </a:lnTo>
                  <a:lnTo>
                    <a:pt x="0" y="159063"/>
                  </a:lnTo>
                  <a:lnTo>
                    <a:pt x="3101" y="163901"/>
                  </a:lnTo>
                  <a:lnTo>
                    <a:pt x="20245" y="176748"/>
                  </a:lnTo>
                  <a:lnTo>
                    <a:pt x="32747" y="182749"/>
                  </a:lnTo>
                  <a:lnTo>
                    <a:pt x="83388" y="182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353"/>
            <p:cNvSpPr/>
            <p:nvPr>
              <p:custDataLst>
                <p:tags r:id="rId14"/>
              </p:custDataLst>
            </p:nvPr>
          </p:nvSpPr>
          <p:spPr>
            <a:xfrm>
              <a:off x="5334133" y="6007100"/>
              <a:ext cx="31618" cy="146051"/>
            </a:xfrm>
            <a:custGeom>
              <a:avLst/>
              <a:gdLst/>
              <a:ahLst/>
              <a:cxnLst/>
              <a:rect l="0" t="0" r="0" b="0"/>
              <a:pathLst>
                <a:path w="31618" h="146051">
                  <a:moveTo>
                    <a:pt x="31617" y="0"/>
                  </a:moveTo>
                  <a:lnTo>
                    <a:pt x="31617" y="0"/>
                  </a:lnTo>
                  <a:lnTo>
                    <a:pt x="13319" y="21669"/>
                  </a:lnTo>
                  <a:lnTo>
                    <a:pt x="4950" y="38876"/>
                  </a:lnTo>
                  <a:lnTo>
                    <a:pt x="536" y="83767"/>
                  </a:lnTo>
                  <a:lnTo>
                    <a:pt x="0" y="115011"/>
                  </a:lnTo>
                  <a:lnTo>
                    <a:pt x="189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6354"/>
          <p:cNvSpPr/>
          <p:nvPr>
            <p:custDataLst>
              <p:tags r:id="rId6"/>
            </p:custDataLst>
          </p:nvPr>
        </p:nvSpPr>
        <p:spPr>
          <a:xfrm>
            <a:off x="3313893" y="5855583"/>
            <a:ext cx="115108" cy="399168"/>
          </a:xfrm>
          <a:custGeom>
            <a:avLst/>
            <a:gdLst/>
            <a:ahLst/>
            <a:cxnLst/>
            <a:rect l="0" t="0" r="0" b="0"/>
            <a:pathLst>
              <a:path w="115108" h="399168">
                <a:moveTo>
                  <a:pt x="115107" y="5467"/>
                </a:moveTo>
                <a:lnTo>
                  <a:pt x="115107" y="5467"/>
                </a:lnTo>
                <a:lnTo>
                  <a:pt x="111736" y="2096"/>
                </a:lnTo>
                <a:lnTo>
                  <a:pt x="108199" y="441"/>
                </a:lnTo>
                <a:lnTo>
                  <a:pt x="106269" y="0"/>
                </a:lnTo>
                <a:lnTo>
                  <a:pt x="90067" y="16234"/>
                </a:lnTo>
                <a:lnTo>
                  <a:pt x="64378" y="61347"/>
                </a:lnTo>
                <a:lnTo>
                  <a:pt x="40802" y="101512"/>
                </a:lnTo>
                <a:lnTo>
                  <a:pt x="25719" y="143207"/>
                </a:lnTo>
                <a:lnTo>
                  <a:pt x="10876" y="188943"/>
                </a:lnTo>
                <a:lnTo>
                  <a:pt x="2695" y="223418"/>
                </a:lnTo>
                <a:lnTo>
                  <a:pt x="0" y="258498"/>
                </a:lnTo>
                <a:lnTo>
                  <a:pt x="2565" y="290081"/>
                </a:lnTo>
                <a:lnTo>
                  <a:pt x="10760" y="313525"/>
                </a:lnTo>
                <a:lnTo>
                  <a:pt x="37387" y="349332"/>
                </a:lnTo>
                <a:lnTo>
                  <a:pt x="115107" y="3991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6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MARTInkShape-1747"/>
          <p:cNvSpPr/>
          <p:nvPr>
            <p:custDataLst>
              <p:tags r:id="rId1"/>
            </p:custDataLst>
          </p:nvPr>
        </p:nvSpPr>
        <p:spPr>
          <a:xfrm>
            <a:off x="9732061" y="3868911"/>
            <a:ext cx="256490" cy="214140"/>
          </a:xfrm>
          <a:custGeom>
            <a:avLst/>
            <a:gdLst/>
            <a:ahLst/>
            <a:cxnLst/>
            <a:rect l="0" t="0" r="0" b="0"/>
            <a:pathLst>
              <a:path w="256490" h="214140">
                <a:moveTo>
                  <a:pt x="8839" y="36339"/>
                </a:moveTo>
                <a:lnTo>
                  <a:pt x="8839" y="36339"/>
                </a:lnTo>
                <a:lnTo>
                  <a:pt x="3770" y="30564"/>
                </a:lnTo>
                <a:lnTo>
                  <a:pt x="0" y="24129"/>
                </a:lnTo>
                <a:lnTo>
                  <a:pt x="124" y="20438"/>
                </a:lnTo>
                <a:lnTo>
                  <a:pt x="4025" y="12574"/>
                </a:lnTo>
                <a:lnTo>
                  <a:pt x="14225" y="6256"/>
                </a:lnTo>
                <a:lnTo>
                  <a:pt x="29578" y="1802"/>
                </a:lnTo>
                <a:lnTo>
                  <a:pt x="59198" y="0"/>
                </a:lnTo>
                <a:lnTo>
                  <a:pt x="101582" y="10587"/>
                </a:lnTo>
                <a:lnTo>
                  <a:pt x="119204" y="21836"/>
                </a:lnTo>
                <a:lnTo>
                  <a:pt x="141020" y="45312"/>
                </a:lnTo>
                <a:lnTo>
                  <a:pt x="145197" y="60318"/>
                </a:lnTo>
                <a:lnTo>
                  <a:pt x="145643" y="78746"/>
                </a:lnTo>
                <a:lnTo>
                  <a:pt x="137960" y="107544"/>
                </a:lnTo>
                <a:lnTo>
                  <a:pt x="125336" y="130815"/>
                </a:lnTo>
                <a:lnTo>
                  <a:pt x="90815" y="176884"/>
                </a:lnTo>
                <a:lnTo>
                  <a:pt x="72969" y="201420"/>
                </a:lnTo>
                <a:lnTo>
                  <a:pt x="73465" y="203543"/>
                </a:lnTo>
                <a:lnTo>
                  <a:pt x="75205" y="204958"/>
                </a:lnTo>
                <a:lnTo>
                  <a:pt x="114647" y="207416"/>
                </a:lnTo>
                <a:lnTo>
                  <a:pt x="162105" y="207740"/>
                </a:lnTo>
                <a:lnTo>
                  <a:pt x="199987" y="208480"/>
                </a:lnTo>
                <a:lnTo>
                  <a:pt x="256489" y="2141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397"/>
          <p:cNvGrpSpPr/>
          <p:nvPr/>
        </p:nvGrpSpPr>
        <p:grpSpPr>
          <a:xfrm>
            <a:off x="9340850" y="3981450"/>
            <a:ext cx="635001" cy="277636"/>
            <a:chOff x="9340850" y="3981450"/>
            <a:chExt cx="635001" cy="277636"/>
          </a:xfrm>
        </p:grpSpPr>
        <p:sp>
          <p:nvSpPr>
            <p:cNvPr id="177" name="SMARTInkShape-1748"/>
            <p:cNvSpPr/>
            <p:nvPr>
              <p:custDataLst>
                <p:tags r:id="rId146"/>
              </p:custDataLst>
            </p:nvPr>
          </p:nvSpPr>
          <p:spPr>
            <a:xfrm>
              <a:off x="9340850" y="3981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961"/>
                  </a:lnTo>
                  <a:lnTo>
                    <a:pt x="17007" y="11998"/>
                  </a:lnTo>
                  <a:lnTo>
                    <a:pt x="25415" y="7675"/>
                  </a:lnTo>
                  <a:lnTo>
                    <a:pt x="70054" y="6365"/>
                  </a:lnTo>
                  <a:lnTo>
                    <a:pt x="84100" y="5648"/>
                  </a:lnTo>
                  <a:lnTo>
                    <a:pt x="114267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749"/>
            <p:cNvSpPr/>
            <p:nvPr>
              <p:custDataLst>
                <p:tags r:id="rId147"/>
              </p:custDataLst>
            </p:nvPr>
          </p:nvSpPr>
          <p:spPr>
            <a:xfrm>
              <a:off x="9366364" y="4044950"/>
              <a:ext cx="114187" cy="31489"/>
            </a:xfrm>
            <a:custGeom>
              <a:avLst/>
              <a:gdLst/>
              <a:ahLst/>
              <a:cxnLst/>
              <a:rect l="0" t="0" r="0" b="0"/>
              <a:pathLst>
                <a:path w="114187" h="31489">
                  <a:moveTo>
                    <a:pt x="25286" y="0"/>
                  </a:moveTo>
                  <a:lnTo>
                    <a:pt x="25286" y="0"/>
                  </a:lnTo>
                  <a:lnTo>
                    <a:pt x="10980" y="8838"/>
                  </a:lnTo>
                  <a:lnTo>
                    <a:pt x="4271" y="14927"/>
                  </a:lnTo>
                  <a:lnTo>
                    <a:pt x="1835" y="19099"/>
                  </a:lnTo>
                  <a:lnTo>
                    <a:pt x="0" y="25031"/>
                  </a:lnTo>
                  <a:lnTo>
                    <a:pt x="32127" y="27277"/>
                  </a:lnTo>
                  <a:lnTo>
                    <a:pt x="41027" y="29762"/>
                  </a:lnTo>
                  <a:lnTo>
                    <a:pt x="66765" y="31488"/>
                  </a:lnTo>
                  <a:lnTo>
                    <a:pt x="114186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750"/>
            <p:cNvSpPr/>
            <p:nvPr>
              <p:custDataLst>
                <p:tags r:id="rId148"/>
              </p:custDataLst>
            </p:nvPr>
          </p:nvSpPr>
          <p:spPr>
            <a:xfrm>
              <a:off x="9708055" y="4191000"/>
              <a:ext cx="197946" cy="38011"/>
            </a:xfrm>
            <a:custGeom>
              <a:avLst/>
              <a:gdLst/>
              <a:ahLst/>
              <a:cxnLst/>
              <a:rect l="0" t="0" r="0" b="0"/>
              <a:pathLst>
                <a:path w="197946" h="38011">
                  <a:moveTo>
                    <a:pt x="45545" y="0"/>
                  </a:moveTo>
                  <a:lnTo>
                    <a:pt x="45545" y="0"/>
                  </a:lnTo>
                  <a:lnTo>
                    <a:pt x="2627" y="26515"/>
                  </a:lnTo>
                  <a:lnTo>
                    <a:pt x="0" y="30376"/>
                  </a:lnTo>
                  <a:lnTo>
                    <a:pt x="366" y="32951"/>
                  </a:lnTo>
                  <a:lnTo>
                    <a:pt x="2724" y="34667"/>
                  </a:lnTo>
                  <a:lnTo>
                    <a:pt x="45123" y="37648"/>
                  </a:lnTo>
                  <a:lnTo>
                    <a:pt x="89520" y="38010"/>
                  </a:lnTo>
                  <a:lnTo>
                    <a:pt x="126857" y="34703"/>
                  </a:lnTo>
                  <a:lnTo>
                    <a:pt x="169199" y="32625"/>
                  </a:lnTo>
                  <a:lnTo>
                    <a:pt x="197945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751"/>
            <p:cNvSpPr/>
            <p:nvPr>
              <p:custDataLst>
                <p:tags r:id="rId149"/>
              </p:custDataLst>
            </p:nvPr>
          </p:nvSpPr>
          <p:spPr>
            <a:xfrm>
              <a:off x="9796445" y="4241800"/>
              <a:ext cx="179406" cy="17286"/>
            </a:xfrm>
            <a:custGeom>
              <a:avLst/>
              <a:gdLst/>
              <a:ahLst/>
              <a:cxnLst/>
              <a:rect l="0" t="0" r="0" b="0"/>
              <a:pathLst>
                <a:path w="179406" h="17286">
                  <a:moveTo>
                    <a:pt x="14305" y="6350"/>
                  </a:moveTo>
                  <a:lnTo>
                    <a:pt x="14305" y="6350"/>
                  </a:lnTo>
                  <a:lnTo>
                    <a:pt x="7562" y="6350"/>
                  </a:lnTo>
                  <a:lnTo>
                    <a:pt x="4871" y="7761"/>
                  </a:lnTo>
                  <a:lnTo>
                    <a:pt x="0" y="13092"/>
                  </a:lnTo>
                  <a:lnTo>
                    <a:pt x="1241" y="15078"/>
                  </a:lnTo>
                  <a:lnTo>
                    <a:pt x="10145" y="17285"/>
                  </a:lnTo>
                  <a:lnTo>
                    <a:pt x="56954" y="16936"/>
                  </a:lnTo>
                  <a:lnTo>
                    <a:pt x="102378" y="10166"/>
                  </a:lnTo>
                  <a:lnTo>
                    <a:pt x="143703" y="2739"/>
                  </a:lnTo>
                  <a:lnTo>
                    <a:pt x="1794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398"/>
          <p:cNvGrpSpPr/>
          <p:nvPr/>
        </p:nvGrpSpPr>
        <p:grpSpPr>
          <a:xfrm>
            <a:off x="7919333" y="3733823"/>
            <a:ext cx="1148379" cy="457171"/>
            <a:chOff x="7919333" y="3733823"/>
            <a:chExt cx="1148379" cy="457171"/>
          </a:xfrm>
        </p:grpSpPr>
        <p:sp>
          <p:nvSpPr>
            <p:cNvPr id="182" name="SMARTInkShape-1752"/>
            <p:cNvSpPr/>
            <p:nvPr>
              <p:custDataLst>
                <p:tags r:id="rId138"/>
              </p:custDataLst>
            </p:nvPr>
          </p:nvSpPr>
          <p:spPr>
            <a:xfrm>
              <a:off x="7919333" y="3975100"/>
              <a:ext cx="132468" cy="19051"/>
            </a:xfrm>
            <a:custGeom>
              <a:avLst/>
              <a:gdLst/>
              <a:ahLst/>
              <a:cxnLst/>
              <a:rect l="0" t="0" r="0" b="0"/>
              <a:pathLst>
                <a:path w="132468" h="190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3723" y="11342"/>
                  </a:lnTo>
                  <a:lnTo>
                    <a:pt x="86626" y="13227"/>
                  </a:lnTo>
                  <a:lnTo>
                    <a:pt x="13246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753"/>
            <p:cNvSpPr/>
            <p:nvPr>
              <p:custDataLst>
                <p:tags r:id="rId139"/>
              </p:custDataLst>
            </p:nvPr>
          </p:nvSpPr>
          <p:spPr>
            <a:xfrm>
              <a:off x="7939265" y="4057650"/>
              <a:ext cx="144286" cy="31343"/>
            </a:xfrm>
            <a:custGeom>
              <a:avLst/>
              <a:gdLst/>
              <a:ahLst/>
              <a:cxnLst/>
              <a:rect l="0" t="0" r="0" b="0"/>
              <a:pathLst>
                <a:path w="144286" h="31343">
                  <a:moveTo>
                    <a:pt x="10935" y="0"/>
                  </a:moveTo>
                  <a:lnTo>
                    <a:pt x="10935" y="0"/>
                  </a:lnTo>
                  <a:lnTo>
                    <a:pt x="883" y="16959"/>
                  </a:lnTo>
                  <a:lnTo>
                    <a:pt x="0" y="19773"/>
                  </a:lnTo>
                  <a:lnTo>
                    <a:pt x="117" y="22354"/>
                  </a:lnTo>
                  <a:lnTo>
                    <a:pt x="2129" y="27103"/>
                  </a:lnTo>
                  <a:lnTo>
                    <a:pt x="12901" y="29685"/>
                  </a:lnTo>
                  <a:lnTo>
                    <a:pt x="51931" y="31342"/>
                  </a:lnTo>
                  <a:lnTo>
                    <a:pt x="14428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754"/>
            <p:cNvSpPr/>
            <p:nvPr>
              <p:custDataLst>
                <p:tags r:id="rId140"/>
              </p:custDataLst>
            </p:nvPr>
          </p:nvSpPr>
          <p:spPr>
            <a:xfrm>
              <a:off x="8388544" y="3824105"/>
              <a:ext cx="17713" cy="347846"/>
            </a:xfrm>
            <a:custGeom>
              <a:avLst/>
              <a:gdLst/>
              <a:ahLst/>
              <a:cxnLst/>
              <a:rect l="0" t="0" r="0" b="0"/>
              <a:pathLst>
                <a:path w="17713" h="347846">
                  <a:moveTo>
                    <a:pt x="6156" y="17645"/>
                  </a:moveTo>
                  <a:lnTo>
                    <a:pt x="6156" y="17645"/>
                  </a:lnTo>
                  <a:lnTo>
                    <a:pt x="6154" y="10903"/>
                  </a:lnTo>
                  <a:lnTo>
                    <a:pt x="8037" y="5711"/>
                  </a:lnTo>
                  <a:lnTo>
                    <a:pt x="9526" y="3339"/>
                  </a:lnTo>
                  <a:lnTo>
                    <a:pt x="11225" y="1758"/>
                  </a:lnTo>
                  <a:lnTo>
                    <a:pt x="14994" y="0"/>
                  </a:lnTo>
                  <a:lnTo>
                    <a:pt x="16282" y="1649"/>
                  </a:lnTo>
                  <a:lnTo>
                    <a:pt x="17712" y="9125"/>
                  </a:lnTo>
                  <a:lnTo>
                    <a:pt x="11798" y="49797"/>
                  </a:lnTo>
                  <a:lnTo>
                    <a:pt x="7271" y="93532"/>
                  </a:lnTo>
                  <a:lnTo>
                    <a:pt x="3115" y="134125"/>
                  </a:lnTo>
                  <a:lnTo>
                    <a:pt x="460" y="180954"/>
                  </a:lnTo>
                  <a:lnTo>
                    <a:pt x="0" y="224861"/>
                  </a:lnTo>
                  <a:lnTo>
                    <a:pt x="568" y="266642"/>
                  </a:lnTo>
                  <a:lnTo>
                    <a:pt x="5281" y="311621"/>
                  </a:lnTo>
                  <a:lnTo>
                    <a:pt x="6156" y="347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755"/>
            <p:cNvSpPr/>
            <p:nvPr>
              <p:custDataLst>
                <p:tags r:id="rId141"/>
              </p:custDataLst>
            </p:nvPr>
          </p:nvSpPr>
          <p:spPr>
            <a:xfrm>
              <a:off x="8370443" y="3797300"/>
              <a:ext cx="189358" cy="50801"/>
            </a:xfrm>
            <a:custGeom>
              <a:avLst/>
              <a:gdLst/>
              <a:ahLst/>
              <a:cxnLst/>
              <a:rect l="0" t="0" r="0" b="0"/>
              <a:pathLst>
                <a:path w="189358" h="50801">
                  <a:moveTo>
                    <a:pt x="11557" y="50800"/>
                  </a:moveTo>
                  <a:lnTo>
                    <a:pt x="11557" y="50800"/>
                  </a:lnTo>
                  <a:lnTo>
                    <a:pt x="8186" y="47429"/>
                  </a:lnTo>
                  <a:lnTo>
                    <a:pt x="4649" y="45774"/>
                  </a:lnTo>
                  <a:lnTo>
                    <a:pt x="2718" y="45333"/>
                  </a:lnTo>
                  <a:lnTo>
                    <a:pt x="1431" y="44333"/>
                  </a:lnTo>
                  <a:lnTo>
                    <a:pt x="0" y="41340"/>
                  </a:lnTo>
                  <a:lnTo>
                    <a:pt x="1031" y="39555"/>
                  </a:lnTo>
                  <a:lnTo>
                    <a:pt x="5937" y="35689"/>
                  </a:lnTo>
                  <a:lnTo>
                    <a:pt x="39710" y="22217"/>
                  </a:lnTo>
                  <a:lnTo>
                    <a:pt x="79756" y="12934"/>
                  </a:lnTo>
                  <a:lnTo>
                    <a:pt x="122388" y="4930"/>
                  </a:lnTo>
                  <a:lnTo>
                    <a:pt x="162929" y="1461"/>
                  </a:lnTo>
                  <a:lnTo>
                    <a:pt x="1893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756"/>
            <p:cNvSpPr/>
            <p:nvPr>
              <p:custDataLst>
                <p:tags r:id="rId142"/>
              </p:custDataLst>
            </p:nvPr>
          </p:nvSpPr>
          <p:spPr>
            <a:xfrm>
              <a:off x="8585198" y="3867172"/>
              <a:ext cx="71215" cy="149843"/>
            </a:xfrm>
            <a:custGeom>
              <a:avLst/>
              <a:gdLst/>
              <a:ahLst/>
              <a:cxnLst/>
              <a:rect l="0" t="0" r="0" b="0"/>
              <a:pathLst>
                <a:path w="71215" h="149843">
                  <a:moveTo>
                    <a:pt x="2" y="6328"/>
                  </a:moveTo>
                  <a:lnTo>
                    <a:pt x="2" y="6328"/>
                  </a:lnTo>
                  <a:lnTo>
                    <a:pt x="0" y="2957"/>
                  </a:lnTo>
                  <a:lnTo>
                    <a:pt x="1413" y="1964"/>
                  </a:lnTo>
                  <a:lnTo>
                    <a:pt x="13817" y="370"/>
                  </a:lnTo>
                  <a:lnTo>
                    <a:pt x="47868" y="0"/>
                  </a:lnTo>
                  <a:lnTo>
                    <a:pt x="51668" y="1403"/>
                  </a:lnTo>
                  <a:lnTo>
                    <a:pt x="57772" y="6727"/>
                  </a:lnTo>
                  <a:lnTo>
                    <a:pt x="58977" y="10827"/>
                  </a:lnTo>
                  <a:lnTo>
                    <a:pt x="58433" y="21027"/>
                  </a:lnTo>
                  <a:lnTo>
                    <a:pt x="54160" y="35299"/>
                  </a:lnTo>
                  <a:lnTo>
                    <a:pt x="45055" y="48465"/>
                  </a:lnTo>
                  <a:lnTo>
                    <a:pt x="39310" y="53278"/>
                  </a:lnTo>
                  <a:lnTo>
                    <a:pt x="36791" y="54561"/>
                  </a:lnTo>
                  <a:lnTo>
                    <a:pt x="35111" y="56122"/>
                  </a:lnTo>
                  <a:lnTo>
                    <a:pt x="33245" y="59738"/>
                  </a:lnTo>
                  <a:lnTo>
                    <a:pt x="33453" y="61691"/>
                  </a:lnTo>
                  <a:lnTo>
                    <a:pt x="35566" y="65741"/>
                  </a:lnTo>
                  <a:lnTo>
                    <a:pt x="68155" y="112728"/>
                  </a:lnTo>
                  <a:lnTo>
                    <a:pt x="70836" y="117479"/>
                  </a:lnTo>
                  <a:lnTo>
                    <a:pt x="71214" y="122056"/>
                  </a:lnTo>
                  <a:lnTo>
                    <a:pt x="67870" y="130905"/>
                  </a:lnTo>
                  <a:lnTo>
                    <a:pt x="58054" y="143820"/>
                  </a:lnTo>
                  <a:lnTo>
                    <a:pt x="48380" y="148575"/>
                  </a:lnTo>
                  <a:lnTo>
                    <a:pt x="42838" y="149842"/>
                  </a:lnTo>
                  <a:lnTo>
                    <a:pt x="31034" y="147488"/>
                  </a:lnTo>
                  <a:lnTo>
                    <a:pt x="20850" y="142444"/>
                  </a:lnTo>
                  <a:lnTo>
                    <a:pt x="12702" y="133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757"/>
            <p:cNvSpPr/>
            <p:nvPr>
              <p:custDataLst>
                <p:tags r:id="rId143"/>
              </p:custDataLst>
            </p:nvPr>
          </p:nvSpPr>
          <p:spPr>
            <a:xfrm>
              <a:off x="8655050" y="3879850"/>
              <a:ext cx="136421" cy="266701"/>
            </a:xfrm>
            <a:custGeom>
              <a:avLst/>
              <a:gdLst/>
              <a:ahLst/>
              <a:cxnLst/>
              <a:rect l="0" t="0" r="0" b="0"/>
              <a:pathLst>
                <a:path w="136421" h="266701">
                  <a:moveTo>
                    <a:pt x="127000" y="0"/>
                  </a:moveTo>
                  <a:lnTo>
                    <a:pt x="127000" y="0"/>
                  </a:lnTo>
                  <a:lnTo>
                    <a:pt x="130370" y="0"/>
                  </a:lnTo>
                  <a:lnTo>
                    <a:pt x="133907" y="1882"/>
                  </a:lnTo>
                  <a:lnTo>
                    <a:pt x="135837" y="3371"/>
                  </a:lnTo>
                  <a:lnTo>
                    <a:pt x="136420" y="5775"/>
                  </a:lnTo>
                  <a:lnTo>
                    <a:pt x="135184" y="12209"/>
                  </a:lnTo>
                  <a:lnTo>
                    <a:pt x="107842" y="52686"/>
                  </a:lnTo>
                  <a:lnTo>
                    <a:pt x="76184" y="95943"/>
                  </a:lnTo>
                  <a:lnTo>
                    <a:pt x="50798" y="141091"/>
                  </a:lnTo>
                  <a:lnTo>
                    <a:pt x="25398" y="187403"/>
                  </a:lnTo>
                  <a:lnTo>
                    <a:pt x="10138" y="23347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758"/>
            <p:cNvSpPr/>
            <p:nvPr>
              <p:custDataLst>
                <p:tags r:id="rId144"/>
              </p:custDataLst>
            </p:nvPr>
          </p:nvSpPr>
          <p:spPr>
            <a:xfrm>
              <a:off x="8750300" y="4076779"/>
              <a:ext cx="88901" cy="114215"/>
            </a:xfrm>
            <a:custGeom>
              <a:avLst/>
              <a:gdLst/>
              <a:ahLst/>
              <a:cxnLst/>
              <a:rect l="0" t="0" r="0" b="0"/>
              <a:pathLst>
                <a:path w="88901" h="114215">
                  <a:moveTo>
                    <a:pt x="0" y="12621"/>
                  </a:moveTo>
                  <a:lnTo>
                    <a:pt x="0" y="12621"/>
                  </a:lnTo>
                  <a:lnTo>
                    <a:pt x="0" y="9250"/>
                  </a:lnTo>
                  <a:lnTo>
                    <a:pt x="705" y="8257"/>
                  </a:lnTo>
                  <a:lnTo>
                    <a:pt x="1881" y="7595"/>
                  </a:lnTo>
                  <a:lnTo>
                    <a:pt x="5467" y="6532"/>
                  </a:lnTo>
                  <a:lnTo>
                    <a:pt x="11245" y="1958"/>
                  </a:lnTo>
                  <a:lnTo>
                    <a:pt x="17882" y="189"/>
                  </a:lnTo>
                  <a:lnTo>
                    <a:pt x="22074" y="0"/>
                  </a:lnTo>
                  <a:lnTo>
                    <a:pt x="25804" y="1838"/>
                  </a:lnTo>
                  <a:lnTo>
                    <a:pt x="29813" y="4300"/>
                  </a:lnTo>
                  <a:lnTo>
                    <a:pt x="36036" y="6393"/>
                  </a:lnTo>
                  <a:lnTo>
                    <a:pt x="42350" y="10462"/>
                  </a:lnTo>
                  <a:lnTo>
                    <a:pt x="46573" y="11661"/>
                  </a:lnTo>
                  <a:lnTo>
                    <a:pt x="47982" y="12687"/>
                  </a:lnTo>
                  <a:lnTo>
                    <a:pt x="48922" y="14076"/>
                  </a:lnTo>
                  <a:lnTo>
                    <a:pt x="53799" y="24746"/>
                  </a:lnTo>
                  <a:lnTo>
                    <a:pt x="54211" y="27760"/>
                  </a:lnTo>
                  <a:lnTo>
                    <a:pt x="50211" y="52922"/>
                  </a:lnTo>
                  <a:lnTo>
                    <a:pt x="37942" y="74678"/>
                  </a:lnTo>
                  <a:lnTo>
                    <a:pt x="21161" y="98054"/>
                  </a:lnTo>
                  <a:lnTo>
                    <a:pt x="15519" y="101199"/>
                  </a:lnTo>
                  <a:lnTo>
                    <a:pt x="12809" y="107569"/>
                  </a:lnTo>
                  <a:lnTo>
                    <a:pt x="12709" y="113312"/>
                  </a:lnTo>
                  <a:lnTo>
                    <a:pt x="13412" y="113614"/>
                  </a:lnTo>
                  <a:lnTo>
                    <a:pt x="33899" y="114214"/>
                  </a:lnTo>
                  <a:lnTo>
                    <a:pt x="80465" y="102481"/>
                  </a:lnTo>
                  <a:lnTo>
                    <a:pt x="88900" y="101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759"/>
            <p:cNvSpPr/>
            <p:nvPr>
              <p:custDataLst>
                <p:tags r:id="rId145"/>
              </p:custDataLst>
            </p:nvPr>
          </p:nvSpPr>
          <p:spPr>
            <a:xfrm>
              <a:off x="8921750" y="3733823"/>
              <a:ext cx="145962" cy="336528"/>
            </a:xfrm>
            <a:custGeom>
              <a:avLst/>
              <a:gdLst/>
              <a:ahLst/>
              <a:cxnLst/>
              <a:rect l="0" t="0" r="0" b="0"/>
              <a:pathLst>
                <a:path w="145962" h="336528">
                  <a:moveTo>
                    <a:pt x="0" y="19027"/>
                  </a:moveTo>
                  <a:lnTo>
                    <a:pt x="0" y="19027"/>
                  </a:lnTo>
                  <a:lnTo>
                    <a:pt x="6480" y="18321"/>
                  </a:lnTo>
                  <a:lnTo>
                    <a:pt x="27908" y="12938"/>
                  </a:lnTo>
                  <a:lnTo>
                    <a:pt x="47425" y="11987"/>
                  </a:lnTo>
                  <a:lnTo>
                    <a:pt x="71336" y="6916"/>
                  </a:lnTo>
                  <a:lnTo>
                    <a:pt x="80326" y="5796"/>
                  </a:lnTo>
                  <a:lnTo>
                    <a:pt x="99748" y="882"/>
                  </a:lnTo>
                  <a:lnTo>
                    <a:pt x="128131" y="0"/>
                  </a:lnTo>
                  <a:lnTo>
                    <a:pt x="132912" y="1869"/>
                  </a:lnTo>
                  <a:lnTo>
                    <a:pt x="135175" y="3355"/>
                  </a:lnTo>
                  <a:lnTo>
                    <a:pt x="136683" y="5051"/>
                  </a:lnTo>
                  <a:lnTo>
                    <a:pt x="144549" y="19076"/>
                  </a:lnTo>
                  <a:lnTo>
                    <a:pt x="145961" y="42685"/>
                  </a:lnTo>
                  <a:lnTo>
                    <a:pt x="136589" y="89258"/>
                  </a:lnTo>
                  <a:lnTo>
                    <a:pt x="129174" y="133349"/>
                  </a:lnTo>
                  <a:lnTo>
                    <a:pt x="125246" y="179660"/>
                  </a:lnTo>
                  <a:lnTo>
                    <a:pt x="114146" y="221835"/>
                  </a:lnTo>
                  <a:lnTo>
                    <a:pt x="104940" y="266654"/>
                  </a:lnTo>
                  <a:lnTo>
                    <a:pt x="91824" y="312465"/>
                  </a:lnTo>
                  <a:lnTo>
                    <a:pt x="93216" y="320852"/>
                  </a:lnTo>
                  <a:lnTo>
                    <a:pt x="91288" y="325562"/>
                  </a:lnTo>
                  <a:lnTo>
                    <a:pt x="91198" y="327806"/>
                  </a:lnTo>
                  <a:lnTo>
                    <a:pt x="95250" y="336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1760"/>
          <p:cNvSpPr/>
          <p:nvPr>
            <p:custDataLst>
              <p:tags r:id="rId2"/>
            </p:custDataLst>
          </p:nvPr>
        </p:nvSpPr>
        <p:spPr>
          <a:xfrm>
            <a:off x="7372350" y="3728761"/>
            <a:ext cx="171451" cy="529039"/>
          </a:xfrm>
          <a:custGeom>
            <a:avLst/>
            <a:gdLst/>
            <a:ahLst/>
            <a:cxnLst/>
            <a:rect l="0" t="0" r="0" b="0"/>
            <a:pathLst>
              <a:path w="171451" h="529039">
                <a:moveTo>
                  <a:pt x="0" y="49489"/>
                </a:moveTo>
                <a:lnTo>
                  <a:pt x="0" y="49489"/>
                </a:lnTo>
                <a:lnTo>
                  <a:pt x="0" y="46118"/>
                </a:lnTo>
                <a:lnTo>
                  <a:pt x="705" y="45125"/>
                </a:lnTo>
                <a:lnTo>
                  <a:pt x="1881" y="44463"/>
                </a:lnTo>
                <a:lnTo>
                  <a:pt x="5467" y="43401"/>
                </a:lnTo>
                <a:lnTo>
                  <a:pt x="5958" y="41374"/>
                </a:lnTo>
                <a:lnTo>
                  <a:pt x="6088" y="39845"/>
                </a:lnTo>
                <a:lnTo>
                  <a:pt x="6881" y="38826"/>
                </a:lnTo>
                <a:lnTo>
                  <a:pt x="9644" y="37694"/>
                </a:lnTo>
                <a:lnTo>
                  <a:pt x="10662" y="36687"/>
                </a:lnTo>
                <a:lnTo>
                  <a:pt x="11795" y="33686"/>
                </a:lnTo>
                <a:lnTo>
                  <a:pt x="12802" y="32604"/>
                </a:lnTo>
                <a:lnTo>
                  <a:pt x="30555" y="25539"/>
                </a:lnTo>
                <a:lnTo>
                  <a:pt x="75309" y="12840"/>
                </a:lnTo>
                <a:lnTo>
                  <a:pt x="88635" y="9938"/>
                </a:lnTo>
                <a:lnTo>
                  <a:pt x="101522" y="6490"/>
                </a:lnTo>
                <a:lnTo>
                  <a:pt x="126993" y="3284"/>
                </a:lnTo>
                <a:lnTo>
                  <a:pt x="139698" y="51"/>
                </a:lnTo>
                <a:lnTo>
                  <a:pt x="147460" y="0"/>
                </a:lnTo>
                <a:lnTo>
                  <a:pt x="162735" y="4504"/>
                </a:lnTo>
                <a:lnTo>
                  <a:pt x="167106" y="4801"/>
                </a:lnTo>
                <a:lnTo>
                  <a:pt x="168554" y="5586"/>
                </a:lnTo>
                <a:lnTo>
                  <a:pt x="169519" y="6814"/>
                </a:lnTo>
                <a:lnTo>
                  <a:pt x="171337" y="11121"/>
                </a:lnTo>
                <a:lnTo>
                  <a:pt x="171450" y="42356"/>
                </a:lnTo>
                <a:lnTo>
                  <a:pt x="170745" y="44734"/>
                </a:lnTo>
                <a:lnTo>
                  <a:pt x="169569" y="46319"/>
                </a:lnTo>
                <a:lnTo>
                  <a:pt x="168079" y="47376"/>
                </a:lnTo>
                <a:lnTo>
                  <a:pt x="166424" y="52313"/>
                </a:lnTo>
                <a:lnTo>
                  <a:pt x="165106" y="98448"/>
                </a:lnTo>
                <a:lnTo>
                  <a:pt x="158924" y="145580"/>
                </a:lnTo>
                <a:lnTo>
                  <a:pt x="158765" y="187277"/>
                </a:lnTo>
                <a:lnTo>
                  <a:pt x="158752" y="232190"/>
                </a:lnTo>
                <a:lnTo>
                  <a:pt x="155379" y="273944"/>
                </a:lnTo>
                <a:lnTo>
                  <a:pt x="152283" y="314926"/>
                </a:lnTo>
                <a:lnTo>
                  <a:pt x="148210" y="356345"/>
                </a:lnTo>
                <a:lnTo>
                  <a:pt x="144595" y="402699"/>
                </a:lnTo>
                <a:lnTo>
                  <a:pt x="137387" y="442481"/>
                </a:lnTo>
                <a:lnTo>
                  <a:pt x="129052" y="483737"/>
                </a:lnTo>
                <a:lnTo>
                  <a:pt x="117700" y="529038"/>
                </a:lnTo>
                <a:lnTo>
                  <a:pt x="120650" y="5193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400"/>
          <p:cNvGrpSpPr/>
          <p:nvPr/>
        </p:nvGrpSpPr>
        <p:grpSpPr>
          <a:xfrm>
            <a:off x="5918198" y="3810000"/>
            <a:ext cx="1417365" cy="463551"/>
            <a:chOff x="5918198" y="3810000"/>
            <a:chExt cx="1417365" cy="463551"/>
          </a:xfrm>
        </p:grpSpPr>
        <p:sp>
          <p:nvSpPr>
            <p:cNvPr id="192" name="SMARTInkShape-1761"/>
            <p:cNvSpPr/>
            <p:nvPr>
              <p:custDataLst>
                <p:tags r:id="rId127"/>
              </p:custDataLst>
            </p:nvPr>
          </p:nvSpPr>
          <p:spPr>
            <a:xfrm>
              <a:off x="5918198" y="3968750"/>
              <a:ext cx="120653" cy="12701"/>
            </a:xfrm>
            <a:custGeom>
              <a:avLst/>
              <a:gdLst/>
              <a:ahLst/>
              <a:cxnLst/>
              <a:rect l="0" t="0" r="0" b="0"/>
              <a:pathLst>
                <a:path w="120653" h="127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07" y="4364"/>
                  </a:lnTo>
                  <a:lnTo>
                    <a:pt x="1884" y="5026"/>
                  </a:lnTo>
                  <a:lnTo>
                    <a:pt x="7188" y="5761"/>
                  </a:lnTo>
                  <a:lnTo>
                    <a:pt x="49502" y="6298"/>
                  </a:lnTo>
                  <a:lnTo>
                    <a:pt x="120652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62"/>
            <p:cNvSpPr/>
            <p:nvPr>
              <p:custDataLst>
                <p:tags r:id="rId128"/>
              </p:custDataLst>
            </p:nvPr>
          </p:nvSpPr>
          <p:spPr>
            <a:xfrm>
              <a:off x="5922061" y="4083050"/>
              <a:ext cx="154890" cy="18784"/>
            </a:xfrm>
            <a:custGeom>
              <a:avLst/>
              <a:gdLst/>
              <a:ahLst/>
              <a:cxnLst/>
              <a:rect l="0" t="0" r="0" b="0"/>
              <a:pathLst>
                <a:path w="154890" h="18784">
                  <a:moveTo>
                    <a:pt x="8839" y="0"/>
                  </a:moveTo>
                  <a:lnTo>
                    <a:pt x="8839" y="0"/>
                  </a:lnTo>
                  <a:lnTo>
                    <a:pt x="3769" y="5775"/>
                  </a:lnTo>
                  <a:lnTo>
                    <a:pt x="0" y="12209"/>
                  </a:lnTo>
                  <a:lnTo>
                    <a:pt x="2239" y="14489"/>
                  </a:lnTo>
                  <a:lnTo>
                    <a:pt x="22249" y="17699"/>
                  </a:lnTo>
                  <a:lnTo>
                    <a:pt x="60615" y="18783"/>
                  </a:lnTo>
                  <a:lnTo>
                    <a:pt x="97323" y="17089"/>
                  </a:lnTo>
                  <a:lnTo>
                    <a:pt x="15488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63"/>
            <p:cNvSpPr/>
            <p:nvPr>
              <p:custDataLst>
                <p:tags r:id="rId129"/>
              </p:custDataLst>
            </p:nvPr>
          </p:nvSpPr>
          <p:spPr>
            <a:xfrm>
              <a:off x="6343650" y="3812979"/>
              <a:ext cx="25365" cy="390722"/>
            </a:xfrm>
            <a:custGeom>
              <a:avLst/>
              <a:gdLst/>
              <a:ahLst/>
              <a:cxnLst/>
              <a:rect l="0" t="0" r="0" b="0"/>
              <a:pathLst>
                <a:path w="25365" h="390722">
                  <a:moveTo>
                    <a:pt x="12700" y="3371"/>
                  </a:moveTo>
                  <a:lnTo>
                    <a:pt x="12700" y="3371"/>
                  </a:lnTo>
                  <a:lnTo>
                    <a:pt x="12698" y="0"/>
                  </a:lnTo>
                  <a:lnTo>
                    <a:pt x="16071" y="8017"/>
                  </a:lnTo>
                  <a:lnTo>
                    <a:pt x="20540" y="48284"/>
                  </a:lnTo>
                  <a:lnTo>
                    <a:pt x="24440" y="91971"/>
                  </a:lnTo>
                  <a:lnTo>
                    <a:pt x="25116" y="135926"/>
                  </a:lnTo>
                  <a:lnTo>
                    <a:pt x="25274" y="170940"/>
                  </a:lnTo>
                  <a:lnTo>
                    <a:pt x="25364" y="216945"/>
                  </a:lnTo>
                  <a:lnTo>
                    <a:pt x="23508" y="255977"/>
                  </a:lnTo>
                  <a:lnTo>
                    <a:pt x="20370" y="295763"/>
                  </a:lnTo>
                  <a:lnTo>
                    <a:pt x="15940" y="337861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64"/>
            <p:cNvSpPr/>
            <p:nvPr>
              <p:custDataLst>
                <p:tags r:id="rId130"/>
              </p:custDataLst>
            </p:nvPr>
          </p:nvSpPr>
          <p:spPr>
            <a:xfrm>
              <a:off x="6335073" y="3810000"/>
              <a:ext cx="186378" cy="44451"/>
            </a:xfrm>
            <a:custGeom>
              <a:avLst/>
              <a:gdLst/>
              <a:ahLst/>
              <a:cxnLst/>
              <a:rect l="0" t="0" r="0" b="0"/>
              <a:pathLst>
                <a:path w="186378" h="44451">
                  <a:moveTo>
                    <a:pt x="14927" y="44450"/>
                  </a:moveTo>
                  <a:lnTo>
                    <a:pt x="14927" y="44450"/>
                  </a:lnTo>
                  <a:lnTo>
                    <a:pt x="11556" y="41079"/>
                  </a:lnTo>
                  <a:lnTo>
                    <a:pt x="8020" y="39424"/>
                  </a:lnTo>
                  <a:lnTo>
                    <a:pt x="6088" y="38983"/>
                  </a:lnTo>
                  <a:lnTo>
                    <a:pt x="0" y="34990"/>
                  </a:lnTo>
                  <a:lnTo>
                    <a:pt x="36" y="33205"/>
                  </a:lnTo>
                  <a:lnTo>
                    <a:pt x="1472" y="31309"/>
                  </a:lnTo>
                  <a:lnTo>
                    <a:pt x="7537" y="27320"/>
                  </a:lnTo>
                  <a:lnTo>
                    <a:pt x="25672" y="21108"/>
                  </a:lnTo>
                  <a:lnTo>
                    <a:pt x="61071" y="14799"/>
                  </a:lnTo>
                  <a:lnTo>
                    <a:pt x="102134" y="9167"/>
                  </a:lnTo>
                  <a:lnTo>
                    <a:pt x="148648" y="5025"/>
                  </a:lnTo>
                  <a:lnTo>
                    <a:pt x="1863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65"/>
            <p:cNvSpPr/>
            <p:nvPr>
              <p:custDataLst>
                <p:tags r:id="rId131"/>
              </p:custDataLst>
            </p:nvPr>
          </p:nvSpPr>
          <p:spPr>
            <a:xfrm>
              <a:off x="6718300" y="3843049"/>
              <a:ext cx="86981" cy="170152"/>
            </a:xfrm>
            <a:custGeom>
              <a:avLst/>
              <a:gdLst/>
              <a:ahLst/>
              <a:cxnLst/>
              <a:rect l="0" t="0" r="0" b="0"/>
              <a:pathLst>
                <a:path w="86981" h="170152">
                  <a:moveTo>
                    <a:pt x="0" y="24101"/>
                  </a:moveTo>
                  <a:lnTo>
                    <a:pt x="0" y="24101"/>
                  </a:lnTo>
                  <a:lnTo>
                    <a:pt x="5026" y="12168"/>
                  </a:lnTo>
                  <a:lnTo>
                    <a:pt x="5467" y="9795"/>
                  </a:lnTo>
                  <a:lnTo>
                    <a:pt x="9720" y="5278"/>
                  </a:lnTo>
                  <a:lnTo>
                    <a:pt x="12831" y="3086"/>
                  </a:lnTo>
                  <a:lnTo>
                    <a:pt x="30691" y="0"/>
                  </a:lnTo>
                  <a:lnTo>
                    <a:pt x="47115" y="2457"/>
                  </a:lnTo>
                  <a:lnTo>
                    <a:pt x="64289" y="14395"/>
                  </a:lnTo>
                  <a:lnTo>
                    <a:pt x="70907" y="27314"/>
                  </a:lnTo>
                  <a:lnTo>
                    <a:pt x="73141" y="41051"/>
                  </a:lnTo>
                  <a:lnTo>
                    <a:pt x="71783" y="51860"/>
                  </a:lnTo>
                  <a:lnTo>
                    <a:pt x="60309" y="69250"/>
                  </a:lnTo>
                  <a:lnTo>
                    <a:pt x="47609" y="83244"/>
                  </a:lnTo>
                  <a:lnTo>
                    <a:pt x="39491" y="87027"/>
                  </a:lnTo>
                  <a:lnTo>
                    <a:pt x="39733" y="87924"/>
                  </a:lnTo>
                  <a:lnTo>
                    <a:pt x="41883" y="90802"/>
                  </a:lnTo>
                  <a:lnTo>
                    <a:pt x="82422" y="123723"/>
                  </a:lnTo>
                  <a:lnTo>
                    <a:pt x="86020" y="133994"/>
                  </a:lnTo>
                  <a:lnTo>
                    <a:pt x="86980" y="139696"/>
                  </a:lnTo>
                  <a:lnTo>
                    <a:pt x="86209" y="144909"/>
                  </a:lnTo>
                  <a:lnTo>
                    <a:pt x="81590" y="154464"/>
                  </a:lnTo>
                  <a:lnTo>
                    <a:pt x="69188" y="161532"/>
                  </a:lnTo>
                  <a:lnTo>
                    <a:pt x="39223" y="168448"/>
                  </a:lnTo>
                  <a:lnTo>
                    <a:pt x="0" y="1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66"/>
            <p:cNvSpPr/>
            <p:nvPr>
              <p:custDataLst>
                <p:tags r:id="rId132"/>
              </p:custDataLst>
            </p:nvPr>
          </p:nvSpPr>
          <p:spPr>
            <a:xfrm>
              <a:off x="6623050" y="4065515"/>
              <a:ext cx="222251" cy="16653"/>
            </a:xfrm>
            <a:custGeom>
              <a:avLst/>
              <a:gdLst/>
              <a:ahLst/>
              <a:cxnLst/>
              <a:rect l="0" t="0" r="0" b="0"/>
              <a:pathLst>
                <a:path w="222251" h="16653">
                  <a:moveTo>
                    <a:pt x="0" y="11185"/>
                  </a:moveTo>
                  <a:lnTo>
                    <a:pt x="0" y="11185"/>
                  </a:lnTo>
                  <a:lnTo>
                    <a:pt x="3370" y="14556"/>
                  </a:lnTo>
                  <a:lnTo>
                    <a:pt x="18951" y="16652"/>
                  </a:lnTo>
                  <a:lnTo>
                    <a:pt x="54926" y="13902"/>
                  </a:lnTo>
                  <a:lnTo>
                    <a:pt x="97961" y="8619"/>
                  </a:lnTo>
                  <a:lnTo>
                    <a:pt x="138623" y="2585"/>
                  </a:lnTo>
                  <a:lnTo>
                    <a:pt x="175784" y="0"/>
                  </a:lnTo>
                  <a:lnTo>
                    <a:pt x="222250" y="4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67"/>
            <p:cNvSpPr/>
            <p:nvPr>
              <p:custDataLst>
                <p:tags r:id="rId133"/>
              </p:custDataLst>
            </p:nvPr>
          </p:nvSpPr>
          <p:spPr>
            <a:xfrm>
              <a:off x="6712072" y="4146550"/>
              <a:ext cx="18929" cy="127001"/>
            </a:xfrm>
            <a:custGeom>
              <a:avLst/>
              <a:gdLst/>
              <a:ahLst/>
              <a:cxnLst/>
              <a:rect l="0" t="0" r="0" b="0"/>
              <a:pathLst>
                <a:path w="18929" h="127001">
                  <a:moveTo>
                    <a:pt x="18928" y="0"/>
                  </a:moveTo>
                  <a:lnTo>
                    <a:pt x="18928" y="0"/>
                  </a:lnTo>
                  <a:lnTo>
                    <a:pt x="12186" y="6742"/>
                  </a:lnTo>
                  <a:lnTo>
                    <a:pt x="4623" y="31160"/>
                  </a:lnTo>
                  <a:lnTo>
                    <a:pt x="502" y="75225"/>
                  </a:lnTo>
                  <a:lnTo>
                    <a:pt x="0" y="99682"/>
                  </a:lnTo>
                  <a:lnTo>
                    <a:pt x="3696" y="111566"/>
                  </a:lnTo>
                  <a:lnTo>
                    <a:pt x="12578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68"/>
            <p:cNvSpPr/>
            <p:nvPr>
              <p:custDataLst>
                <p:tags r:id="rId134"/>
              </p:custDataLst>
            </p:nvPr>
          </p:nvSpPr>
          <p:spPr>
            <a:xfrm>
              <a:off x="6784258" y="4165600"/>
              <a:ext cx="56521" cy="103926"/>
            </a:xfrm>
            <a:custGeom>
              <a:avLst/>
              <a:gdLst/>
              <a:ahLst/>
              <a:cxnLst/>
              <a:rect l="0" t="0" r="0" b="0"/>
              <a:pathLst>
                <a:path w="56521" h="103926">
                  <a:moveTo>
                    <a:pt x="29292" y="25400"/>
                  </a:moveTo>
                  <a:lnTo>
                    <a:pt x="29292" y="25400"/>
                  </a:lnTo>
                  <a:lnTo>
                    <a:pt x="38130" y="16562"/>
                  </a:lnTo>
                  <a:lnTo>
                    <a:pt x="38712" y="15275"/>
                  </a:lnTo>
                  <a:lnTo>
                    <a:pt x="38394" y="14416"/>
                  </a:lnTo>
                  <a:lnTo>
                    <a:pt x="37476" y="13845"/>
                  </a:lnTo>
                  <a:lnTo>
                    <a:pt x="32695" y="15090"/>
                  </a:lnTo>
                  <a:lnTo>
                    <a:pt x="29443" y="16410"/>
                  </a:lnTo>
                  <a:lnTo>
                    <a:pt x="5836" y="50800"/>
                  </a:lnTo>
                  <a:lnTo>
                    <a:pt x="0" y="73221"/>
                  </a:lnTo>
                  <a:lnTo>
                    <a:pt x="2398" y="87576"/>
                  </a:lnTo>
                  <a:lnTo>
                    <a:pt x="5012" y="94367"/>
                  </a:lnTo>
                  <a:lnTo>
                    <a:pt x="8167" y="98895"/>
                  </a:lnTo>
                  <a:lnTo>
                    <a:pt x="15434" y="103925"/>
                  </a:lnTo>
                  <a:lnTo>
                    <a:pt x="20054" y="103150"/>
                  </a:lnTo>
                  <a:lnTo>
                    <a:pt x="35962" y="92652"/>
                  </a:lnTo>
                  <a:lnTo>
                    <a:pt x="45426" y="84453"/>
                  </a:lnTo>
                  <a:lnTo>
                    <a:pt x="52455" y="70460"/>
                  </a:lnTo>
                  <a:lnTo>
                    <a:pt x="56520" y="53894"/>
                  </a:lnTo>
                  <a:lnTo>
                    <a:pt x="55975" y="39475"/>
                  </a:lnTo>
                  <a:lnTo>
                    <a:pt x="51499" y="27892"/>
                  </a:lnTo>
                  <a:lnTo>
                    <a:pt x="44099" y="18041"/>
                  </a:lnTo>
                  <a:lnTo>
                    <a:pt x="229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69"/>
            <p:cNvSpPr/>
            <p:nvPr>
              <p:custDataLst>
                <p:tags r:id="rId135"/>
              </p:custDataLst>
            </p:nvPr>
          </p:nvSpPr>
          <p:spPr>
            <a:xfrm>
              <a:off x="7016750" y="39941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45779" y="57039"/>
                  </a:lnTo>
                  <a:lnTo>
                    <a:pt x="86577" y="104177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70"/>
            <p:cNvSpPr/>
            <p:nvPr>
              <p:custDataLst>
                <p:tags r:id="rId136"/>
              </p:custDataLst>
            </p:nvPr>
          </p:nvSpPr>
          <p:spPr>
            <a:xfrm>
              <a:off x="7048500" y="402590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120650" y="0"/>
                  </a:moveTo>
                  <a:lnTo>
                    <a:pt x="120650" y="0"/>
                  </a:lnTo>
                  <a:lnTo>
                    <a:pt x="117279" y="3371"/>
                  </a:lnTo>
                  <a:lnTo>
                    <a:pt x="111861" y="5026"/>
                  </a:lnTo>
                  <a:lnTo>
                    <a:pt x="93512" y="9460"/>
                  </a:lnTo>
                  <a:lnTo>
                    <a:pt x="60778" y="27268"/>
                  </a:lnTo>
                  <a:lnTo>
                    <a:pt x="39174" y="46414"/>
                  </a:lnTo>
                  <a:lnTo>
                    <a:pt x="20780" y="7309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71"/>
            <p:cNvSpPr/>
            <p:nvPr>
              <p:custDataLst>
                <p:tags r:id="rId137"/>
              </p:custDataLst>
            </p:nvPr>
          </p:nvSpPr>
          <p:spPr>
            <a:xfrm>
              <a:off x="7226300" y="3873653"/>
              <a:ext cx="109263" cy="204318"/>
            </a:xfrm>
            <a:custGeom>
              <a:avLst/>
              <a:gdLst/>
              <a:ahLst/>
              <a:cxnLst/>
              <a:rect l="0" t="0" r="0" b="0"/>
              <a:pathLst>
                <a:path w="109263" h="204318">
                  <a:moveTo>
                    <a:pt x="109262" y="2920"/>
                  </a:moveTo>
                  <a:lnTo>
                    <a:pt x="109262" y="2920"/>
                  </a:lnTo>
                  <a:lnTo>
                    <a:pt x="98268" y="1010"/>
                  </a:lnTo>
                  <a:lnTo>
                    <a:pt x="62033" y="0"/>
                  </a:lnTo>
                  <a:lnTo>
                    <a:pt x="40645" y="6635"/>
                  </a:lnTo>
                  <a:lnTo>
                    <a:pt x="26546" y="14166"/>
                  </a:lnTo>
                  <a:lnTo>
                    <a:pt x="20500" y="22439"/>
                  </a:lnTo>
                  <a:lnTo>
                    <a:pt x="15011" y="37115"/>
                  </a:lnTo>
                  <a:lnTo>
                    <a:pt x="13156" y="54716"/>
                  </a:lnTo>
                  <a:lnTo>
                    <a:pt x="17783" y="89560"/>
                  </a:lnTo>
                  <a:lnTo>
                    <a:pt x="12940" y="106409"/>
                  </a:lnTo>
                  <a:lnTo>
                    <a:pt x="13565" y="106871"/>
                  </a:lnTo>
                  <a:lnTo>
                    <a:pt x="19639" y="107614"/>
                  </a:lnTo>
                  <a:lnTo>
                    <a:pt x="21559" y="107675"/>
                  </a:lnTo>
                  <a:lnTo>
                    <a:pt x="50495" y="118621"/>
                  </a:lnTo>
                  <a:lnTo>
                    <a:pt x="64485" y="128776"/>
                  </a:lnTo>
                  <a:lnTo>
                    <a:pt x="80628" y="147532"/>
                  </a:lnTo>
                  <a:lnTo>
                    <a:pt x="85223" y="157442"/>
                  </a:lnTo>
                  <a:lnTo>
                    <a:pt x="86448" y="162061"/>
                  </a:lnTo>
                  <a:lnTo>
                    <a:pt x="84803" y="178673"/>
                  </a:lnTo>
                  <a:lnTo>
                    <a:pt x="79846" y="193630"/>
                  </a:lnTo>
                  <a:lnTo>
                    <a:pt x="75808" y="197474"/>
                  </a:lnTo>
                  <a:lnTo>
                    <a:pt x="63796" y="203628"/>
                  </a:lnTo>
                  <a:lnTo>
                    <a:pt x="37795" y="204317"/>
                  </a:lnTo>
                  <a:lnTo>
                    <a:pt x="17862" y="200052"/>
                  </a:lnTo>
                  <a:lnTo>
                    <a:pt x="0" y="183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01"/>
          <p:cNvGrpSpPr/>
          <p:nvPr/>
        </p:nvGrpSpPr>
        <p:grpSpPr>
          <a:xfrm>
            <a:off x="4893362" y="3722472"/>
            <a:ext cx="710335" cy="528745"/>
            <a:chOff x="4893362" y="3722472"/>
            <a:chExt cx="710335" cy="528745"/>
          </a:xfrm>
        </p:grpSpPr>
        <p:sp>
          <p:nvSpPr>
            <p:cNvPr id="204" name="SMARTInkShape-1772"/>
            <p:cNvSpPr/>
            <p:nvPr>
              <p:custDataLst>
                <p:tags r:id="rId123"/>
              </p:custDataLst>
            </p:nvPr>
          </p:nvSpPr>
          <p:spPr>
            <a:xfrm>
              <a:off x="5397500" y="3722472"/>
              <a:ext cx="206197" cy="528745"/>
            </a:xfrm>
            <a:custGeom>
              <a:avLst/>
              <a:gdLst/>
              <a:ahLst/>
              <a:cxnLst/>
              <a:rect l="0" t="0" r="0" b="0"/>
              <a:pathLst>
                <a:path w="206197" h="528745">
                  <a:moveTo>
                    <a:pt x="0" y="30378"/>
                  </a:moveTo>
                  <a:lnTo>
                    <a:pt x="0" y="30378"/>
                  </a:lnTo>
                  <a:lnTo>
                    <a:pt x="3371" y="27007"/>
                  </a:lnTo>
                  <a:lnTo>
                    <a:pt x="47253" y="13371"/>
                  </a:lnTo>
                  <a:lnTo>
                    <a:pt x="83067" y="7778"/>
                  </a:lnTo>
                  <a:lnTo>
                    <a:pt x="127807" y="5531"/>
                  </a:lnTo>
                  <a:lnTo>
                    <a:pt x="148877" y="3260"/>
                  </a:lnTo>
                  <a:lnTo>
                    <a:pt x="169700" y="0"/>
                  </a:lnTo>
                  <a:lnTo>
                    <a:pt x="192569" y="915"/>
                  </a:lnTo>
                  <a:lnTo>
                    <a:pt x="198229" y="2270"/>
                  </a:lnTo>
                  <a:lnTo>
                    <a:pt x="202003" y="4584"/>
                  </a:lnTo>
                  <a:lnTo>
                    <a:pt x="204519" y="7538"/>
                  </a:lnTo>
                  <a:lnTo>
                    <a:pt x="206196" y="10918"/>
                  </a:lnTo>
                  <a:lnTo>
                    <a:pt x="205186" y="35901"/>
                  </a:lnTo>
                  <a:lnTo>
                    <a:pt x="194158" y="77905"/>
                  </a:lnTo>
                  <a:lnTo>
                    <a:pt x="184455" y="122473"/>
                  </a:lnTo>
                  <a:lnTo>
                    <a:pt x="177890" y="157619"/>
                  </a:lnTo>
                  <a:lnTo>
                    <a:pt x="173358" y="203781"/>
                  </a:lnTo>
                  <a:lnTo>
                    <a:pt x="170134" y="245681"/>
                  </a:lnTo>
                  <a:lnTo>
                    <a:pt x="164710" y="283495"/>
                  </a:lnTo>
                  <a:lnTo>
                    <a:pt x="159927" y="329986"/>
                  </a:lnTo>
                  <a:lnTo>
                    <a:pt x="155728" y="366173"/>
                  </a:lnTo>
                  <a:lnTo>
                    <a:pt x="150014" y="404804"/>
                  </a:lnTo>
                  <a:lnTo>
                    <a:pt x="143854" y="446432"/>
                  </a:lnTo>
                  <a:lnTo>
                    <a:pt x="141226" y="484468"/>
                  </a:lnTo>
                  <a:lnTo>
                    <a:pt x="146770" y="510482"/>
                  </a:lnTo>
                  <a:lnTo>
                    <a:pt x="151906" y="526226"/>
                  </a:lnTo>
                  <a:lnTo>
                    <a:pt x="152071" y="528160"/>
                  </a:lnTo>
                  <a:lnTo>
                    <a:pt x="152886" y="528744"/>
                  </a:lnTo>
                  <a:lnTo>
                    <a:pt x="154136" y="528427"/>
                  </a:lnTo>
                  <a:lnTo>
                    <a:pt x="155673" y="527510"/>
                  </a:lnTo>
                  <a:lnTo>
                    <a:pt x="155994" y="524783"/>
                  </a:lnTo>
                  <a:lnTo>
                    <a:pt x="152400" y="506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73"/>
            <p:cNvSpPr/>
            <p:nvPr>
              <p:custDataLst>
                <p:tags r:id="rId124"/>
              </p:custDataLst>
            </p:nvPr>
          </p:nvSpPr>
          <p:spPr>
            <a:xfrm>
              <a:off x="5227531" y="3803696"/>
              <a:ext cx="125520" cy="233340"/>
            </a:xfrm>
            <a:custGeom>
              <a:avLst/>
              <a:gdLst/>
              <a:ahLst/>
              <a:cxnLst/>
              <a:rect l="0" t="0" r="0" b="0"/>
              <a:pathLst>
                <a:path w="125520" h="233340">
                  <a:moveTo>
                    <a:pt x="125519" y="12654"/>
                  </a:moveTo>
                  <a:lnTo>
                    <a:pt x="125519" y="12654"/>
                  </a:lnTo>
                  <a:lnTo>
                    <a:pt x="125519" y="5912"/>
                  </a:lnTo>
                  <a:lnTo>
                    <a:pt x="124813" y="3926"/>
                  </a:lnTo>
                  <a:lnTo>
                    <a:pt x="123638" y="2602"/>
                  </a:lnTo>
                  <a:lnTo>
                    <a:pt x="120052" y="477"/>
                  </a:lnTo>
                  <a:lnTo>
                    <a:pt x="104940" y="0"/>
                  </a:lnTo>
                  <a:lnTo>
                    <a:pt x="57782" y="10787"/>
                  </a:lnTo>
                  <a:lnTo>
                    <a:pt x="15105" y="25369"/>
                  </a:lnTo>
                  <a:lnTo>
                    <a:pt x="6020" y="29827"/>
                  </a:lnTo>
                  <a:lnTo>
                    <a:pt x="3520" y="30453"/>
                  </a:lnTo>
                  <a:lnTo>
                    <a:pt x="1853" y="32281"/>
                  </a:lnTo>
                  <a:lnTo>
                    <a:pt x="0" y="38075"/>
                  </a:lnTo>
                  <a:lnTo>
                    <a:pt x="1060" y="45354"/>
                  </a:lnTo>
                  <a:lnTo>
                    <a:pt x="9561" y="78676"/>
                  </a:lnTo>
                  <a:lnTo>
                    <a:pt x="11210" y="120070"/>
                  </a:lnTo>
                  <a:lnTo>
                    <a:pt x="23428" y="111718"/>
                  </a:lnTo>
                  <a:lnTo>
                    <a:pt x="32872" y="111481"/>
                  </a:lnTo>
                  <a:lnTo>
                    <a:pt x="51972" y="117195"/>
                  </a:lnTo>
                  <a:lnTo>
                    <a:pt x="73624" y="129707"/>
                  </a:lnTo>
                  <a:lnTo>
                    <a:pt x="86226" y="142289"/>
                  </a:lnTo>
                  <a:lnTo>
                    <a:pt x="99844" y="167794"/>
                  </a:lnTo>
                  <a:lnTo>
                    <a:pt x="103525" y="182500"/>
                  </a:lnTo>
                  <a:lnTo>
                    <a:pt x="101398" y="197973"/>
                  </a:lnTo>
                  <a:lnTo>
                    <a:pt x="98855" y="206050"/>
                  </a:lnTo>
                  <a:lnTo>
                    <a:pt x="90385" y="216906"/>
                  </a:lnTo>
                  <a:lnTo>
                    <a:pt x="78154" y="224083"/>
                  </a:lnTo>
                  <a:lnTo>
                    <a:pt x="45320" y="232557"/>
                  </a:lnTo>
                  <a:lnTo>
                    <a:pt x="38186" y="233339"/>
                  </a:lnTo>
                  <a:lnTo>
                    <a:pt x="32019" y="231745"/>
                  </a:lnTo>
                  <a:lnTo>
                    <a:pt x="21404" y="224328"/>
                  </a:lnTo>
                  <a:lnTo>
                    <a:pt x="11219" y="203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74"/>
            <p:cNvSpPr/>
            <p:nvPr>
              <p:custDataLst>
                <p:tags r:id="rId125"/>
              </p:custDataLst>
            </p:nvPr>
          </p:nvSpPr>
          <p:spPr>
            <a:xfrm>
              <a:off x="4940300" y="398780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120650" y="0"/>
                  </a:moveTo>
                  <a:lnTo>
                    <a:pt x="120650" y="0"/>
                  </a:lnTo>
                  <a:lnTo>
                    <a:pt x="105070" y="0"/>
                  </a:lnTo>
                  <a:lnTo>
                    <a:pt x="95851" y="3763"/>
                  </a:lnTo>
                  <a:lnTo>
                    <a:pt x="51062" y="39545"/>
                  </a:lnTo>
                  <a:lnTo>
                    <a:pt x="35394" y="56381"/>
                  </a:lnTo>
                  <a:lnTo>
                    <a:pt x="9809" y="9855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75"/>
            <p:cNvSpPr/>
            <p:nvPr>
              <p:custDataLst>
                <p:tags r:id="rId126"/>
              </p:custDataLst>
            </p:nvPr>
          </p:nvSpPr>
          <p:spPr>
            <a:xfrm>
              <a:off x="4893362" y="3965680"/>
              <a:ext cx="148539" cy="123721"/>
            </a:xfrm>
            <a:custGeom>
              <a:avLst/>
              <a:gdLst/>
              <a:ahLst/>
              <a:cxnLst/>
              <a:rect l="0" t="0" r="0" b="0"/>
              <a:pathLst>
                <a:path w="148539" h="123721">
                  <a:moveTo>
                    <a:pt x="8838" y="9420"/>
                  </a:moveTo>
                  <a:lnTo>
                    <a:pt x="8838" y="9420"/>
                  </a:lnTo>
                  <a:lnTo>
                    <a:pt x="0" y="582"/>
                  </a:lnTo>
                  <a:lnTo>
                    <a:pt x="123" y="0"/>
                  </a:lnTo>
                  <a:lnTo>
                    <a:pt x="4024" y="1235"/>
                  </a:lnTo>
                  <a:lnTo>
                    <a:pt x="47405" y="38343"/>
                  </a:lnTo>
                  <a:lnTo>
                    <a:pt x="93518" y="75817"/>
                  </a:lnTo>
                  <a:lnTo>
                    <a:pt x="148538" y="123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02"/>
          <p:cNvGrpSpPr/>
          <p:nvPr/>
        </p:nvGrpSpPr>
        <p:grpSpPr>
          <a:xfrm>
            <a:off x="4057650" y="3746500"/>
            <a:ext cx="615675" cy="558801"/>
            <a:chOff x="4057650" y="3746500"/>
            <a:chExt cx="615675" cy="558801"/>
          </a:xfrm>
        </p:grpSpPr>
        <p:sp>
          <p:nvSpPr>
            <p:cNvPr id="209" name="SMARTInkShape-1776"/>
            <p:cNvSpPr/>
            <p:nvPr>
              <p:custDataLst>
                <p:tags r:id="rId115"/>
              </p:custDataLst>
            </p:nvPr>
          </p:nvSpPr>
          <p:spPr>
            <a:xfrm>
              <a:off x="4330700" y="3848439"/>
              <a:ext cx="96506" cy="157055"/>
            </a:xfrm>
            <a:custGeom>
              <a:avLst/>
              <a:gdLst/>
              <a:ahLst/>
              <a:cxnLst/>
              <a:rect l="0" t="0" r="0" b="0"/>
              <a:pathLst>
                <a:path w="96506" h="157055">
                  <a:moveTo>
                    <a:pt x="0" y="12361"/>
                  </a:moveTo>
                  <a:lnTo>
                    <a:pt x="0" y="12361"/>
                  </a:lnTo>
                  <a:lnTo>
                    <a:pt x="5775" y="7292"/>
                  </a:lnTo>
                  <a:lnTo>
                    <a:pt x="12209" y="3523"/>
                  </a:lnTo>
                  <a:lnTo>
                    <a:pt x="52528" y="0"/>
                  </a:lnTo>
                  <a:lnTo>
                    <a:pt x="70362" y="3132"/>
                  </a:lnTo>
                  <a:lnTo>
                    <a:pt x="79015" y="8494"/>
                  </a:lnTo>
                  <a:lnTo>
                    <a:pt x="82310" y="11900"/>
                  </a:lnTo>
                  <a:lnTo>
                    <a:pt x="85971" y="19447"/>
                  </a:lnTo>
                  <a:lnTo>
                    <a:pt x="86947" y="23435"/>
                  </a:lnTo>
                  <a:lnTo>
                    <a:pt x="81580" y="42532"/>
                  </a:lnTo>
                  <a:lnTo>
                    <a:pt x="67123" y="64129"/>
                  </a:lnTo>
                  <a:lnTo>
                    <a:pt x="50679" y="80103"/>
                  </a:lnTo>
                  <a:lnTo>
                    <a:pt x="40585" y="86890"/>
                  </a:lnTo>
                  <a:lnTo>
                    <a:pt x="40461" y="88152"/>
                  </a:lnTo>
                  <a:lnTo>
                    <a:pt x="42207" y="91437"/>
                  </a:lnTo>
                  <a:lnTo>
                    <a:pt x="44366" y="92595"/>
                  </a:lnTo>
                  <a:lnTo>
                    <a:pt x="77000" y="103564"/>
                  </a:lnTo>
                  <a:lnTo>
                    <a:pt x="95016" y="115278"/>
                  </a:lnTo>
                  <a:lnTo>
                    <a:pt x="96505" y="118367"/>
                  </a:lnTo>
                  <a:lnTo>
                    <a:pt x="96278" y="125562"/>
                  </a:lnTo>
                  <a:lnTo>
                    <a:pt x="92184" y="137546"/>
                  </a:lnTo>
                  <a:lnTo>
                    <a:pt x="86597" y="143963"/>
                  </a:lnTo>
                  <a:lnTo>
                    <a:pt x="78000" y="149167"/>
                  </a:lnTo>
                  <a:lnTo>
                    <a:pt x="57291" y="155358"/>
                  </a:lnTo>
                  <a:lnTo>
                    <a:pt x="41455" y="157054"/>
                  </a:lnTo>
                  <a:lnTo>
                    <a:pt x="28773" y="154045"/>
                  </a:lnTo>
                  <a:lnTo>
                    <a:pt x="23414" y="151266"/>
                  </a:lnTo>
                  <a:lnTo>
                    <a:pt x="20549" y="148004"/>
                  </a:lnTo>
                  <a:lnTo>
                    <a:pt x="19050" y="133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77"/>
            <p:cNvSpPr/>
            <p:nvPr>
              <p:custDataLst>
                <p:tags r:id="rId116"/>
              </p:custDataLst>
            </p:nvPr>
          </p:nvSpPr>
          <p:spPr>
            <a:xfrm>
              <a:off x="4575771" y="4146550"/>
              <a:ext cx="97554" cy="117849"/>
            </a:xfrm>
            <a:custGeom>
              <a:avLst/>
              <a:gdLst/>
              <a:ahLst/>
              <a:cxnLst/>
              <a:rect l="0" t="0" r="0" b="0"/>
              <a:pathLst>
                <a:path w="97554" h="117849">
                  <a:moveTo>
                    <a:pt x="47029" y="25400"/>
                  </a:moveTo>
                  <a:lnTo>
                    <a:pt x="47029" y="25400"/>
                  </a:lnTo>
                  <a:lnTo>
                    <a:pt x="43658" y="28771"/>
                  </a:lnTo>
                  <a:lnTo>
                    <a:pt x="21695" y="38347"/>
                  </a:lnTo>
                  <a:lnTo>
                    <a:pt x="8958" y="50440"/>
                  </a:lnTo>
                  <a:lnTo>
                    <a:pt x="1886" y="63340"/>
                  </a:lnTo>
                  <a:lnTo>
                    <a:pt x="0" y="69743"/>
                  </a:lnTo>
                  <a:lnTo>
                    <a:pt x="1668" y="84384"/>
                  </a:lnTo>
                  <a:lnTo>
                    <a:pt x="7819" y="98887"/>
                  </a:lnTo>
                  <a:lnTo>
                    <a:pt x="17608" y="110037"/>
                  </a:lnTo>
                  <a:lnTo>
                    <a:pt x="29013" y="115933"/>
                  </a:lnTo>
                  <a:lnTo>
                    <a:pt x="43256" y="117848"/>
                  </a:lnTo>
                  <a:lnTo>
                    <a:pt x="72251" y="114253"/>
                  </a:lnTo>
                  <a:lnTo>
                    <a:pt x="85520" y="108165"/>
                  </a:lnTo>
                  <a:lnTo>
                    <a:pt x="94240" y="96992"/>
                  </a:lnTo>
                  <a:lnTo>
                    <a:pt x="97553" y="90061"/>
                  </a:lnTo>
                  <a:lnTo>
                    <a:pt x="97471" y="74834"/>
                  </a:lnTo>
                  <a:lnTo>
                    <a:pt x="92025" y="59365"/>
                  </a:lnTo>
                  <a:lnTo>
                    <a:pt x="56972" y="16291"/>
                  </a:lnTo>
                  <a:lnTo>
                    <a:pt x="470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78"/>
            <p:cNvSpPr/>
            <p:nvPr>
              <p:custDataLst>
                <p:tags r:id="rId117"/>
              </p:custDataLst>
            </p:nvPr>
          </p:nvSpPr>
          <p:spPr>
            <a:xfrm>
              <a:off x="4474926" y="4174356"/>
              <a:ext cx="60681" cy="82733"/>
            </a:xfrm>
            <a:custGeom>
              <a:avLst/>
              <a:gdLst/>
              <a:ahLst/>
              <a:cxnLst/>
              <a:rect l="0" t="0" r="0" b="0"/>
              <a:pathLst>
                <a:path w="60681" h="82733">
                  <a:moveTo>
                    <a:pt x="33574" y="29344"/>
                  </a:moveTo>
                  <a:lnTo>
                    <a:pt x="33574" y="29344"/>
                  </a:lnTo>
                  <a:lnTo>
                    <a:pt x="53120" y="3331"/>
                  </a:lnTo>
                  <a:lnTo>
                    <a:pt x="53660" y="1419"/>
                  </a:lnTo>
                  <a:lnTo>
                    <a:pt x="53315" y="144"/>
                  </a:lnTo>
                  <a:lnTo>
                    <a:pt x="51673" y="0"/>
                  </a:lnTo>
                  <a:lnTo>
                    <a:pt x="46086" y="1720"/>
                  </a:lnTo>
                  <a:lnTo>
                    <a:pt x="22274" y="23077"/>
                  </a:lnTo>
                  <a:lnTo>
                    <a:pt x="4399" y="48411"/>
                  </a:lnTo>
                  <a:lnTo>
                    <a:pt x="1424" y="54755"/>
                  </a:lnTo>
                  <a:lnTo>
                    <a:pt x="0" y="67449"/>
                  </a:lnTo>
                  <a:lnTo>
                    <a:pt x="608" y="73797"/>
                  </a:lnTo>
                  <a:lnTo>
                    <a:pt x="2425" y="78029"/>
                  </a:lnTo>
                  <a:lnTo>
                    <a:pt x="5046" y="80851"/>
                  </a:lnTo>
                  <a:lnTo>
                    <a:pt x="8205" y="82732"/>
                  </a:lnTo>
                  <a:lnTo>
                    <a:pt x="21123" y="81059"/>
                  </a:lnTo>
                  <a:lnTo>
                    <a:pt x="29506" y="78637"/>
                  </a:lnTo>
                  <a:lnTo>
                    <a:pt x="42585" y="66539"/>
                  </a:lnTo>
                  <a:lnTo>
                    <a:pt x="59108" y="36770"/>
                  </a:lnTo>
                  <a:lnTo>
                    <a:pt x="60680" y="23472"/>
                  </a:lnTo>
                  <a:lnTo>
                    <a:pt x="60111" y="16963"/>
                  </a:lnTo>
                  <a:lnTo>
                    <a:pt x="58321" y="11917"/>
                  </a:lnTo>
                  <a:lnTo>
                    <a:pt x="52569" y="4430"/>
                  </a:lnTo>
                  <a:lnTo>
                    <a:pt x="49764" y="2857"/>
                  </a:lnTo>
                  <a:lnTo>
                    <a:pt x="47190" y="2513"/>
                  </a:lnTo>
                  <a:lnTo>
                    <a:pt x="43859" y="3308"/>
                  </a:lnTo>
                  <a:lnTo>
                    <a:pt x="46274" y="3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79"/>
            <p:cNvSpPr/>
            <p:nvPr>
              <p:custDataLst>
                <p:tags r:id="rId118"/>
              </p:custDataLst>
            </p:nvPr>
          </p:nvSpPr>
          <p:spPr>
            <a:xfrm>
              <a:off x="4381869" y="4152900"/>
              <a:ext cx="25032" cy="152401"/>
            </a:xfrm>
            <a:custGeom>
              <a:avLst/>
              <a:gdLst/>
              <a:ahLst/>
              <a:cxnLst/>
              <a:rect l="0" t="0" r="0" b="0"/>
              <a:pathLst>
                <a:path w="25032" h="152401">
                  <a:moveTo>
                    <a:pt x="25031" y="0"/>
                  </a:moveTo>
                  <a:lnTo>
                    <a:pt x="25031" y="0"/>
                  </a:lnTo>
                  <a:lnTo>
                    <a:pt x="10104" y="46055"/>
                  </a:lnTo>
                  <a:lnTo>
                    <a:pt x="1497" y="90714"/>
                  </a:lnTo>
                  <a:lnTo>
                    <a:pt x="0" y="131592"/>
                  </a:lnTo>
                  <a:lnTo>
                    <a:pt x="1676" y="145033"/>
                  </a:lnTo>
                  <a:lnTo>
                    <a:pt x="3111" y="149605"/>
                  </a:lnTo>
                  <a:lnTo>
                    <a:pt x="5479" y="151948"/>
                  </a:lnTo>
                  <a:lnTo>
                    <a:pt x="18681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80"/>
            <p:cNvSpPr/>
            <p:nvPr>
              <p:custDataLst>
                <p:tags r:id="rId119"/>
              </p:custDataLst>
            </p:nvPr>
          </p:nvSpPr>
          <p:spPr>
            <a:xfrm>
              <a:off x="4349750" y="4044950"/>
              <a:ext cx="279401" cy="60522"/>
            </a:xfrm>
            <a:custGeom>
              <a:avLst/>
              <a:gdLst/>
              <a:ahLst/>
              <a:cxnLst/>
              <a:rect l="0" t="0" r="0" b="0"/>
              <a:pathLst>
                <a:path w="279401" h="60522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12552" y="58413"/>
                  </a:lnTo>
                  <a:lnTo>
                    <a:pt x="51617" y="41663"/>
                  </a:lnTo>
                  <a:lnTo>
                    <a:pt x="88123" y="30140"/>
                  </a:lnTo>
                  <a:lnTo>
                    <a:pt x="124732" y="21238"/>
                  </a:lnTo>
                  <a:lnTo>
                    <a:pt x="171013" y="11388"/>
                  </a:lnTo>
                  <a:lnTo>
                    <a:pt x="217486" y="5464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81"/>
            <p:cNvSpPr/>
            <p:nvPr>
              <p:custDataLst>
                <p:tags r:id="rId120"/>
              </p:custDataLst>
            </p:nvPr>
          </p:nvSpPr>
          <p:spPr>
            <a:xfrm>
              <a:off x="4498411" y="3887083"/>
              <a:ext cx="93733" cy="113068"/>
            </a:xfrm>
            <a:custGeom>
              <a:avLst/>
              <a:gdLst/>
              <a:ahLst/>
              <a:cxnLst/>
              <a:rect l="0" t="0" r="0" b="0"/>
              <a:pathLst>
                <a:path w="93733" h="113068">
                  <a:moveTo>
                    <a:pt x="79939" y="5467"/>
                  </a:moveTo>
                  <a:lnTo>
                    <a:pt x="79939" y="5467"/>
                  </a:lnTo>
                  <a:lnTo>
                    <a:pt x="76568" y="5467"/>
                  </a:lnTo>
                  <a:lnTo>
                    <a:pt x="52803" y="0"/>
                  </a:lnTo>
                  <a:lnTo>
                    <a:pt x="31603" y="2749"/>
                  </a:lnTo>
                  <a:lnTo>
                    <a:pt x="19416" y="8022"/>
                  </a:lnTo>
                  <a:lnTo>
                    <a:pt x="14190" y="11403"/>
                  </a:lnTo>
                  <a:lnTo>
                    <a:pt x="6502" y="24568"/>
                  </a:lnTo>
                  <a:lnTo>
                    <a:pt x="88" y="51814"/>
                  </a:lnTo>
                  <a:lnTo>
                    <a:pt x="0" y="71221"/>
                  </a:lnTo>
                  <a:lnTo>
                    <a:pt x="4664" y="89253"/>
                  </a:lnTo>
                  <a:lnTo>
                    <a:pt x="13322" y="102913"/>
                  </a:lnTo>
                  <a:lnTo>
                    <a:pt x="18595" y="108531"/>
                  </a:lnTo>
                  <a:lnTo>
                    <a:pt x="24226" y="111571"/>
                  </a:lnTo>
                  <a:lnTo>
                    <a:pt x="36127" y="113067"/>
                  </a:lnTo>
                  <a:lnTo>
                    <a:pt x="61470" y="103200"/>
                  </a:lnTo>
                  <a:lnTo>
                    <a:pt x="75494" y="90767"/>
                  </a:lnTo>
                  <a:lnTo>
                    <a:pt x="85724" y="75834"/>
                  </a:lnTo>
                  <a:lnTo>
                    <a:pt x="92623" y="59788"/>
                  </a:lnTo>
                  <a:lnTo>
                    <a:pt x="93732" y="28147"/>
                  </a:lnTo>
                  <a:lnTo>
                    <a:pt x="90545" y="19176"/>
                  </a:lnTo>
                  <a:lnTo>
                    <a:pt x="79479" y="5445"/>
                  </a:lnTo>
                  <a:lnTo>
                    <a:pt x="72576" y="1924"/>
                  </a:lnTo>
                  <a:lnTo>
                    <a:pt x="29139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782"/>
            <p:cNvSpPr/>
            <p:nvPr>
              <p:custDataLst>
                <p:tags r:id="rId121"/>
              </p:custDataLst>
            </p:nvPr>
          </p:nvSpPr>
          <p:spPr>
            <a:xfrm>
              <a:off x="4057650" y="3823845"/>
              <a:ext cx="31727" cy="386206"/>
            </a:xfrm>
            <a:custGeom>
              <a:avLst/>
              <a:gdLst/>
              <a:ahLst/>
              <a:cxnLst/>
              <a:rect l="0" t="0" r="0" b="0"/>
              <a:pathLst>
                <a:path w="31727" h="38620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6467" y="1430"/>
                  </a:lnTo>
                  <a:lnTo>
                    <a:pt x="9460" y="0"/>
                  </a:lnTo>
                  <a:lnTo>
                    <a:pt x="11245" y="1734"/>
                  </a:lnTo>
                  <a:lnTo>
                    <a:pt x="15111" y="9307"/>
                  </a:lnTo>
                  <a:lnTo>
                    <a:pt x="22635" y="51693"/>
                  </a:lnTo>
                  <a:lnTo>
                    <a:pt x="24581" y="91102"/>
                  </a:lnTo>
                  <a:lnTo>
                    <a:pt x="27120" y="138302"/>
                  </a:lnTo>
                  <a:lnTo>
                    <a:pt x="29692" y="169487"/>
                  </a:lnTo>
                  <a:lnTo>
                    <a:pt x="30835" y="204513"/>
                  </a:lnTo>
                  <a:lnTo>
                    <a:pt x="31343" y="241248"/>
                  </a:lnTo>
                  <a:lnTo>
                    <a:pt x="31629" y="286340"/>
                  </a:lnTo>
                  <a:lnTo>
                    <a:pt x="31726" y="330652"/>
                  </a:lnTo>
                  <a:lnTo>
                    <a:pt x="25400" y="386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783"/>
            <p:cNvSpPr/>
            <p:nvPr>
              <p:custDataLst>
                <p:tags r:id="rId122"/>
              </p:custDataLst>
            </p:nvPr>
          </p:nvSpPr>
          <p:spPr>
            <a:xfrm>
              <a:off x="4095750" y="3746500"/>
              <a:ext cx="203201" cy="101601"/>
            </a:xfrm>
            <a:custGeom>
              <a:avLst/>
              <a:gdLst/>
              <a:ahLst/>
              <a:cxnLst/>
              <a:rect l="0" t="0" r="0" b="0"/>
              <a:pathLst>
                <a:path w="203201" h="101601">
                  <a:moveTo>
                    <a:pt x="0" y="101600"/>
                  </a:moveTo>
                  <a:lnTo>
                    <a:pt x="0" y="101600"/>
                  </a:lnTo>
                  <a:lnTo>
                    <a:pt x="1881" y="71775"/>
                  </a:lnTo>
                  <a:lnTo>
                    <a:pt x="3371" y="66900"/>
                  </a:lnTo>
                  <a:lnTo>
                    <a:pt x="10670" y="57720"/>
                  </a:lnTo>
                  <a:lnTo>
                    <a:pt x="35974" y="40329"/>
                  </a:lnTo>
                  <a:lnTo>
                    <a:pt x="83358" y="26964"/>
                  </a:lnTo>
                  <a:lnTo>
                    <a:pt x="122928" y="13398"/>
                  </a:lnTo>
                  <a:lnTo>
                    <a:pt x="170469" y="390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1784"/>
          <p:cNvSpPr/>
          <p:nvPr>
            <p:custDataLst>
              <p:tags r:id="rId3"/>
            </p:custDataLst>
          </p:nvPr>
        </p:nvSpPr>
        <p:spPr>
          <a:xfrm>
            <a:off x="4489450" y="3305370"/>
            <a:ext cx="984251" cy="110881"/>
          </a:xfrm>
          <a:custGeom>
            <a:avLst/>
            <a:gdLst/>
            <a:ahLst/>
            <a:cxnLst/>
            <a:rect l="0" t="0" r="0" b="0"/>
            <a:pathLst>
              <a:path w="984251" h="110881">
                <a:moveTo>
                  <a:pt x="0" y="47430"/>
                </a:moveTo>
                <a:lnTo>
                  <a:pt x="0" y="47430"/>
                </a:lnTo>
                <a:lnTo>
                  <a:pt x="3371" y="44059"/>
                </a:lnTo>
                <a:lnTo>
                  <a:pt x="43640" y="34565"/>
                </a:lnTo>
                <a:lnTo>
                  <a:pt x="81527" y="26231"/>
                </a:lnTo>
                <a:lnTo>
                  <a:pt x="124394" y="17790"/>
                </a:lnTo>
                <a:lnTo>
                  <a:pt x="164719" y="11445"/>
                </a:lnTo>
                <a:lnTo>
                  <a:pt x="207242" y="5802"/>
                </a:lnTo>
                <a:lnTo>
                  <a:pt x="246261" y="3109"/>
                </a:lnTo>
                <a:lnTo>
                  <a:pt x="291407" y="0"/>
                </a:lnTo>
                <a:lnTo>
                  <a:pt x="330926" y="5762"/>
                </a:lnTo>
                <a:lnTo>
                  <a:pt x="372585" y="17649"/>
                </a:lnTo>
                <a:lnTo>
                  <a:pt x="418979" y="45428"/>
                </a:lnTo>
                <a:lnTo>
                  <a:pt x="464869" y="79185"/>
                </a:lnTo>
                <a:lnTo>
                  <a:pt x="477541" y="86943"/>
                </a:lnTo>
                <a:lnTo>
                  <a:pt x="520869" y="102215"/>
                </a:lnTo>
                <a:lnTo>
                  <a:pt x="561217" y="109642"/>
                </a:lnTo>
                <a:lnTo>
                  <a:pt x="599913" y="110677"/>
                </a:lnTo>
                <a:lnTo>
                  <a:pt x="641528" y="110880"/>
                </a:lnTo>
                <a:lnTo>
                  <a:pt x="680347" y="107549"/>
                </a:lnTo>
                <a:lnTo>
                  <a:pt x="723920" y="100097"/>
                </a:lnTo>
                <a:lnTo>
                  <a:pt x="763049" y="91831"/>
                </a:lnTo>
                <a:lnTo>
                  <a:pt x="804541" y="83403"/>
                </a:lnTo>
                <a:lnTo>
                  <a:pt x="850370" y="74710"/>
                </a:lnTo>
                <a:lnTo>
                  <a:pt x="894747" y="71113"/>
                </a:lnTo>
                <a:lnTo>
                  <a:pt x="936394" y="66751"/>
                </a:lnTo>
                <a:lnTo>
                  <a:pt x="981732" y="72755"/>
                </a:lnTo>
                <a:lnTo>
                  <a:pt x="982571" y="73485"/>
                </a:lnTo>
                <a:lnTo>
                  <a:pt x="984250" y="791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404"/>
          <p:cNvGrpSpPr/>
          <p:nvPr/>
        </p:nvGrpSpPr>
        <p:grpSpPr>
          <a:xfrm>
            <a:off x="8858250" y="2402727"/>
            <a:ext cx="660401" cy="417962"/>
            <a:chOff x="8858250" y="2402727"/>
            <a:chExt cx="660401" cy="417962"/>
          </a:xfrm>
        </p:grpSpPr>
        <p:sp>
          <p:nvSpPr>
            <p:cNvPr id="219" name="SMARTInkShape-1785"/>
            <p:cNvSpPr/>
            <p:nvPr>
              <p:custDataLst>
                <p:tags r:id="rId109"/>
              </p:custDataLst>
            </p:nvPr>
          </p:nvSpPr>
          <p:spPr>
            <a:xfrm>
              <a:off x="8858250" y="2402727"/>
              <a:ext cx="144607" cy="317855"/>
            </a:xfrm>
            <a:custGeom>
              <a:avLst/>
              <a:gdLst/>
              <a:ahLst/>
              <a:cxnLst/>
              <a:rect l="0" t="0" r="0" b="0"/>
              <a:pathLst>
                <a:path w="144607" h="317855">
                  <a:moveTo>
                    <a:pt x="31750" y="67423"/>
                  </a:moveTo>
                  <a:lnTo>
                    <a:pt x="31750" y="67423"/>
                  </a:lnTo>
                  <a:lnTo>
                    <a:pt x="40589" y="76261"/>
                  </a:lnTo>
                  <a:lnTo>
                    <a:pt x="41170" y="79665"/>
                  </a:lnTo>
                  <a:lnTo>
                    <a:pt x="37756" y="121118"/>
                  </a:lnTo>
                  <a:lnTo>
                    <a:pt x="32678" y="165981"/>
                  </a:lnTo>
                  <a:lnTo>
                    <a:pt x="24964" y="213412"/>
                  </a:lnTo>
                  <a:lnTo>
                    <a:pt x="16848" y="257519"/>
                  </a:lnTo>
                  <a:lnTo>
                    <a:pt x="9155" y="281152"/>
                  </a:lnTo>
                  <a:lnTo>
                    <a:pt x="8220" y="282582"/>
                  </a:lnTo>
                  <a:lnTo>
                    <a:pt x="7597" y="282829"/>
                  </a:lnTo>
                  <a:lnTo>
                    <a:pt x="13422" y="241813"/>
                  </a:lnTo>
                  <a:lnTo>
                    <a:pt x="21310" y="200491"/>
                  </a:lnTo>
                  <a:lnTo>
                    <a:pt x="30929" y="156945"/>
                  </a:lnTo>
                  <a:lnTo>
                    <a:pt x="38677" y="123909"/>
                  </a:lnTo>
                  <a:lnTo>
                    <a:pt x="49090" y="81102"/>
                  </a:lnTo>
                  <a:lnTo>
                    <a:pt x="62299" y="37983"/>
                  </a:lnTo>
                  <a:lnTo>
                    <a:pt x="77724" y="9468"/>
                  </a:lnTo>
                  <a:lnTo>
                    <a:pt x="82862" y="4092"/>
                  </a:lnTo>
                  <a:lnTo>
                    <a:pt x="87697" y="1213"/>
                  </a:lnTo>
                  <a:lnTo>
                    <a:pt x="92332" y="0"/>
                  </a:lnTo>
                  <a:lnTo>
                    <a:pt x="96831" y="1307"/>
                  </a:lnTo>
                  <a:lnTo>
                    <a:pt x="105596" y="8405"/>
                  </a:lnTo>
                  <a:lnTo>
                    <a:pt x="130115" y="46315"/>
                  </a:lnTo>
                  <a:lnTo>
                    <a:pt x="138741" y="76221"/>
                  </a:lnTo>
                  <a:lnTo>
                    <a:pt x="144606" y="123410"/>
                  </a:lnTo>
                  <a:lnTo>
                    <a:pt x="142251" y="164602"/>
                  </a:lnTo>
                  <a:lnTo>
                    <a:pt x="137071" y="196221"/>
                  </a:lnTo>
                  <a:lnTo>
                    <a:pt x="126221" y="236348"/>
                  </a:lnTo>
                  <a:lnTo>
                    <a:pt x="106542" y="275612"/>
                  </a:lnTo>
                  <a:lnTo>
                    <a:pt x="81740" y="300088"/>
                  </a:lnTo>
                  <a:lnTo>
                    <a:pt x="65961" y="308413"/>
                  </a:lnTo>
                  <a:lnTo>
                    <a:pt x="32075" y="317854"/>
                  </a:lnTo>
                  <a:lnTo>
                    <a:pt x="14206" y="315505"/>
                  </a:lnTo>
                  <a:lnTo>
                    <a:pt x="0" y="30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86"/>
            <p:cNvSpPr/>
            <p:nvPr>
              <p:custDataLst>
                <p:tags r:id="rId110"/>
              </p:custDataLst>
            </p:nvPr>
          </p:nvSpPr>
          <p:spPr>
            <a:xfrm>
              <a:off x="9046418" y="2686728"/>
              <a:ext cx="46783" cy="133961"/>
            </a:xfrm>
            <a:custGeom>
              <a:avLst/>
              <a:gdLst/>
              <a:ahLst/>
              <a:cxnLst/>
              <a:rect l="0" t="0" r="0" b="0"/>
              <a:pathLst>
                <a:path w="46783" h="133961">
                  <a:moveTo>
                    <a:pt x="46782" y="24722"/>
                  </a:moveTo>
                  <a:lnTo>
                    <a:pt x="46782" y="24722"/>
                  </a:lnTo>
                  <a:lnTo>
                    <a:pt x="42419" y="14583"/>
                  </a:lnTo>
                  <a:lnTo>
                    <a:pt x="41315" y="7045"/>
                  </a:lnTo>
                  <a:lnTo>
                    <a:pt x="39610" y="4471"/>
                  </a:lnTo>
                  <a:lnTo>
                    <a:pt x="37061" y="2755"/>
                  </a:lnTo>
                  <a:lnTo>
                    <a:pt x="29762" y="847"/>
                  </a:lnTo>
                  <a:lnTo>
                    <a:pt x="19462" y="0"/>
                  </a:lnTo>
                  <a:lnTo>
                    <a:pt x="15162" y="1185"/>
                  </a:lnTo>
                  <a:lnTo>
                    <a:pt x="8504" y="6265"/>
                  </a:lnTo>
                  <a:lnTo>
                    <a:pt x="790" y="17058"/>
                  </a:lnTo>
                  <a:lnTo>
                    <a:pt x="0" y="26960"/>
                  </a:lnTo>
                  <a:lnTo>
                    <a:pt x="2706" y="38417"/>
                  </a:lnTo>
                  <a:lnTo>
                    <a:pt x="15943" y="61137"/>
                  </a:lnTo>
                  <a:lnTo>
                    <a:pt x="39270" y="92495"/>
                  </a:lnTo>
                  <a:lnTo>
                    <a:pt x="43443" y="103291"/>
                  </a:lnTo>
                  <a:lnTo>
                    <a:pt x="41536" y="114675"/>
                  </a:lnTo>
                  <a:lnTo>
                    <a:pt x="35983" y="125379"/>
                  </a:lnTo>
                  <a:lnTo>
                    <a:pt x="28813" y="132488"/>
                  </a:lnTo>
                  <a:lnTo>
                    <a:pt x="24219" y="133960"/>
                  </a:lnTo>
                  <a:lnTo>
                    <a:pt x="13472" y="133715"/>
                  </a:lnTo>
                  <a:lnTo>
                    <a:pt x="9757" y="131956"/>
                  </a:lnTo>
                  <a:lnTo>
                    <a:pt x="2332" y="11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787"/>
            <p:cNvSpPr/>
            <p:nvPr>
              <p:custDataLst>
                <p:tags r:id="rId111"/>
              </p:custDataLst>
            </p:nvPr>
          </p:nvSpPr>
          <p:spPr>
            <a:xfrm>
              <a:off x="9135309" y="2721080"/>
              <a:ext cx="38677" cy="87264"/>
            </a:xfrm>
            <a:custGeom>
              <a:avLst/>
              <a:gdLst/>
              <a:ahLst/>
              <a:cxnLst/>
              <a:rect l="0" t="0" r="0" b="0"/>
              <a:pathLst>
                <a:path w="38677" h="87264">
                  <a:moveTo>
                    <a:pt x="27741" y="9420"/>
                  </a:moveTo>
                  <a:lnTo>
                    <a:pt x="27741" y="9420"/>
                  </a:lnTo>
                  <a:lnTo>
                    <a:pt x="34482" y="6049"/>
                  </a:lnTo>
                  <a:lnTo>
                    <a:pt x="36468" y="4350"/>
                  </a:lnTo>
                  <a:lnTo>
                    <a:pt x="38676" y="582"/>
                  </a:lnTo>
                  <a:lnTo>
                    <a:pt x="37853" y="0"/>
                  </a:lnTo>
                  <a:lnTo>
                    <a:pt x="33176" y="1235"/>
                  </a:lnTo>
                  <a:lnTo>
                    <a:pt x="19237" y="12639"/>
                  </a:lnTo>
                  <a:lnTo>
                    <a:pt x="8445" y="29424"/>
                  </a:lnTo>
                  <a:lnTo>
                    <a:pt x="780" y="54544"/>
                  </a:lnTo>
                  <a:lnTo>
                    <a:pt x="0" y="68516"/>
                  </a:lnTo>
                  <a:lnTo>
                    <a:pt x="2006" y="78724"/>
                  </a:lnTo>
                  <a:lnTo>
                    <a:pt x="5249" y="85612"/>
                  </a:lnTo>
                  <a:lnTo>
                    <a:pt x="7102" y="87026"/>
                  </a:lnTo>
                  <a:lnTo>
                    <a:pt x="9042" y="87263"/>
                  </a:lnTo>
                  <a:lnTo>
                    <a:pt x="13079" y="85645"/>
                  </a:lnTo>
                  <a:lnTo>
                    <a:pt x="17227" y="82573"/>
                  </a:lnTo>
                  <a:lnTo>
                    <a:pt x="23528" y="66765"/>
                  </a:lnTo>
                  <a:lnTo>
                    <a:pt x="21732" y="22145"/>
                  </a:lnTo>
                  <a:lnTo>
                    <a:pt x="21542" y="15546"/>
                  </a:lnTo>
                  <a:lnTo>
                    <a:pt x="22197" y="13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788"/>
            <p:cNvSpPr/>
            <p:nvPr>
              <p:custDataLst>
                <p:tags r:id="rId112"/>
              </p:custDataLst>
            </p:nvPr>
          </p:nvSpPr>
          <p:spPr>
            <a:xfrm>
              <a:off x="9194800" y="2673350"/>
              <a:ext cx="133351" cy="138203"/>
            </a:xfrm>
            <a:custGeom>
              <a:avLst/>
              <a:gdLst/>
              <a:ahLst/>
              <a:cxnLst/>
              <a:rect l="0" t="0" r="0" b="0"/>
              <a:pathLst>
                <a:path w="133351" h="138203">
                  <a:moveTo>
                    <a:pt x="0" y="50800"/>
                  </a:moveTo>
                  <a:lnTo>
                    <a:pt x="0" y="50800"/>
                  </a:lnTo>
                  <a:lnTo>
                    <a:pt x="20705" y="39816"/>
                  </a:lnTo>
                  <a:lnTo>
                    <a:pt x="24386" y="39244"/>
                  </a:lnTo>
                  <a:lnTo>
                    <a:pt x="32239" y="40490"/>
                  </a:lnTo>
                  <a:lnTo>
                    <a:pt x="40434" y="44101"/>
                  </a:lnTo>
                  <a:lnTo>
                    <a:pt x="48781" y="50410"/>
                  </a:lnTo>
                  <a:lnTo>
                    <a:pt x="61413" y="68637"/>
                  </a:lnTo>
                  <a:lnTo>
                    <a:pt x="67349" y="98653"/>
                  </a:lnTo>
                  <a:lnTo>
                    <a:pt x="65739" y="120874"/>
                  </a:lnTo>
                  <a:lnTo>
                    <a:pt x="60792" y="136396"/>
                  </a:lnTo>
                  <a:lnTo>
                    <a:pt x="58872" y="138202"/>
                  </a:lnTo>
                  <a:lnTo>
                    <a:pt x="56887" y="137996"/>
                  </a:lnTo>
                  <a:lnTo>
                    <a:pt x="54858" y="136447"/>
                  </a:lnTo>
                  <a:lnTo>
                    <a:pt x="52602" y="129082"/>
                  </a:lnTo>
                  <a:lnTo>
                    <a:pt x="52001" y="124155"/>
                  </a:lnTo>
                  <a:lnTo>
                    <a:pt x="64774" y="86086"/>
                  </a:lnTo>
                  <a:lnTo>
                    <a:pt x="84055" y="49382"/>
                  </a:lnTo>
                  <a:lnTo>
                    <a:pt x="104589" y="243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89"/>
            <p:cNvSpPr/>
            <p:nvPr>
              <p:custDataLst>
                <p:tags r:id="rId113"/>
              </p:custDataLst>
            </p:nvPr>
          </p:nvSpPr>
          <p:spPr>
            <a:xfrm>
              <a:off x="9352949" y="2531874"/>
              <a:ext cx="112874" cy="288606"/>
            </a:xfrm>
            <a:custGeom>
              <a:avLst/>
              <a:gdLst/>
              <a:ahLst/>
              <a:cxnLst/>
              <a:rect l="0" t="0" r="0" b="0"/>
              <a:pathLst>
                <a:path w="112874" h="288606">
                  <a:moveTo>
                    <a:pt x="95851" y="14476"/>
                  </a:moveTo>
                  <a:lnTo>
                    <a:pt x="95851" y="14476"/>
                  </a:lnTo>
                  <a:lnTo>
                    <a:pt x="99221" y="7734"/>
                  </a:lnTo>
                  <a:lnTo>
                    <a:pt x="104640" y="2542"/>
                  </a:lnTo>
                  <a:lnTo>
                    <a:pt x="108060" y="170"/>
                  </a:lnTo>
                  <a:lnTo>
                    <a:pt x="110341" y="0"/>
                  </a:lnTo>
                  <a:lnTo>
                    <a:pt x="111860" y="1298"/>
                  </a:lnTo>
                  <a:lnTo>
                    <a:pt x="112873" y="3574"/>
                  </a:lnTo>
                  <a:lnTo>
                    <a:pt x="110929" y="16890"/>
                  </a:lnTo>
                  <a:lnTo>
                    <a:pt x="93813" y="59926"/>
                  </a:lnTo>
                  <a:lnTo>
                    <a:pt x="75490" y="98028"/>
                  </a:lnTo>
                  <a:lnTo>
                    <a:pt x="54619" y="137461"/>
                  </a:lnTo>
                  <a:lnTo>
                    <a:pt x="36410" y="178704"/>
                  </a:lnTo>
                  <a:lnTo>
                    <a:pt x="16219" y="220091"/>
                  </a:lnTo>
                  <a:lnTo>
                    <a:pt x="2955" y="248652"/>
                  </a:lnTo>
                  <a:lnTo>
                    <a:pt x="0" y="267191"/>
                  </a:lnTo>
                  <a:lnTo>
                    <a:pt x="200" y="276086"/>
                  </a:lnTo>
                  <a:lnTo>
                    <a:pt x="1745" y="282016"/>
                  </a:lnTo>
                  <a:lnTo>
                    <a:pt x="4187" y="285969"/>
                  </a:lnTo>
                  <a:lnTo>
                    <a:pt x="7224" y="288605"/>
                  </a:lnTo>
                  <a:lnTo>
                    <a:pt x="12071" y="288245"/>
                  </a:lnTo>
                  <a:lnTo>
                    <a:pt x="24982" y="282201"/>
                  </a:lnTo>
                  <a:lnTo>
                    <a:pt x="51401" y="25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790"/>
            <p:cNvSpPr/>
            <p:nvPr>
              <p:custDataLst>
                <p:tags r:id="rId114"/>
              </p:custDataLst>
            </p:nvPr>
          </p:nvSpPr>
          <p:spPr>
            <a:xfrm>
              <a:off x="9347999" y="2673742"/>
              <a:ext cx="170652" cy="5959"/>
            </a:xfrm>
            <a:custGeom>
              <a:avLst/>
              <a:gdLst/>
              <a:ahLst/>
              <a:cxnLst/>
              <a:rect l="0" t="0" r="0" b="0"/>
              <a:pathLst>
                <a:path w="170652" h="5959">
                  <a:moveTo>
                    <a:pt x="24601" y="5958"/>
                  </a:moveTo>
                  <a:lnTo>
                    <a:pt x="24601" y="5958"/>
                  </a:lnTo>
                  <a:lnTo>
                    <a:pt x="0" y="197"/>
                  </a:lnTo>
                  <a:lnTo>
                    <a:pt x="439" y="0"/>
                  </a:lnTo>
                  <a:lnTo>
                    <a:pt x="40258" y="1524"/>
                  </a:lnTo>
                  <a:lnTo>
                    <a:pt x="82626" y="4645"/>
                  </a:lnTo>
                  <a:lnTo>
                    <a:pt x="120816" y="5569"/>
                  </a:lnTo>
                  <a:lnTo>
                    <a:pt x="170651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1791"/>
          <p:cNvSpPr/>
          <p:nvPr>
            <p:custDataLst>
              <p:tags r:id="rId4"/>
            </p:custDataLst>
          </p:nvPr>
        </p:nvSpPr>
        <p:spPr>
          <a:xfrm>
            <a:off x="8120250" y="2427537"/>
            <a:ext cx="268101" cy="423974"/>
          </a:xfrm>
          <a:custGeom>
            <a:avLst/>
            <a:gdLst/>
            <a:ahLst/>
            <a:cxnLst/>
            <a:rect l="0" t="0" r="0" b="0"/>
            <a:pathLst>
              <a:path w="268101" h="423974">
                <a:moveTo>
                  <a:pt x="83950" y="182313"/>
                </a:moveTo>
                <a:lnTo>
                  <a:pt x="83950" y="182313"/>
                </a:lnTo>
                <a:lnTo>
                  <a:pt x="87320" y="178942"/>
                </a:lnTo>
                <a:lnTo>
                  <a:pt x="88976" y="173524"/>
                </a:lnTo>
                <a:lnTo>
                  <a:pt x="90038" y="165290"/>
                </a:lnTo>
                <a:lnTo>
                  <a:pt x="86420" y="162282"/>
                </a:lnTo>
                <a:lnTo>
                  <a:pt x="75971" y="154602"/>
                </a:lnTo>
                <a:lnTo>
                  <a:pt x="72281" y="153962"/>
                </a:lnTo>
                <a:lnTo>
                  <a:pt x="62536" y="155131"/>
                </a:lnTo>
                <a:lnTo>
                  <a:pt x="53029" y="159884"/>
                </a:lnTo>
                <a:lnTo>
                  <a:pt x="20518" y="188816"/>
                </a:lnTo>
                <a:lnTo>
                  <a:pt x="5935" y="214067"/>
                </a:lnTo>
                <a:lnTo>
                  <a:pt x="358" y="229822"/>
                </a:lnTo>
                <a:lnTo>
                  <a:pt x="0" y="235858"/>
                </a:lnTo>
                <a:lnTo>
                  <a:pt x="1172" y="240587"/>
                </a:lnTo>
                <a:lnTo>
                  <a:pt x="3365" y="244446"/>
                </a:lnTo>
                <a:lnTo>
                  <a:pt x="8354" y="246313"/>
                </a:lnTo>
                <a:lnTo>
                  <a:pt x="23305" y="246506"/>
                </a:lnTo>
                <a:lnTo>
                  <a:pt x="48186" y="235905"/>
                </a:lnTo>
                <a:lnTo>
                  <a:pt x="66690" y="219359"/>
                </a:lnTo>
                <a:lnTo>
                  <a:pt x="72751" y="203481"/>
                </a:lnTo>
                <a:lnTo>
                  <a:pt x="74739" y="186077"/>
                </a:lnTo>
                <a:lnTo>
                  <a:pt x="70238" y="140180"/>
                </a:lnTo>
                <a:lnTo>
                  <a:pt x="60367" y="109789"/>
                </a:lnTo>
                <a:lnTo>
                  <a:pt x="61878" y="105036"/>
                </a:lnTo>
                <a:lnTo>
                  <a:pt x="69201" y="95992"/>
                </a:lnTo>
                <a:lnTo>
                  <a:pt x="106359" y="69960"/>
                </a:lnTo>
                <a:lnTo>
                  <a:pt x="152582" y="47884"/>
                </a:lnTo>
                <a:lnTo>
                  <a:pt x="196417" y="25799"/>
                </a:lnTo>
                <a:lnTo>
                  <a:pt x="238865" y="0"/>
                </a:lnTo>
                <a:lnTo>
                  <a:pt x="234821" y="2078"/>
                </a:lnTo>
                <a:lnTo>
                  <a:pt x="209376" y="43023"/>
                </a:lnTo>
                <a:lnTo>
                  <a:pt x="184018" y="87457"/>
                </a:lnTo>
                <a:lnTo>
                  <a:pt x="167928" y="130924"/>
                </a:lnTo>
                <a:lnTo>
                  <a:pt x="154223" y="174612"/>
                </a:lnTo>
                <a:lnTo>
                  <a:pt x="139344" y="214839"/>
                </a:lnTo>
                <a:lnTo>
                  <a:pt x="129030" y="248980"/>
                </a:lnTo>
                <a:lnTo>
                  <a:pt x="122094" y="285320"/>
                </a:lnTo>
                <a:lnTo>
                  <a:pt x="114223" y="324625"/>
                </a:lnTo>
                <a:lnTo>
                  <a:pt x="107422" y="364258"/>
                </a:lnTo>
                <a:lnTo>
                  <a:pt x="100216" y="397255"/>
                </a:lnTo>
                <a:lnTo>
                  <a:pt x="101292" y="410487"/>
                </a:lnTo>
                <a:lnTo>
                  <a:pt x="106004" y="419661"/>
                </a:lnTo>
                <a:lnTo>
                  <a:pt x="109235" y="423095"/>
                </a:lnTo>
                <a:lnTo>
                  <a:pt x="113507" y="423973"/>
                </a:lnTo>
                <a:lnTo>
                  <a:pt x="123898" y="421186"/>
                </a:lnTo>
                <a:lnTo>
                  <a:pt x="141646" y="408313"/>
                </a:lnTo>
                <a:lnTo>
                  <a:pt x="153570" y="394463"/>
                </a:lnTo>
                <a:lnTo>
                  <a:pt x="171217" y="354036"/>
                </a:lnTo>
                <a:lnTo>
                  <a:pt x="185407" y="306750"/>
                </a:lnTo>
                <a:lnTo>
                  <a:pt x="193988" y="286778"/>
                </a:lnTo>
                <a:lnTo>
                  <a:pt x="202000" y="279777"/>
                </a:lnTo>
                <a:lnTo>
                  <a:pt x="268100" y="2458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406"/>
          <p:cNvGrpSpPr/>
          <p:nvPr/>
        </p:nvGrpSpPr>
        <p:grpSpPr>
          <a:xfrm>
            <a:off x="6882998" y="2358829"/>
            <a:ext cx="921153" cy="343041"/>
            <a:chOff x="6882998" y="2358829"/>
            <a:chExt cx="921153" cy="343041"/>
          </a:xfrm>
        </p:grpSpPr>
        <p:sp>
          <p:nvSpPr>
            <p:cNvPr id="227" name="SMARTInkShape-1792"/>
            <p:cNvSpPr/>
            <p:nvPr>
              <p:custDataLst>
                <p:tags r:id="rId106"/>
              </p:custDataLst>
            </p:nvPr>
          </p:nvSpPr>
          <p:spPr>
            <a:xfrm>
              <a:off x="6882998" y="2397830"/>
              <a:ext cx="686203" cy="304040"/>
            </a:xfrm>
            <a:custGeom>
              <a:avLst/>
              <a:gdLst/>
              <a:ahLst/>
              <a:cxnLst/>
              <a:rect l="0" t="0" r="0" b="0"/>
              <a:pathLst>
                <a:path w="686203" h="304040">
                  <a:moveTo>
                    <a:pt x="402" y="218370"/>
                  </a:moveTo>
                  <a:lnTo>
                    <a:pt x="402" y="218370"/>
                  </a:lnTo>
                  <a:lnTo>
                    <a:pt x="402" y="227208"/>
                  </a:lnTo>
                  <a:lnTo>
                    <a:pt x="2283" y="231235"/>
                  </a:lnTo>
                  <a:lnTo>
                    <a:pt x="3772" y="233297"/>
                  </a:lnTo>
                  <a:lnTo>
                    <a:pt x="6177" y="234671"/>
                  </a:lnTo>
                  <a:lnTo>
                    <a:pt x="17007" y="236606"/>
                  </a:lnTo>
                  <a:lnTo>
                    <a:pt x="27538" y="237058"/>
                  </a:lnTo>
                  <a:lnTo>
                    <a:pt x="39273" y="231615"/>
                  </a:lnTo>
                  <a:lnTo>
                    <a:pt x="49427" y="222846"/>
                  </a:lnTo>
                  <a:lnTo>
                    <a:pt x="53941" y="214244"/>
                  </a:lnTo>
                  <a:lnTo>
                    <a:pt x="59853" y="194726"/>
                  </a:lnTo>
                  <a:lnTo>
                    <a:pt x="58339" y="181051"/>
                  </a:lnTo>
                  <a:lnTo>
                    <a:pt x="52962" y="169328"/>
                  </a:lnTo>
                  <a:lnTo>
                    <a:pt x="45871" y="161766"/>
                  </a:lnTo>
                  <a:lnTo>
                    <a:pt x="41297" y="161584"/>
                  </a:lnTo>
                  <a:lnTo>
                    <a:pt x="30573" y="167026"/>
                  </a:lnTo>
                  <a:lnTo>
                    <a:pt x="16006" y="185361"/>
                  </a:lnTo>
                  <a:lnTo>
                    <a:pt x="2751" y="218781"/>
                  </a:lnTo>
                  <a:lnTo>
                    <a:pt x="0" y="256592"/>
                  </a:lnTo>
                  <a:lnTo>
                    <a:pt x="3986" y="274398"/>
                  </a:lnTo>
                  <a:lnTo>
                    <a:pt x="7025" y="281122"/>
                  </a:lnTo>
                  <a:lnTo>
                    <a:pt x="12578" y="286310"/>
                  </a:lnTo>
                  <a:lnTo>
                    <a:pt x="28156" y="293956"/>
                  </a:lnTo>
                  <a:lnTo>
                    <a:pt x="44957" y="294062"/>
                  </a:lnTo>
                  <a:lnTo>
                    <a:pt x="53389" y="292115"/>
                  </a:lnTo>
                  <a:lnTo>
                    <a:pt x="78739" y="275890"/>
                  </a:lnTo>
                  <a:lnTo>
                    <a:pt x="106109" y="237101"/>
                  </a:lnTo>
                  <a:lnTo>
                    <a:pt x="123535" y="197454"/>
                  </a:lnTo>
                  <a:lnTo>
                    <a:pt x="140838" y="152435"/>
                  </a:lnTo>
                  <a:lnTo>
                    <a:pt x="155607" y="110874"/>
                  </a:lnTo>
                  <a:lnTo>
                    <a:pt x="164451" y="75042"/>
                  </a:lnTo>
                  <a:lnTo>
                    <a:pt x="171583" y="28045"/>
                  </a:lnTo>
                  <a:lnTo>
                    <a:pt x="175222" y="6834"/>
                  </a:lnTo>
                  <a:lnTo>
                    <a:pt x="174804" y="3262"/>
                  </a:lnTo>
                  <a:lnTo>
                    <a:pt x="173820" y="882"/>
                  </a:lnTo>
                  <a:lnTo>
                    <a:pt x="173164" y="0"/>
                  </a:lnTo>
                  <a:lnTo>
                    <a:pt x="172726" y="118"/>
                  </a:lnTo>
                  <a:lnTo>
                    <a:pt x="162533" y="41305"/>
                  </a:lnTo>
                  <a:lnTo>
                    <a:pt x="155999" y="79593"/>
                  </a:lnTo>
                  <a:lnTo>
                    <a:pt x="153043" y="122610"/>
                  </a:lnTo>
                  <a:lnTo>
                    <a:pt x="148718" y="167967"/>
                  </a:lnTo>
                  <a:lnTo>
                    <a:pt x="146900" y="213771"/>
                  </a:lnTo>
                  <a:lnTo>
                    <a:pt x="146510" y="261247"/>
                  </a:lnTo>
                  <a:lnTo>
                    <a:pt x="147880" y="284853"/>
                  </a:lnTo>
                  <a:lnTo>
                    <a:pt x="153201" y="296366"/>
                  </a:lnTo>
                  <a:lnTo>
                    <a:pt x="156596" y="300001"/>
                  </a:lnTo>
                  <a:lnTo>
                    <a:pt x="164130" y="304039"/>
                  </a:lnTo>
                  <a:lnTo>
                    <a:pt x="175946" y="300190"/>
                  </a:lnTo>
                  <a:lnTo>
                    <a:pt x="189194" y="290718"/>
                  </a:lnTo>
                  <a:lnTo>
                    <a:pt x="221740" y="246774"/>
                  </a:lnTo>
                  <a:lnTo>
                    <a:pt x="228832" y="235462"/>
                  </a:lnTo>
                  <a:lnTo>
                    <a:pt x="234493" y="192216"/>
                  </a:lnTo>
                  <a:lnTo>
                    <a:pt x="234264" y="181346"/>
                  </a:lnTo>
                  <a:lnTo>
                    <a:pt x="231811" y="174163"/>
                  </a:lnTo>
                  <a:lnTo>
                    <a:pt x="229463" y="172671"/>
                  </a:lnTo>
                  <a:lnTo>
                    <a:pt x="226487" y="172382"/>
                  </a:lnTo>
                  <a:lnTo>
                    <a:pt x="223092" y="172894"/>
                  </a:lnTo>
                  <a:lnTo>
                    <a:pt x="220123" y="174647"/>
                  </a:lnTo>
                  <a:lnTo>
                    <a:pt x="214943" y="180358"/>
                  </a:lnTo>
                  <a:lnTo>
                    <a:pt x="210609" y="221596"/>
                  </a:lnTo>
                  <a:lnTo>
                    <a:pt x="211655" y="236737"/>
                  </a:lnTo>
                  <a:lnTo>
                    <a:pt x="216824" y="252874"/>
                  </a:lnTo>
                  <a:lnTo>
                    <a:pt x="223825" y="263809"/>
                  </a:lnTo>
                  <a:lnTo>
                    <a:pt x="227667" y="267713"/>
                  </a:lnTo>
                  <a:lnTo>
                    <a:pt x="237581" y="272050"/>
                  </a:lnTo>
                  <a:lnTo>
                    <a:pt x="243188" y="273207"/>
                  </a:lnTo>
                  <a:lnTo>
                    <a:pt x="256943" y="268848"/>
                  </a:lnTo>
                  <a:lnTo>
                    <a:pt x="285399" y="248802"/>
                  </a:lnTo>
                  <a:lnTo>
                    <a:pt x="324077" y="201242"/>
                  </a:lnTo>
                  <a:lnTo>
                    <a:pt x="329742" y="188685"/>
                  </a:lnTo>
                  <a:lnTo>
                    <a:pt x="317705" y="229991"/>
                  </a:lnTo>
                  <a:lnTo>
                    <a:pt x="308703" y="262417"/>
                  </a:lnTo>
                  <a:lnTo>
                    <a:pt x="309816" y="269226"/>
                  </a:lnTo>
                  <a:lnTo>
                    <a:pt x="311100" y="269913"/>
                  </a:lnTo>
                  <a:lnTo>
                    <a:pt x="312662" y="268960"/>
                  </a:lnTo>
                  <a:lnTo>
                    <a:pt x="343724" y="221838"/>
                  </a:lnTo>
                  <a:lnTo>
                    <a:pt x="370380" y="179915"/>
                  </a:lnTo>
                  <a:lnTo>
                    <a:pt x="372643" y="178622"/>
                  </a:lnTo>
                  <a:lnTo>
                    <a:pt x="374857" y="178466"/>
                  </a:lnTo>
                  <a:lnTo>
                    <a:pt x="377039" y="179067"/>
                  </a:lnTo>
                  <a:lnTo>
                    <a:pt x="378494" y="182290"/>
                  </a:lnTo>
                  <a:lnTo>
                    <a:pt x="380109" y="193397"/>
                  </a:lnTo>
                  <a:lnTo>
                    <a:pt x="377064" y="205860"/>
                  </a:lnTo>
                  <a:lnTo>
                    <a:pt x="371180" y="222895"/>
                  </a:lnTo>
                  <a:lnTo>
                    <a:pt x="369191" y="237922"/>
                  </a:lnTo>
                  <a:lnTo>
                    <a:pt x="369734" y="238460"/>
                  </a:lnTo>
                  <a:lnTo>
                    <a:pt x="388290" y="213037"/>
                  </a:lnTo>
                  <a:lnTo>
                    <a:pt x="405452" y="189149"/>
                  </a:lnTo>
                  <a:lnTo>
                    <a:pt x="420983" y="179530"/>
                  </a:lnTo>
                  <a:lnTo>
                    <a:pt x="426133" y="179071"/>
                  </a:lnTo>
                  <a:lnTo>
                    <a:pt x="435620" y="182324"/>
                  </a:lnTo>
                  <a:lnTo>
                    <a:pt x="442657" y="188474"/>
                  </a:lnTo>
                  <a:lnTo>
                    <a:pt x="448137" y="197321"/>
                  </a:lnTo>
                  <a:lnTo>
                    <a:pt x="455523" y="222234"/>
                  </a:lnTo>
                  <a:lnTo>
                    <a:pt x="458869" y="236684"/>
                  </a:lnTo>
                  <a:lnTo>
                    <a:pt x="464326" y="248020"/>
                  </a:lnTo>
                  <a:lnTo>
                    <a:pt x="466318" y="250837"/>
                  </a:lnTo>
                  <a:lnTo>
                    <a:pt x="470468" y="252009"/>
                  </a:lnTo>
                  <a:lnTo>
                    <a:pt x="482605" y="251430"/>
                  </a:lnTo>
                  <a:lnTo>
                    <a:pt x="495526" y="245058"/>
                  </a:lnTo>
                  <a:lnTo>
                    <a:pt x="526723" y="217703"/>
                  </a:lnTo>
                  <a:lnTo>
                    <a:pt x="540719" y="198417"/>
                  </a:lnTo>
                  <a:lnTo>
                    <a:pt x="551114" y="168819"/>
                  </a:lnTo>
                  <a:lnTo>
                    <a:pt x="549576" y="166286"/>
                  </a:lnTo>
                  <a:lnTo>
                    <a:pt x="546435" y="164597"/>
                  </a:lnTo>
                  <a:lnTo>
                    <a:pt x="542225" y="163471"/>
                  </a:lnTo>
                  <a:lnTo>
                    <a:pt x="538005" y="164132"/>
                  </a:lnTo>
                  <a:lnTo>
                    <a:pt x="529555" y="168629"/>
                  </a:lnTo>
                  <a:lnTo>
                    <a:pt x="522977" y="179094"/>
                  </a:lnTo>
                  <a:lnTo>
                    <a:pt x="513006" y="212179"/>
                  </a:lnTo>
                  <a:lnTo>
                    <a:pt x="513137" y="235586"/>
                  </a:lnTo>
                  <a:lnTo>
                    <a:pt x="521015" y="255927"/>
                  </a:lnTo>
                  <a:lnTo>
                    <a:pt x="524572" y="260341"/>
                  </a:lnTo>
                  <a:lnTo>
                    <a:pt x="532287" y="265246"/>
                  </a:lnTo>
                  <a:lnTo>
                    <a:pt x="537025" y="265143"/>
                  </a:lnTo>
                  <a:lnTo>
                    <a:pt x="547934" y="261265"/>
                  </a:lnTo>
                  <a:lnTo>
                    <a:pt x="590194" y="230376"/>
                  </a:lnTo>
                  <a:lnTo>
                    <a:pt x="616776" y="205118"/>
                  </a:lnTo>
                  <a:lnTo>
                    <a:pt x="618046" y="204597"/>
                  </a:lnTo>
                  <a:lnTo>
                    <a:pt x="618186" y="205660"/>
                  </a:lnTo>
                  <a:lnTo>
                    <a:pt x="615755" y="211310"/>
                  </a:lnTo>
                  <a:lnTo>
                    <a:pt x="607866" y="225685"/>
                  </a:lnTo>
                  <a:lnTo>
                    <a:pt x="604485" y="243543"/>
                  </a:lnTo>
                  <a:lnTo>
                    <a:pt x="603816" y="253916"/>
                  </a:lnTo>
                  <a:lnTo>
                    <a:pt x="603761" y="254062"/>
                  </a:lnTo>
                  <a:lnTo>
                    <a:pt x="603700" y="252343"/>
                  </a:lnTo>
                  <a:lnTo>
                    <a:pt x="615213" y="229575"/>
                  </a:lnTo>
                  <a:lnTo>
                    <a:pt x="645531" y="182145"/>
                  </a:lnTo>
                  <a:lnTo>
                    <a:pt x="660511" y="168047"/>
                  </a:lnTo>
                  <a:lnTo>
                    <a:pt x="667257" y="164254"/>
                  </a:lnTo>
                  <a:lnTo>
                    <a:pt x="670750" y="165360"/>
                  </a:lnTo>
                  <a:lnTo>
                    <a:pt x="678394" y="172232"/>
                  </a:lnTo>
                  <a:lnTo>
                    <a:pt x="682732" y="182342"/>
                  </a:lnTo>
                  <a:lnTo>
                    <a:pt x="685897" y="223578"/>
                  </a:lnTo>
                  <a:lnTo>
                    <a:pt x="686202" y="24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793"/>
            <p:cNvSpPr/>
            <p:nvPr>
              <p:custDataLst>
                <p:tags r:id="rId107"/>
              </p:custDataLst>
            </p:nvPr>
          </p:nvSpPr>
          <p:spPr>
            <a:xfrm>
              <a:off x="7647361" y="2358829"/>
              <a:ext cx="64910" cy="290957"/>
            </a:xfrm>
            <a:custGeom>
              <a:avLst/>
              <a:gdLst/>
              <a:ahLst/>
              <a:cxnLst/>
              <a:rect l="0" t="0" r="0" b="0"/>
              <a:pathLst>
                <a:path w="64910" h="290957">
                  <a:moveTo>
                    <a:pt x="61539" y="3371"/>
                  </a:moveTo>
                  <a:lnTo>
                    <a:pt x="61539" y="3371"/>
                  </a:lnTo>
                  <a:lnTo>
                    <a:pt x="61537" y="0"/>
                  </a:lnTo>
                  <a:lnTo>
                    <a:pt x="62244" y="418"/>
                  </a:lnTo>
                  <a:lnTo>
                    <a:pt x="64909" y="4646"/>
                  </a:lnTo>
                  <a:lnTo>
                    <a:pt x="63635" y="21701"/>
                  </a:lnTo>
                  <a:lnTo>
                    <a:pt x="56178" y="58523"/>
                  </a:lnTo>
                  <a:lnTo>
                    <a:pt x="45760" y="94266"/>
                  </a:lnTo>
                  <a:lnTo>
                    <a:pt x="34443" y="133706"/>
                  </a:lnTo>
                  <a:lnTo>
                    <a:pt x="22058" y="179034"/>
                  </a:lnTo>
                  <a:lnTo>
                    <a:pt x="12975" y="221436"/>
                  </a:lnTo>
                  <a:lnTo>
                    <a:pt x="2452" y="263287"/>
                  </a:lnTo>
                  <a:lnTo>
                    <a:pt x="0" y="279755"/>
                  </a:lnTo>
                  <a:lnTo>
                    <a:pt x="757" y="284994"/>
                  </a:lnTo>
                  <a:lnTo>
                    <a:pt x="2674" y="288486"/>
                  </a:lnTo>
                  <a:lnTo>
                    <a:pt x="5362" y="290815"/>
                  </a:lnTo>
                  <a:lnTo>
                    <a:pt x="8565" y="290956"/>
                  </a:lnTo>
                  <a:lnTo>
                    <a:pt x="15888" y="287349"/>
                  </a:lnTo>
                  <a:lnTo>
                    <a:pt x="36139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94"/>
            <p:cNvSpPr/>
            <p:nvPr>
              <p:custDataLst>
                <p:tags r:id="rId108"/>
              </p:custDataLst>
            </p:nvPr>
          </p:nvSpPr>
          <p:spPr>
            <a:xfrm>
              <a:off x="7628115" y="2501900"/>
              <a:ext cx="176036" cy="12701"/>
            </a:xfrm>
            <a:custGeom>
              <a:avLst/>
              <a:gdLst/>
              <a:ahLst/>
              <a:cxnLst/>
              <a:rect l="0" t="0" r="0" b="0"/>
              <a:pathLst>
                <a:path w="1760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1759" y="12700"/>
                  </a:lnTo>
                  <a:lnTo>
                    <a:pt x="83882" y="9329"/>
                  </a:lnTo>
                  <a:lnTo>
                    <a:pt x="127643" y="3862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07"/>
          <p:cNvGrpSpPr/>
          <p:nvPr/>
        </p:nvGrpSpPr>
        <p:grpSpPr>
          <a:xfrm>
            <a:off x="4105380" y="2089411"/>
            <a:ext cx="2333521" cy="799840"/>
            <a:chOff x="4105380" y="2089411"/>
            <a:chExt cx="2333521" cy="799840"/>
          </a:xfrm>
        </p:grpSpPr>
        <p:sp>
          <p:nvSpPr>
            <p:cNvPr id="231" name="SMARTInkShape-1795"/>
            <p:cNvSpPr/>
            <p:nvPr>
              <p:custDataLst>
                <p:tags r:id="rId90"/>
              </p:custDataLst>
            </p:nvPr>
          </p:nvSpPr>
          <p:spPr>
            <a:xfrm>
              <a:off x="4108450" y="2432311"/>
              <a:ext cx="12701" cy="393440"/>
            </a:xfrm>
            <a:custGeom>
              <a:avLst/>
              <a:gdLst/>
              <a:ahLst/>
              <a:cxnLst/>
              <a:rect l="0" t="0" r="0" b="0"/>
              <a:pathLst>
                <a:path w="12701" h="393440">
                  <a:moveTo>
                    <a:pt x="12700" y="6089"/>
                  </a:moveTo>
                  <a:lnTo>
                    <a:pt x="12700" y="6089"/>
                  </a:lnTo>
                  <a:lnTo>
                    <a:pt x="7233" y="622"/>
                  </a:lnTo>
                  <a:lnTo>
                    <a:pt x="7644" y="327"/>
                  </a:lnTo>
                  <a:lnTo>
                    <a:pt x="9982" y="0"/>
                  </a:lnTo>
                  <a:lnTo>
                    <a:pt x="10888" y="2030"/>
                  </a:lnTo>
                  <a:lnTo>
                    <a:pt x="12541" y="43092"/>
                  </a:lnTo>
                  <a:lnTo>
                    <a:pt x="12653" y="78201"/>
                  </a:lnTo>
                  <a:lnTo>
                    <a:pt x="12686" y="117453"/>
                  </a:lnTo>
                  <a:lnTo>
                    <a:pt x="12697" y="164599"/>
                  </a:lnTo>
                  <a:lnTo>
                    <a:pt x="12699" y="211099"/>
                  </a:lnTo>
                  <a:lnTo>
                    <a:pt x="12700" y="251218"/>
                  </a:lnTo>
                  <a:lnTo>
                    <a:pt x="9329" y="297221"/>
                  </a:lnTo>
                  <a:lnTo>
                    <a:pt x="6742" y="344602"/>
                  </a:lnTo>
                  <a:lnTo>
                    <a:pt x="0" y="39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96"/>
            <p:cNvSpPr/>
            <p:nvPr>
              <p:custDataLst>
                <p:tags r:id="rId91"/>
              </p:custDataLst>
            </p:nvPr>
          </p:nvSpPr>
          <p:spPr>
            <a:xfrm>
              <a:off x="4105380" y="2400300"/>
              <a:ext cx="180871" cy="38101"/>
            </a:xfrm>
            <a:custGeom>
              <a:avLst/>
              <a:gdLst/>
              <a:ahLst/>
              <a:cxnLst/>
              <a:rect l="0" t="0" r="0" b="0"/>
              <a:pathLst>
                <a:path w="180871" h="38101">
                  <a:moveTo>
                    <a:pt x="9420" y="38100"/>
                  </a:moveTo>
                  <a:lnTo>
                    <a:pt x="9420" y="38100"/>
                  </a:lnTo>
                  <a:lnTo>
                    <a:pt x="6049" y="38100"/>
                  </a:lnTo>
                  <a:lnTo>
                    <a:pt x="2512" y="36218"/>
                  </a:lnTo>
                  <a:lnTo>
                    <a:pt x="582" y="34729"/>
                  </a:lnTo>
                  <a:lnTo>
                    <a:pt x="0" y="33736"/>
                  </a:lnTo>
                  <a:lnTo>
                    <a:pt x="318" y="33074"/>
                  </a:lnTo>
                  <a:lnTo>
                    <a:pt x="20033" y="26855"/>
                  </a:lnTo>
                  <a:lnTo>
                    <a:pt x="60435" y="18919"/>
                  </a:lnTo>
                  <a:lnTo>
                    <a:pt x="95797" y="12661"/>
                  </a:lnTo>
                  <a:lnTo>
                    <a:pt x="138508" y="7597"/>
                  </a:lnTo>
                  <a:lnTo>
                    <a:pt x="180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97"/>
            <p:cNvSpPr/>
            <p:nvPr>
              <p:custDataLst>
                <p:tags r:id="rId92"/>
              </p:custDataLst>
            </p:nvPr>
          </p:nvSpPr>
          <p:spPr>
            <a:xfrm>
              <a:off x="4457700" y="2409342"/>
              <a:ext cx="17583" cy="181459"/>
            </a:xfrm>
            <a:custGeom>
              <a:avLst/>
              <a:gdLst/>
              <a:ahLst/>
              <a:cxnLst/>
              <a:rect l="0" t="0" r="0" b="0"/>
              <a:pathLst>
                <a:path w="17583" h="1814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055" y="0"/>
                  </a:lnTo>
                  <a:lnTo>
                    <a:pt x="9721" y="1562"/>
                  </a:lnTo>
                  <a:lnTo>
                    <a:pt x="15188" y="16521"/>
                  </a:lnTo>
                  <a:lnTo>
                    <a:pt x="17582" y="54046"/>
                  </a:lnTo>
                  <a:lnTo>
                    <a:pt x="14460" y="94866"/>
                  </a:lnTo>
                  <a:lnTo>
                    <a:pt x="9284" y="139136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98"/>
            <p:cNvSpPr/>
            <p:nvPr>
              <p:custDataLst>
                <p:tags r:id="rId93"/>
              </p:custDataLst>
            </p:nvPr>
          </p:nvSpPr>
          <p:spPr>
            <a:xfrm>
              <a:off x="4468842" y="2438662"/>
              <a:ext cx="103159" cy="139439"/>
            </a:xfrm>
            <a:custGeom>
              <a:avLst/>
              <a:gdLst/>
              <a:ahLst/>
              <a:cxnLst/>
              <a:rect l="0" t="0" r="0" b="0"/>
              <a:pathLst>
                <a:path w="103159" h="139439">
                  <a:moveTo>
                    <a:pt x="84108" y="6088"/>
                  </a:moveTo>
                  <a:lnTo>
                    <a:pt x="84108" y="6088"/>
                  </a:lnTo>
                  <a:lnTo>
                    <a:pt x="96041" y="1062"/>
                  </a:lnTo>
                  <a:lnTo>
                    <a:pt x="101752" y="0"/>
                  </a:lnTo>
                  <a:lnTo>
                    <a:pt x="92741" y="14293"/>
                  </a:lnTo>
                  <a:lnTo>
                    <a:pt x="75491" y="31436"/>
                  </a:lnTo>
                  <a:lnTo>
                    <a:pt x="31079" y="69957"/>
                  </a:lnTo>
                  <a:lnTo>
                    <a:pt x="1754" y="98882"/>
                  </a:lnTo>
                  <a:lnTo>
                    <a:pt x="278" y="101817"/>
                  </a:lnTo>
                  <a:lnTo>
                    <a:pt x="0" y="103774"/>
                  </a:lnTo>
                  <a:lnTo>
                    <a:pt x="519" y="105079"/>
                  </a:lnTo>
                  <a:lnTo>
                    <a:pt x="11492" y="112242"/>
                  </a:lnTo>
                  <a:lnTo>
                    <a:pt x="25276" y="118366"/>
                  </a:lnTo>
                  <a:lnTo>
                    <a:pt x="62348" y="126757"/>
                  </a:lnTo>
                  <a:lnTo>
                    <a:pt x="103158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99"/>
            <p:cNvSpPr/>
            <p:nvPr>
              <p:custDataLst>
                <p:tags r:id="rId94"/>
              </p:custDataLst>
            </p:nvPr>
          </p:nvSpPr>
          <p:spPr>
            <a:xfrm>
              <a:off x="4384780" y="2667000"/>
              <a:ext cx="199921" cy="28297"/>
            </a:xfrm>
            <a:custGeom>
              <a:avLst/>
              <a:gdLst/>
              <a:ahLst/>
              <a:cxnLst/>
              <a:rect l="0" t="0" r="0" b="0"/>
              <a:pathLst>
                <a:path w="199921" h="28297">
                  <a:moveTo>
                    <a:pt x="9420" y="12700"/>
                  </a:moveTo>
                  <a:lnTo>
                    <a:pt x="9420" y="12700"/>
                  </a:lnTo>
                  <a:lnTo>
                    <a:pt x="581" y="21538"/>
                  </a:lnTo>
                  <a:lnTo>
                    <a:pt x="0" y="23531"/>
                  </a:lnTo>
                  <a:lnTo>
                    <a:pt x="317" y="25565"/>
                  </a:lnTo>
                  <a:lnTo>
                    <a:pt x="1235" y="27627"/>
                  </a:lnTo>
                  <a:lnTo>
                    <a:pt x="4669" y="28296"/>
                  </a:lnTo>
                  <a:lnTo>
                    <a:pt x="39865" y="24299"/>
                  </a:lnTo>
                  <a:lnTo>
                    <a:pt x="85233" y="18724"/>
                  </a:lnTo>
                  <a:lnTo>
                    <a:pt x="127955" y="10519"/>
                  </a:lnTo>
                  <a:lnTo>
                    <a:pt x="168144" y="2809"/>
                  </a:lnTo>
                  <a:lnTo>
                    <a:pt x="199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800"/>
            <p:cNvSpPr/>
            <p:nvPr>
              <p:custDataLst>
                <p:tags r:id="rId95"/>
              </p:custDataLst>
            </p:nvPr>
          </p:nvSpPr>
          <p:spPr>
            <a:xfrm>
              <a:off x="4409955" y="2768600"/>
              <a:ext cx="22346" cy="120651"/>
            </a:xfrm>
            <a:custGeom>
              <a:avLst/>
              <a:gdLst/>
              <a:ahLst/>
              <a:cxnLst/>
              <a:rect l="0" t="0" r="0" b="0"/>
              <a:pathLst>
                <a:path w="22346" h="120651">
                  <a:moveTo>
                    <a:pt x="22345" y="0"/>
                  </a:moveTo>
                  <a:lnTo>
                    <a:pt x="22345" y="0"/>
                  </a:lnTo>
                  <a:lnTo>
                    <a:pt x="7441" y="45259"/>
                  </a:lnTo>
                  <a:lnTo>
                    <a:pt x="0" y="86985"/>
                  </a:lnTo>
                  <a:lnTo>
                    <a:pt x="2711" y="105972"/>
                  </a:lnTo>
                  <a:lnTo>
                    <a:pt x="6093" y="113656"/>
                  </a:lnTo>
                  <a:lnTo>
                    <a:pt x="1599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801"/>
            <p:cNvSpPr/>
            <p:nvPr>
              <p:custDataLst>
                <p:tags r:id="rId96"/>
              </p:custDataLst>
            </p:nvPr>
          </p:nvSpPr>
          <p:spPr>
            <a:xfrm>
              <a:off x="4477410" y="2800350"/>
              <a:ext cx="60198" cy="66833"/>
            </a:xfrm>
            <a:custGeom>
              <a:avLst/>
              <a:gdLst/>
              <a:ahLst/>
              <a:cxnLst/>
              <a:rect l="0" t="0" r="0" b="0"/>
              <a:pathLst>
                <a:path w="60198" h="66833">
                  <a:moveTo>
                    <a:pt x="43790" y="12700"/>
                  </a:moveTo>
                  <a:lnTo>
                    <a:pt x="43790" y="12700"/>
                  </a:lnTo>
                  <a:lnTo>
                    <a:pt x="37048" y="5958"/>
                  </a:lnTo>
                  <a:lnTo>
                    <a:pt x="29975" y="2648"/>
                  </a:lnTo>
                  <a:lnTo>
                    <a:pt x="26113" y="1765"/>
                  </a:lnTo>
                  <a:lnTo>
                    <a:pt x="22833" y="1882"/>
                  </a:lnTo>
                  <a:lnTo>
                    <a:pt x="17307" y="3894"/>
                  </a:lnTo>
                  <a:lnTo>
                    <a:pt x="6858" y="12364"/>
                  </a:lnTo>
                  <a:lnTo>
                    <a:pt x="2681" y="19842"/>
                  </a:lnTo>
                  <a:lnTo>
                    <a:pt x="330" y="35747"/>
                  </a:lnTo>
                  <a:lnTo>
                    <a:pt x="0" y="42882"/>
                  </a:lnTo>
                  <a:lnTo>
                    <a:pt x="3396" y="54572"/>
                  </a:lnTo>
                  <a:lnTo>
                    <a:pt x="6277" y="59664"/>
                  </a:lnTo>
                  <a:lnTo>
                    <a:pt x="11020" y="63060"/>
                  </a:lnTo>
                  <a:lnTo>
                    <a:pt x="23816" y="66832"/>
                  </a:lnTo>
                  <a:lnTo>
                    <a:pt x="35148" y="66627"/>
                  </a:lnTo>
                  <a:lnTo>
                    <a:pt x="44888" y="63479"/>
                  </a:lnTo>
                  <a:lnTo>
                    <a:pt x="53920" y="57376"/>
                  </a:lnTo>
                  <a:lnTo>
                    <a:pt x="56893" y="53067"/>
                  </a:lnTo>
                  <a:lnTo>
                    <a:pt x="60197" y="42635"/>
                  </a:lnTo>
                  <a:lnTo>
                    <a:pt x="59784" y="32825"/>
                  </a:lnTo>
                  <a:lnTo>
                    <a:pt x="56543" y="23056"/>
                  </a:lnTo>
                  <a:lnTo>
                    <a:pt x="43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802"/>
            <p:cNvSpPr/>
            <p:nvPr>
              <p:custDataLst>
                <p:tags r:id="rId97"/>
              </p:custDataLst>
            </p:nvPr>
          </p:nvSpPr>
          <p:spPr>
            <a:xfrm>
              <a:off x="4588851" y="2762250"/>
              <a:ext cx="72371" cy="103394"/>
            </a:xfrm>
            <a:custGeom>
              <a:avLst/>
              <a:gdLst/>
              <a:ahLst/>
              <a:cxnLst/>
              <a:rect l="0" t="0" r="0" b="0"/>
              <a:pathLst>
                <a:path w="72371" h="103394">
                  <a:moveTo>
                    <a:pt x="33949" y="31750"/>
                  </a:moveTo>
                  <a:lnTo>
                    <a:pt x="33949" y="31750"/>
                  </a:lnTo>
                  <a:lnTo>
                    <a:pt x="30578" y="28379"/>
                  </a:lnTo>
                  <a:lnTo>
                    <a:pt x="27041" y="26724"/>
                  </a:lnTo>
                  <a:lnTo>
                    <a:pt x="25110" y="26283"/>
                  </a:lnTo>
                  <a:lnTo>
                    <a:pt x="23117" y="26694"/>
                  </a:lnTo>
                  <a:lnTo>
                    <a:pt x="19022" y="29033"/>
                  </a:lnTo>
                  <a:lnTo>
                    <a:pt x="955" y="54655"/>
                  </a:lnTo>
                  <a:lnTo>
                    <a:pt x="0" y="67095"/>
                  </a:lnTo>
                  <a:lnTo>
                    <a:pt x="2633" y="80620"/>
                  </a:lnTo>
                  <a:lnTo>
                    <a:pt x="8507" y="91335"/>
                  </a:lnTo>
                  <a:lnTo>
                    <a:pt x="19747" y="101929"/>
                  </a:lnTo>
                  <a:lnTo>
                    <a:pt x="31635" y="103393"/>
                  </a:lnTo>
                  <a:lnTo>
                    <a:pt x="44915" y="100986"/>
                  </a:lnTo>
                  <a:lnTo>
                    <a:pt x="55521" y="95212"/>
                  </a:lnTo>
                  <a:lnTo>
                    <a:pt x="69425" y="80657"/>
                  </a:lnTo>
                  <a:lnTo>
                    <a:pt x="71711" y="74233"/>
                  </a:lnTo>
                  <a:lnTo>
                    <a:pt x="72370" y="59568"/>
                  </a:lnTo>
                  <a:lnTo>
                    <a:pt x="66546" y="45525"/>
                  </a:lnTo>
                  <a:lnTo>
                    <a:pt x="33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03"/>
            <p:cNvSpPr/>
            <p:nvPr>
              <p:custDataLst>
                <p:tags r:id="rId98"/>
              </p:custDataLst>
            </p:nvPr>
          </p:nvSpPr>
          <p:spPr>
            <a:xfrm>
              <a:off x="4876800" y="263525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51237" y="50432"/>
                  </a:lnTo>
                  <a:lnTo>
                    <a:pt x="94405" y="90964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04"/>
            <p:cNvSpPr/>
            <p:nvPr>
              <p:custDataLst>
                <p:tags r:id="rId99"/>
              </p:custDataLst>
            </p:nvPr>
          </p:nvSpPr>
          <p:spPr>
            <a:xfrm>
              <a:off x="4914900" y="2644880"/>
              <a:ext cx="98622" cy="104671"/>
            </a:xfrm>
            <a:custGeom>
              <a:avLst/>
              <a:gdLst/>
              <a:ahLst/>
              <a:cxnLst/>
              <a:rect l="0" t="0" r="0" b="0"/>
              <a:pathLst>
                <a:path w="98622" h="104671">
                  <a:moveTo>
                    <a:pt x="95250" y="9420"/>
                  </a:moveTo>
                  <a:lnTo>
                    <a:pt x="95250" y="9420"/>
                  </a:lnTo>
                  <a:lnTo>
                    <a:pt x="95250" y="6049"/>
                  </a:lnTo>
                  <a:lnTo>
                    <a:pt x="97131" y="2513"/>
                  </a:lnTo>
                  <a:lnTo>
                    <a:pt x="98621" y="582"/>
                  </a:lnTo>
                  <a:lnTo>
                    <a:pt x="98203" y="0"/>
                  </a:lnTo>
                  <a:lnTo>
                    <a:pt x="90872" y="2552"/>
                  </a:lnTo>
                  <a:lnTo>
                    <a:pt x="79058" y="9188"/>
                  </a:lnTo>
                  <a:lnTo>
                    <a:pt x="34984" y="56205"/>
                  </a:lnTo>
                  <a:lnTo>
                    <a:pt x="0" y="10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05"/>
            <p:cNvSpPr/>
            <p:nvPr>
              <p:custDataLst>
                <p:tags r:id="rId100"/>
              </p:custDataLst>
            </p:nvPr>
          </p:nvSpPr>
          <p:spPr>
            <a:xfrm>
              <a:off x="5213350" y="2426583"/>
              <a:ext cx="25401" cy="272168"/>
            </a:xfrm>
            <a:custGeom>
              <a:avLst/>
              <a:gdLst/>
              <a:ahLst/>
              <a:cxnLst/>
              <a:rect l="0" t="0" r="0" b="0"/>
              <a:pathLst>
                <a:path w="25401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364" y="1116"/>
                  </a:lnTo>
                  <a:lnTo>
                    <a:pt x="5467" y="6120"/>
                  </a:lnTo>
                  <a:lnTo>
                    <a:pt x="6234" y="41197"/>
                  </a:lnTo>
                  <a:lnTo>
                    <a:pt x="6316" y="80965"/>
                  </a:lnTo>
                  <a:lnTo>
                    <a:pt x="6340" y="121440"/>
                  </a:lnTo>
                  <a:lnTo>
                    <a:pt x="6348" y="165880"/>
                  </a:lnTo>
                  <a:lnTo>
                    <a:pt x="6349" y="208133"/>
                  </a:lnTo>
                  <a:lnTo>
                    <a:pt x="9721" y="245860"/>
                  </a:lnTo>
                  <a:lnTo>
                    <a:pt x="254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806"/>
            <p:cNvSpPr/>
            <p:nvPr>
              <p:custDataLst>
                <p:tags r:id="rId101"/>
              </p:custDataLst>
            </p:nvPr>
          </p:nvSpPr>
          <p:spPr>
            <a:xfrm>
              <a:off x="6218989" y="2089411"/>
              <a:ext cx="219912" cy="187469"/>
            </a:xfrm>
            <a:custGeom>
              <a:avLst/>
              <a:gdLst/>
              <a:ahLst/>
              <a:cxnLst/>
              <a:rect l="0" t="0" r="0" b="0"/>
              <a:pathLst>
                <a:path w="219912" h="187469">
                  <a:moveTo>
                    <a:pt x="73861" y="6089"/>
                  </a:moveTo>
                  <a:lnTo>
                    <a:pt x="73861" y="6089"/>
                  </a:lnTo>
                  <a:lnTo>
                    <a:pt x="73861" y="622"/>
                  </a:lnTo>
                  <a:lnTo>
                    <a:pt x="73156" y="327"/>
                  </a:lnTo>
                  <a:lnTo>
                    <a:pt x="70490" y="0"/>
                  </a:lnTo>
                  <a:lnTo>
                    <a:pt x="69497" y="2030"/>
                  </a:lnTo>
                  <a:lnTo>
                    <a:pt x="60720" y="45871"/>
                  </a:lnTo>
                  <a:lnTo>
                    <a:pt x="56562" y="82787"/>
                  </a:lnTo>
                  <a:lnTo>
                    <a:pt x="55157" y="129816"/>
                  </a:lnTo>
                  <a:lnTo>
                    <a:pt x="59948" y="170255"/>
                  </a:lnTo>
                  <a:lnTo>
                    <a:pt x="66375" y="187468"/>
                  </a:lnTo>
                  <a:lnTo>
                    <a:pt x="55202" y="160110"/>
                  </a:lnTo>
                  <a:lnTo>
                    <a:pt x="22062" y="114660"/>
                  </a:lnTo>
                  <a:lnTo>
                    <a:pt x="111" y="91184"/>
                  </a:lnTo>
                  <a:lnTo>
                    <a:pt x="0" y="90336"/>
                  </a:lnTo>
                  <a:lnTo>
                    <a:pt x="631" y="89770"/>
                  </a:lnTo>
                  <a:lnTo>
                    <a:pt x="47545" y="68896"/>
                  </a:lnTo>
                  <a:lnTo>
                    <a:pt x="94652" y="39102"/>
                  </a:lnTo>
                  <a:lnTo>
                    <a:pt x="121881" y="15021"/>
                  </a:lnTo>
                  <a:lnTo>
                    <a:pt x="123515" y="15572"/>
                  </a:lnTo>
                  <a:lnTo>
                    <a:pt x="127209" y="19946"/>
                  </a:lnTo>
                  <a:lnTo>
                    <a:pt x="129884" y="33713"/>
                  </a:lnTo>
                  <a:lnTo>
                    <a:pt x="123956" y="76084"/>
                  </a:lnTo>
                  <a:lnTo>
                    <a:pt x="119426" y="123396"/>
                  </a:lnTo>
                  <a:lnTo>
                    <a:pt x="112942" y="166967"/>
                  </a:lnTo>
                  <a:lnTo>
                    <a:pt x="113321" y="169785"/>
                  </a:lnTo>
                  <a:lnTo>
                    <a:pt x="114278" y="170959"/>
                  </a:lnTo>
                  <a:lnTo>
                    <a:pt x="115622" y="171035"/>
                  </a:lnTo>
                  <a:lnTo>
                    <a:pt x="153562" y="124308"/>
                  </a:lnTo>
                  <a:lnTo>
                    <a:pt x="159451" y="121591"/>
                  </a:lnTo>
                  <a:lnTo>
                    <a:pt x="173518" y="120453"/>
                  </a:lnTo>
                  <a:lnTo>
                    <a:pt x="185417" y="124180"/>
                  </a:lnTo>
                  <a:lnTo>
                    <a:pt x="190564" y="127150"/>
                  </a:lnTo>
                  <a:lnTo>
                    <a:pt x="204551" y="144813"/>
                  </a:lnTo>
                  <a:lnTo>
                    <a:pt x="219911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07"/>
            <p:cNvSpPr/>
            <p:nvPr>
              <p:custDataLst>
                <p:tags r:id="rId102"/>
              </p:custDataLst>
            </p:nvPr>
          </p:nvSpPr>
          <p:spPr>
            <a:xfrm>
              <a:off x="5928411" y="2276862"/>
              <a:ext cx="166280" cy="567135"/>
            </a:xfrm>
            <a:custGeom>
              <a:avLst/>
              <a:gdLst/>
              <a:ahLst/>
              <a:cxnLst/>
              <a:rect l="0" t="0" r="0" b="0"/>
              <a:pathLst>
                <a:path w="166280" h="567135">
                  <a:moveTo>
                    <a:pt x="8839" y="34538"/>
                  </a:moveTo>
                  <a:lnTo>
                    <a:pt x="8839" y="34538"/>
                  </a:lnTo>
                  <a:lnTo>
                    <a:pt x="5468" y="31167"/>
                  </a:lnTo>
                  <a:lnTo>
                    <a:pt x="1932" y="29512"/>
                  </a:lnTo>
                  <a:lnTo>
                    <a:pt x="0" y="29071"/>
                  </a:lnTo>
                  <a:lnTo>
                    <a:pt x="830" y="27365"/>
                  </a:lnTo>
                  <a:lnTo>
                    <a:pt x="7396" y="21708"/>
                  </a:lnTo>
                  <a:lnTo>
                    <a:pt x="22992" y="13960"/>
                  </a:lnTo>
                  <a:lnTo>
                    <a:pt x="67504" y="5021"/>
                  </a:lnTo>
                  <a:lnTo>
                    <a:pt x="107281" y="0"/>
                  </a:lnTo>
                  <a:lnTo>
                    <a:pt x="137177" y="3059"/>
                  </a:lnTo>
                  <a:lnTo>
                    <a:pt x="152661" y="9023"/>
                  </a:lnTo>
                  <a:lnTo>
                    <a:pt x="157638" y="13295"/>
                  </a:lnTo>
                  <a:lnTo>
                    <a:pt x="163166" y="23686"/>
                  </a:lnTo>
                  <a:lnTo>
                    <a:pt x="166279" y="44806"/>
                  </a:lnTo>
                  <a:lnTo>
                    <a:pt x="162261" y="85250"/>
                  </a:lnTo>
                  <a:lnTo>
                    <a:pt x="154673" y="125224"/>
                  </a:lnTo>
                  <a:lnTo>
                    <a:pt x="150357" y="170299"/>
                  </a:lnTo>
                  <a:lnTo>
                    <a:pt x="149078" y="211876"/>
                  </a:lnTo>
                  <a:lnTo>
                    <a:pt x="146817" y="251477"/>
                  </a:lnTo>
                  <a:lnTo>
                    <a:pt x="141679" y="294020"/>
                  </a:lnTo>
                  <a:lnTo>
                    <a:pt x="137569" y="332025"/>
                  </a:lnTo>
                  <a:lnTo>
                    <a:pt x="136352" y="379034"/>
                  </a:lnTo>
                  <a:lnTo>
                    <a:pt x="134110" y="419303"/>
                  </a:lnTo>
                  <a:lnTo>
                    <a:pt x="130401" y="461986"/>
                  </a:lnTo>
                  <a:lnTo>
                    <a:pt x="129670" y="509066"/>
                  </a:lnTo>
                  <a:lnTo>
                    <a:pt x="131407" y="539062"/>
                  </a:lnTo>
                  <a:lnTo>
                    <a:pt x="141046" y="565226"/>
                  </a:lnTo>
                  <a:lnTo>
                    <a:pt x="142132" y="566130"/>
                  </a:lnTo>
                  <a:lnTo>
                    <a:pt x="145221" y="567134"/>
                  </a:lnTo>
                  <a:lnTo>
                    <a:pt x="146327" y="566697"/>
                  </a:lnTo>
                  <a:lnTo>
                    <a:pt x="148539" y="561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08"/>
            <p:cNvSpPr/>
            <p:nvPr>
              <p:custDataLst>
                <p:tags r:id="rId103"/>
              </p:custDataLst>
            </p:nvPr>
          </p:nvSpPr>
          <p:spPr>
            <a:xfrm>
              <a:off x="5765800" y="23749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12700" y="0"/>
                  </a:moveTo>
                  <a:lnTo>
                    <a:pt x="12700" y="0"/>
                  </a:lnTo>
                  <a:lnTo>
                    <a:pt x="12700" y="43308"/>
                  </a:lnTo>
                  <a:lnTo>
                    <a:pt x="12700" y="89194"/>
                  </a:lnTo>
                  <a:lnTo>
                    <a:pt x="12700" y="136544"/>
                  </a:lnTo>
                  <a:lnTo>
                    <a:pt x="12700" y="179763"/>
                  </a:lnTo>
                  <a:lnTo>
                    <a:pt x="7631" y="221775"/>
                  </a:lnTo>
                  <a:lnTo>
                    <a:pt x="1144" y="26282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09"/>
            <p:cNvSpPr/>
            <p:nvPr>
              <p:custDataLst>
                <p:tags r:id="rId104"/>
              </p:custDataLst>
            </p:nvPr>
          </p:nvSpPr>
          <p:spPr>
            <a:xfrm>
              <a:off x="5521129" y="2476500"/>
              <a:ext cx="117672" cy="18168"/>
            </a:xfrm>
            <a:custGeom>
              <a:avLst/>
              <a:gdLst/>
              <a:ahLst/>
              <a:cxnLst/>
              <a:rect l="0" t="0" r="0" b="0"/>
              <a:pathLst>
                <a:path w="1176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124" y="17064"/>
                  </a:lnTo>
                  <a:lnTo>
                    <a:pt x="8016" y="18167"/>
                  </a:lnTo>
                  <a:lnTo>
                    <a:pt x="51429" y="12026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810"/>
            <p:cNvSpPr/>
            <p:nvPr>
              <p:custDataLst>
                <p:tags r:id="rId105"/>
              </p:custDataLst>
            </p:nvPr>
          </p:nvSpPr>
          <p:spPr>
            <a:xfrm>
              <a:off x="5303607" y="2434033"/>
              <a:ext cx="354244" cy="257255"/>
            </a:xfrm>
            <a:custGeom>
              <a:avLst/>
              <a:gdLst/>
              <a:ahLst/>
              <a:cxnLst/>
              <a:rect l="0" t="0" r="0" b="0"/>
              <a:pathLst>
                <a:path w="354244" h="257255">
                  <a:moveTo>
                    <a:pt x="68493" y="188517"/>
                  </a:moveTo>
                  <a:lnTo>
                    <a:pt x="68493" y="188517"/>
                  </a:lnTo>
                  <a:lnTo>
                    <a:pt x="53745" y="175652"/>
                  </a:lnTo>
                  <a:lnTo>
                    <a:pt x="44369" y="171299"/>
                  </a:lnTo>
                  <a:lnTo>
                    <a:pt x="31507" y="169829"/>
                  </a:lnTo>
                  <a:lnTo>
                    <a:pt x="19512" y="172945"/>
                  </a:lnTo>
                  <a:lnTo>
                    <a:pt x="13093" y="180185"/>
                  </a:lnTo>
                  <a:lnTo>
                    <a:pt x="3222" y="202080"/>
                  </a:lnTo>
                  <a:lnTo>
                    <a:pt x="0" y="223894"/>
                  </a:lnTo>
                  <a:lnTo>
                    <a:pt x="2416" y="241489"/>
                  </a:lnTo>
                  <a:lnTo>
                    <a:pt x="10971" y="255639"/>
                  </a:lnTo>
                  <a:lnTo>
                    <a:pt x="14622" y="257254"/>
                  </a:lnTo>
                  <a:lnTo>
                    <a:pt x="18468" y="256920"/>
                  </a:lnTo>
                  <a:lnTo>
                    <a:pt x="27209" y="252079"/>
                  </a:lnTo>
                  <a:lnTo>
                    <a:pt x="38150" y="242872"/>
                  </a:lnTo>
                  <a:lnTo>
                    <a:pt x="52839" y="208934"/>
                  </a:lnTo>
                  <a:lnTo>
                    <a:pt x="59386" y="169872"/>
                  </a:lnTo>
                  <a:lnTo>
                    <a:pt x="64697" y="124745"/>
                  </a:lnTo>
                  <a:lnTo>
                    <a:pt x="67743" y="82160"/>
                  </a:lnTo>
                  <a:lnTo>
                    <a:pt x="66463" y="37059"/>
                  </a:lnTo>
                  <a:lnTo>
                    <a:pt x="62996" y="10825"/>
                  </a:lnTo>
                  <a:lnTo>
                    <a:pt x="62006" y="10083"/>
                  </a:lnTo>
                  <a:lnTo>
                    <a:pt x="60640" y="11000"/>
                  </a:lnTo>
                  <a:lnTo>
                    <a:pt x="59025" y="13022"/>
                  </a:lnTo>
                  <a:lnTo>
                    <a:pt x="52067" y="43027"/>
                  </a:lnTo>
                  <a:lnTo>
                    <a:pt x="50926" y="79714"/>
                  </a:lnTo>
                  <a:lnTo>
                    <a:pt x="56504" y="126312"/>
                  </a:lnTo>
                  <a:lnTo>
                    <a:pt x="66470" y="169820"/>
                  </a:lnTo>
                  <a:lnTo>
                    <a:pt x="76972" y="210009"/>
                  </a:lnTo>
                  <a:lnTo>
                    <a:pt x="80497" y="216251"/>
                  </a:lnTo>
                  <a:lnTo>
                    <a:pt x="90055" y="225067"/>
                  </a:lnTo>
                  <a:lnTo>
                    <a:pt x="94862" y="226289"/>
                  </a:lnTo>
                  <a:lnTo>
                    <a:pt x="99478" y="225693"/>
                  </a:lnTo>
                  <a:lnTo>
                    <a:pt x="109075" y="220562"/>
                  </a:lnTo>
                  <a:lnTo>
                    <a:pt x="130601" y="200021"/>
                  </a:lnTo>
                  <a:lnTo>
                    <a:pt x="142399" y="181813"/>
                  </a:lnTo>
                  <a:lnTo>
                    <a:pt x="152706" y="156697"/>
                  </a:lnTo>
                  <a:lnTo>
                    <a:pt x="153429" y="145917"/>
                  </a:lnTo>
                  <a:lnTo>
                    <a:pt x="151398" y="137833"/>
                  </a:lnTo>
                  <a:lnTo>
                    <a:pt x="149868" y="135678"/>
                  </a:lnTo>
                  <a:lnTo>
                    <a:pt x="148143" y="134241"/>
                  </a:lnTo>
                  <a:lnTo>
                    <a:pt x="145582" y="134694"/>
                  </a:lnTo>
                  <a:lnTo>
                    <a:pt x="138974" y="138961"/>
                  </a:lnTo>
                  <a:lnTo>
                    <a:pt x="136646" y="142779"/>
                  </a:lnTo>
                  <a:lnTo>
                    <a:pt x="128037" y="184989"/>
                  </a:lnTo>
                  <a:lnTo>
                    <a:pt x="125958" y="219802"/>
                  </a:lnTo>
                  <a:lnTo>
                    <a:pt x="126559" y="224191"/>
                  </a:lnTo>
                  <a:lnTo>
                    <a:pt x="127663" y="227116"/>
                  </a:lnTo>
                  <a:lnTo>
                    <a:pt x="129108" y="229066"/>
                  </a:lnTo>
                  <a:lnTo>
                    <a:pt x="130774" y="229661"/>
                  </a:lnTo>
                  <a:lnTo>
                    <a:pt x="132593" y="229352"/>
                  </a:lnTo>
                  <a:lnTo>
                    <a:pt x="134509" y="228440"/>
                  </a:lnTo>
                  <a:lnTo>
                    <a:pt x="152088" y="211063"/>
                  </a:lnTo>
                  <a:lnTo>
                    <a:pt x="166118" y="186830"/>
                  </a:lnTo>
                  <a:lnTo>
                    <a:pt x="169860" y="170994"/>
                  </a:lnTo>
                  <a:lnTo>
                    <a:pt x="170643" y="171191"/>
                  </a:lnTo>
                  <a:lnTo>
                    <a:pt x="173395" y="173290"/>
                  </a:lnTo>
                  <a:lnTo>
                    <a:pt x="175088" y="176576"/>
                  </a:lnTo>
                  <a:lnTo>
                    <a:pt x="178205" y="193610"/>
                  </a:lnTo>
                  <a:lnTo>
                    <a:pt x="179735" y="196145"/>
                  </a:lnTo>
                  <a:lnTo>
                    <a:pt x="181461" y="197130"/>
                  </a:lnTo>
                  <a:lnTo>
                    <a:pt x="183315" y="197082"/>
                  </a:lnTo>
                  <a:lnTo>
                    <a:pt x="194735" y="191933"/>
                  </a:lnTo>
                  <a:lnTo>
                    <a:pt x="218895" y="151367"/>
                  </a:lnTo>
                  <a:lnTo>
                    <a:pt x="233052" y="105595"/>
                  </a:lnTo>
                  <a:lnTo>
                    <a:pt x="244105" y="62618"/>
                  </a:lnTo>
                  <a:lnTo>
                    <a:pt x="250747" y="16788"/>
                  </a:lnTo>
                  <a:lnTo>
                    <a:pt x="251095" y="3537"/>
                  </a:lnTo>
                  <a:lnTo>
                    <a:pt x="250201" y="992"/>
                  </a:lnTo>
                  <a:lnTo>
                    <a:pt x="248897" y="0"/>
                  </a:lnTo>
                  <a:lnTo>
                    <a:pt x="247324" y="1456"/>
                  </a:lnTo>
                  <a:lnTo>
                    <a:pt x="243694" y="8718"/>
                  </a:lnTo>
                  <a:lnTo>
                    <a:pt x="236901" y="55058"/>
                  </a:lnTo>
                  <a:lnTo>
                    <a:pt x="227831" y="95508"/>
                  </a:lnTo>
                  <a:lnTo>
                    <a:pt x="222949" y="133129"/>
                  </a:lnTo>
                  <a:lnTo>
                    <a:pt x="218132" y="173360"/>
                  </a:lnTo>
                  <a:lnTo>
                    <a:pt x="218977" y="203076"/>
                  </a:lnTo>
                  <a:lnTo>
                    <a:pt x="223696" y="221915"/>
                  </a:lnTo>
                  <a:lnTo>
                    <a:pt x="226995" y="224188"/>
                  </a:lnTo>
                  <a:lnTo>
                    <a:pt x="231311" y="224292"/>
                  </a:lnTo>
                  <a:lnTo>
                    <a:pt x="253446" y="217691"/>
                  </a:lnTo>
                  <a:lnTo>
                    <a:pt x="265700" y="206187"/>
                  </a:lnTo>
                  <a:lnTo>
                    <a:pt x="287442" y="170056"/>
                  </a:lnTo>
                  <a:lnTo>
                    <a:pt x="298845" y="140499"/>
                  </a:lnTo>
                  <a:lnTo>
                    <a:pt x="298342" y="132368"/>
                  </a:lnTo>
                  <a:lnTo>
                    <a:pt x="295766" y="126403"/>
                  </a:lnTo>
                  <a:lnTo>
                    <a:pt x="294092" y="123824"/>
                  </a:lnTo>
                  <a:lnTo>
                    <a:pt x="292270" y="122811"/>
                  </a:lnTo>
                  <a:lnTo>
                    <a:pt x="290350" y="122841"/>
                  </a:lnTo>
                  <a:lnTo>
                    <a:pt x="288364" y="123566"/>
                  </a:lnTo>
                  <a:lnTo>
                    <a:pt x="284277" y="130016"/>
                  </a:lnTo>
                  <a:lnTo>
                    <a:pt x="275904" y="151405"/>
                  </a:lnTo>
                  <a:lnTo>
                    <a:pt x="277530" y="190700"/>
                  </a:lnTo>
                  <a:lnTo>
                    <a:pt x="278407" y="194205"/>
                  </a:lnTo>
                  <a:lnTo>
                    <a:pt x="279696" y="196542"/>
                  </a:lnTo>
                  <a:lnTo>
                    <a:pt x="281263" y="198101"/>
                  </a:lnTo>
                  <a:lnTo>
                    <a:pt x="283717" y="198434"/>
                  </a:lnTo>
                  <a:lnTo>
                    <a:pt x="290207" y="196923"/>
                  </a:lnTo>
                  <a:lnTo>
                    <a:pt x="295914" y="192018"/>
                  </a:lnTo>
                  <a:lnTo>
                    <a:pt x="314867" y="164693"/>
                  </a:lnTo>
                  <a:lnTo>
                    <a:pt x="315999" y="164873"/>
                  </a:lnTo>
                  <a:lnTo>
                    <a:pt x="321666" y="169203"/>
                  </a:lnTo>
                  <a:lnTo>
                    <a:pt x="331263" y="177698"/>
                  </a:lnTo>
                  <a:lnTo>
                    <a:pt x="354243" y="18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1811"/>
          <p:cNvSpPr/>
          <p:nvPr>
            <p:custDataLst>
              <p:tags r:id="rId5"/>
            </p:custDataLst>
          </p:nvPr>
        </p:nvSpPr>
        <p:spPr>
          <a:xfrm>
            <a:off x="3122592" y="2404268"/>
            <a:ext cx="350859" cy="275186"/>
          </a:xfrm>
          <a:custGeom>
            <a:avLst/>
            <a:gdLst/>
            <a:ahLst/>
            <a:cxnLst/>
            <a:rect l="0" t="0" r="0" b="0"/>
            <a:pathLst>
              <a:path w="350859" h="275186">
                <a:moveTo>
                  <a:pt x="77808" y="8732"/>
                </a:moveTo>
                <a:lnTo>
                  <a:pt x="77808" y="8732"/>
                </a:lnTo>
                <a:lnTo>
                  <a:pt x="74437" y="8732"/>
                </a:lnTo>
                <a:lnTo>
                  <a:pt x="73444" y="10143"/>
                </a:lnTo>
                <a:lnTo>
                  <a:pt x="72046" y="19576"/>
                </a:lnTo>
                <a:lnTo>
                  <a:pt x="68164" y="60908"/>
                </a:lnTo>
                <a:lnTo>
                  <a:pt x="62643" y="98040"/>
                </a:lnTo>
                <a:lnTo>
                  <a:pt x="56538" y="135853"/>
                </a:lnTo>
                <a:lnTo>
                  <a:pt x="53224" y="177828"/>
                </a:lnTo>
                <a:lnTo>
                  <a:pt x="52569" y="219777"/>
                </a:lnTo>
                <a:lnTo>
                  <a:pt x="55811" y="252444"/>
                </a:lnTo>
                <a:lnTo>
                  <a:pt x="61256" y="270894"/>
                </a:lnTo>
                <a:lnTo>
                  <a:pt x="63245" y="273818"/>
                </a:lnTo>
                <a:lnTo>
                  <a:pt x="65278" y="275061"/>
                </a:lnTo>
                <a:lnTo>
                  <a:pt x="67338" y="275185"/>
                </a:lnTo>
                <a:lnTo>
                  <a:pt x="68711" y="273151"/>
                </a:lnTo>
                <a:lnTo>
                  <a:pt x="70237" y="265246"/>
                </a:lnTo>
                <a:lnTo>
                  <a:pt x="65442" y="233490"/>
                </a:lnTo>
                <a:lnTo>
                  <a:pt x="49756" y="199309"/>
                </a:lnTo>
                <a:lnTo>
                  <a:pt x="34453" y="179499"/>
                </a:lnTo>
                <a:lnTo>
                  <a:pt x="4910" y="153459"/>
                </a:lnTo>
                <a:lnTo>
                  <a:pt x="1693" y="151783"/>
                </a:lnTo>
                <a:lnTo>
                  <a:pt x="253" y="149961"/>
                </a:lnTo>
                <a:lnTo>
                  <a:pt x="0" y="148040"/>
                </a:lnTo>
                <a:lnTo>
                  <a:pt x="536" y="146054"/>
                </a:lnTo>
                <a:lnTo>
                  <a:pt x="22189" y="128790"/>
                </a:lnTo>
                <a:lnTo>
                  <a:pt x="67681" y="95141"/>
                </a:lnTo>
                <a:lnTo>
                  <a:pt x="109993" y="58547"/>
                </a:lnTo>
                <a:lnTo>
                  <a:pt x="156999" y="12077"/>
                </a:lnTo>
                <a:lnTo>
                  <a:pt x="168161" y="926"/>
                </a:lnTo>
                <a:lnTo>
                  <a:pt x="169793" y="0"/>
                </a:lnTo>
                <a:lnTo>
                  <a:pt x="170881" y="89"/>
                </a:lnTo>
                <a:lnTo>
                  <a:pt x="171607" y="853"/>
                </a:lnTo>
                <a:lnTo>
                  <a:pt x="164092" y="42247"/>
                </a:lnTo>
                <a:lnTo>
                  <a:pt x="161096" y="89514"/>
                </a:lnTo>
                <a:lnTo>
                  <a:pt x="156741" y="128954"/>
                </a:lnTo>
                <a:lnTo>
                  <a:pt x="148468" y="167355"/>
                </a:lnTo>
                <a:lnTo>
                  <a:pt x="141545" y="214345"/>
                </a:lnTo>
                <a:lnTo>
                  <a:pt x="138355" y="223118"/>
                </a:lnTo>
                <a:lnTo>
                  <a:pt x="138635" y="223622"/>
                </a:lnTo>
                <a:lnTo>
                  <a:pt x="169119" y="183315"/>
                </a:lnTo>
                <a:lnTo>
                  <a:pt x="179774" y="178046"/>
                </a:lnTo>
                <a:lnTo>
                  <a:pt x="189213" y="175705"/>
                </a:lnTo>
                <a:lnTo>
                  <a:pt x="193706" y="176492"/>
                </a:lnTo>
                <a:lnTo>
                  <a:pt x="202461" y="181129"/>
                </a:lnTo>
                <a:lnTo>
                  <a:pt x="205360" y="184341"/>
                </a:lnTo>
                <a:lnTo>
                  <a:pt x="208581" y="191673"/>
                </a:lnTo>
                <a:lnTo>
                  <a:pt x="215657" y="197754"/>
                </a:lnTo>
                <a:lnTo>
                  <a:pt x="230704" y="207407"/>
                </a:lnTo>
                <a:lnTo>
                  <a:pt x="234067" y="208209"/>
                </a:lnTo>
                <a:lnTo>
                  <a:pt x="241565" y="207220"/>
                </a:lnTo>
                <a:lnTo>
                  <a:pt x="257092" y="199325"/>
                </a:lnTo>
                <a:lnTo>
                  <a:pt x="275098" y="181307"/>
                </a:lnTo>
                <a:lnTo>
                  <a:pt x="290467" y="158094"/>
                </a:lnTo>
                <a:lnTo>
                  <a:pt x="297216" y="136714"/>
                </a:lnTo>
                <a:lnTo>
                  <a:pt x="297458" y="132153"/>
                </a:lnTo>
                <a:lnTo>
                  <a:pt x="296914" y="129113"/>
                </a:lnTo>
                <a:lnTo>
                  <a:pt x="295845" y="127086"/>
                </a:lnTo>
                <a:lnTo>
                  <a:pt x="293016" y="127851"/>
                </a:lnTo>
                <a:lnTo>
                  <a:pt x="284228" y="134346"/>
                </a:lnTo>
                <a:lnTo>
                  <a:pt x="274123" y="149903"/>
                </a:lnTo>
                <a:lnTo>
                  <a:pt x="266660" y="174660"/>
                </a:lnTo>
                <a:lnTo>
                  <a:pt x="267209" y="182850"/>
                </a:lnTo>
                <a:lnTo>
                  <a:pt x="273463" y="197596"/>
                </a:lnTo>
                <a:lnTo>
                  <a:pt x="285181" y="207442"/>
                </a:lnTo>
                <a:lnTo>
                  <a:pt x="299796" y="213464"/>
                </a:lnTo>
                <a:lnTo>
                  <a:pt x="350858" y="218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409"/>
          <p:cNvGrpSpPr/>
          <p:nvPr/>
        </p:nvGrpSpPr>
        <p:grpSpPr>
          <a:xfrm>
            <a:off x="2020820" y="2385797"/>
            <a:ext cx="499933" cy="312954"/>
            <a:chOff x="2020820" y="2385797"/>
            <a:chExt cx="499933" cy="312954"/>
          </a:xfrm>
        </p:grpSpPr>
        <p:sp>
          <p:nvSpPr>
            <p:cNvPr id="249" name="SMARTInkShape-1812"/>
            <p:cNvSpPr/>
            <p:nvPr>
              <p:custDataLst>
                <p:tags r:id="rId83"/>
              </p:custDataLst>
            </p:nvPr>
          </p:nvSpPr>
          <p:spPr>
            <a:xfrm>
              <a:off x="2421302" y="2385797"/>
              <a:ext cx="99451" cy="308061"/>
            </a:xfrm>
            <a:custGeom>
              <a:avLst/>
              <a:gdLst/>
              <a:ahLst/>
              <a:cxnLst/>
              <a:rect l="0" t="0" r="0" b="0"/>
              <a:pathLst>
                <a:path w="99451" h="308061">
                  <a:moveTo>
                    <a:pt x="55198" y="211353"/>
                  </a:moveTo>
                  <a:lnTo>
                    <a:pt x="55198" y="211353"/>
                  </a:lnTo>
                  <a:lnTo>
                    <a:pt x="59562" y="201214"/>
                  </a:lnTo>
                  <a:lnTo>
                    <a:pt x="60665" y="193676"/>
                  </a:lnTo>
                  <a:lnTo>
                    <a:pt x="59274" y="187504"/>
                  </a:lnTo>
                  <a:lnTo>
                    <a:pt x="57915" y="184871"/>
                  </a:lnTo>
                  <a:lnTo>
                    <a:pt x="55599" y="183115"/>
                  </a:lnTo>
                  <a:lnTo>
                    <a:pt x="49261" y="181164"/>
                  </a:lnTo>
                  <a:lnTo>
                    <a:pt x="39859" y="184060"/>
                  </a:lnTo>
                  <a:lnTo>
                    <a:pt x="28625" y="191461"/>
                  </a:lnTo>
                  <a:lnTo>
                    <a:pt x="16577" y="204158"/>
                  </a:lnTo>
                  <a:lnTo>
                    <a:pt x="4635" y="237287"/>
                  </a:lnTo>
                  <a:lnTo>
                    <a:pt x="0" y="268269"/>
                  </a:lnTo>
                  <a:lnTo>
                    <a:pt x="5368" y="295323"/>
                  </a:lnTo>
                  <a:lnTo>
                    <a:pt x="10239" y="305117"/>
                  </a:lnTo>
                  <a:lnTo>
                    <a:pt x="12525" y="307729"/>
                  </a:lnTo>
                  <a:lnTo>
                    <a:pt x="16166" y="308060"/>
                  </a:lnTo>
                  <a:lnTo>
                    <a:pt x="25856" y="304663"/>
                  </a:lnTo>
                  <a:lnTo>
                    <a:pt x="43212" y="277963"/>
                  </a:lnTo>
                  <a:lnTo>
                    <a:pt x="58388" y="235401"/>
                  </a:lnTo>
                  <a:lnTo>
                    <a:pt x="67434" y="201580"/>
                  </a:lnTo>
                  <a:lnTo>
                    <a:pt x="78579" y="156246"/>
                  </a:lnTo>
                  <a:lnTo>
                    <a:pt x="88231" y="115532"/>
                  </a:lnTo>
                  <a:lnTo>
                    <a:pt x="96265" y="72660"/>
                  </a:lnTo>
                  <a:lnTo>
                    <a:pt x="98980" y="26148"/>
                  </a:lnTo>
                  <a:lnTo>
                    <a:pt x="99450" y="2274"/>
                  </a:lnTo>
                  <a:lnTo>
                    <a:pt x="98810" y="0"/>
                  </a:lnTo>
                  <a:lnTo>
                    <a:pt x="97678" y="601"/>
                  </a:lnTo>
                  <a:lnTo>
                    <a:pt x="87421" y="23516"/>
                  </a:lnTo>
                  <a:lnTo>
                    <a:pt x="81946" y="59061"/>
                  </a:lnTo>
                  <a:lnTo>
                    <a:pt x="80291" y="98888"/>
                  </a:lnTo>
                  <a:lnTo>
                    <a:pt x="77404" y="132441"/>
                  </a:lnTo>
                  <a:lnTo>
                    <a:pt x="77532" y="164757"/>
                  </a:lnTo>
                  <a:lnTo>
                    <a:pt x="93298" y="24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813"/>
            <p:cNvSpPr/>
            <p:nvPr>
              <p:custDataLst>
                <p:tags r:id="rId84"/>
              </p:custDataLst>
            </p:nvPr>
          </p:nvSpPr>
          <p:spPr>
            <a:xfrm>
              <a:off x="2295043" y="2546350"/>
              <a:ext cx="68085" cy="114301"/>
            </a:xfrm>
            <a:custGeom>
              <a:avLst/>
              <a:gdLst/>
              <a:ahLst/>
              <a:cxnLst/>
              <a:rect l="0" t="0" r="0" b="0"/>
              <a:pathLst>
                <a:path w="68085" h="114301">
                  <a:moveTo>
                    <a:pt x="10007" y="0"/>
                  </a:moveTo>
                  <a:lnTo>
                    <a:pt x="10007" y="0"/>
                  </a:lnTo>
                  <a:lnTo>
                    <a:pt x="6636" y="3371"/>
                  </a:lnTo>
                  <a:lnTo>
                    <a:pt x="4981" y="8789"/>
                  </a:lnTo>
                  <a:lnTo>
                    <a:pt x="3773" y="47660"/>
                  </a:lnTo>
                  <a:lnTo>
                    <a:pt x="3667" y="94417"/>
                  </a:lnTo>
                  <a:lnTo>
                    <a:pt x="2956" y="106169"/>
                  </a:lnTo>
                  <a:lnTo>
                    <a:pt x="288" y="113743"/>
                  </a:lnTo>
                  <a:lnTo>
                    <a:pt x="0" y="113929"/>
                  </a:lnTo>
                  <a:lnTo>
                    <a:pt x="10288" y="69852"/>
                  </a:lnTo>
                  <a:lnTo>
                    <a:pt x="20203" y="42569"/>
                  </a:lnTo>
                  <a:lnTo>
                    <a:pt x="35775" y="15229"/>
                  </a:lnTo>
                  <a:lnTo>
                    <a:pt x="42861" y="10296"/>
                  </a:lnTo>
                  <a:lnTo>
                    <a:pt x="46726" y="8981"/>
                  </a:lnTo>
                  <a:lnTo>
                    <a:pt x="50714" y="10220"/>
                  </a:lnTo>
                  <a:lnTo>
                    <a:pt x="58908" y="17242"/>
                  </a:lnTo>
                  <a:lnTo>
                    <a:pt x="68084" y="33096"/>
                  </a:lnTo>
                  <a:lnTo>
                    <a:pt x="68072" y="71919"/>
                  </a:lnTo>
                  <a:lnTo>
                    <a:pt x="6715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814"/>
            <p:cNvSpPr/>
            <p:nvPr>
              <p:custDataLst>
                <p:tags r:id="rId85"/>
              </p:custDataLst>
            </p:nvPr>
          </p:nvSpPr>
          <p:spPr>
            <a:xfrm>
              <a:off x="2229733" y="252730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5467" y="50800"/>
                  </a:moveTo>
                  <a:lnTo>
                    <a:pt x="5467" y="50800"/>
                  </a:lnTo>
                  <a:lnTo>
                    <a:pt x="3585" y="21907"/>
                  </a:lnTo>
                  <a:lnTo>
                    <a:pt x="0" y="6052"/>
                  </a:lnTo>
                  <a:lnTo>
                    <a:pt x="411" y="403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815"/>
            <p:cNvSpPr/>
            <p:nvPr>
              <p:custDataLst>
                <p:tags r:id="rId86"/>
              </p:custDataLst>
            </p:nvPr>
          </p:nvSpPr>
          <p:spPr>
            <a:xfrm>
              <a:off x="2216150" y="2590800"/>
              <a:ext cx="3372" cy="95251"/>
            </a:xfrm>
            <a:custGeom>
              <a:avLst/>
              <a:gdLst/>
              <a:ahLst/>
              <a:cxnLst/>
              <a:rect l="0" t="0" r="0" b="0"/>
              <a:pathLst>
                <a:path w="3372" h="9525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3371" y="23765"/>
                  </a:lnTo>
                  <a:lnTo>
                    <a:pt x="414" y="695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816"/>
            <p:cNvSpPr/>
            <p:nvPr>
              <p:custDataLst>
                <p:tags r:id="rId87"/>
              </p:custDataLst>
            </p:nvPr>
          </p:nvSpPr>
          <p:spPr>
            <a:xfrm>
              <a:off x="2029453" y="2527300"/>
              <a:ext cx="154948" cy="35842"/>
            </a:xfrm>
            <a:custGeom>
              <a:avLst/>
              <a:gdLst/>
              <a:ahLst/>
              <a:cxnLst/>
              <a:rect l="0" t="0" r="0" b="0"/>
              <a:pathLst>
                <a:path w="154948" h="35842">
                  <a:moveTo>
                    <a:pt x="27947" y="0"/>
                  </a:moveTo>
                  <a:lnTo>
                    <a:pt x="27947" y="0"/>
                  </a:lnTo>
                  <a:lnTo>
                    <a:pt x="3166" y="26662"/>
                  </a:lnTo>
                  <a:lnTo>
                    <a:pt x="843" y="30475"/>
                  </a:lnTo>
                  <a:lnTo>
                    <a:pt x="0" y="33016"/>
                  </a:lnTo>
                  <a:lnTo>
                    <a:pt x="143" y="34711"/>
                  </a:lnTo>
                  <a:lnTo>
                    <a:pt x="945" y="35841"/>
                  </a:lnTo>
                  <a:lnTo>
                    <a:pt x="41130" y="29063"/>
                  </a:lnTo>
                  <a:lnTo>
                    <a:pt x="77793" y="19743"/>
                  </a:lnTo>
                  <a:lnTo>
                    <a:pt x="116564" y="11416"/>
                  </a:lnTo>
                  <a:lnTo>
                    <a:pt x="15494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817"/>
            <p:cNvSpPr/>
            <p:nvPr>
              <p:custDataLst>
                <p:tags r:id="rId88"/>
              </p:custDataLst>
            </p:nvPr>
          </p:nvSpPr>
          <p:spPr>
            <a:xfrm>
              <a:off x="2023168" y="2413000"/>
              <a:ext cx="180283" cy="76201"/>
            </a:xfrm>
            <a:custGeom>
              <a:avLst/>
              <a:gdLst/>
              <a:ahLst/>
              <a:cxnLst/>
              <a:rect l="0" t="0" r="0" b="0"/>
              <a:pathLst>
                <a:path w="180283" h="76201">
                  <a:moveTo>
                    <a:pt x="15182" y="76200"/>
                  </a:moveTo>
                  <a:lnTo>
                    <a:pt x="15182" y="76200"/>
                  </a:lnTo>
                  <a:lnTo>
                    <a:pt x="3248" y="71174"/>
                  </a:lnTo>
                  <a:lnTo>
                    <a:pt x="0" y="70439"/>
                  </a:lnTo>
                  <a:lnTo>
                    <a:pt x="122" y="70242"/>
                  </a:lnTo>
                  <a:lnTo>
                    <a:pt x="908" y="70111"/>
                  </a:lnTo>
                  <a:lnTo>
                    <a:pt x="45261" y="44633"/>
                  </a:lnTo>
                  <a:lnTo>
                    <a:pt x="90869" y="25593"/>
                  </a:lnTo>
                  <a:lnTo>
                    <a:pt x="135312" y="13574"/>
                  </a:lnTo>
                  <a:lnTo>
                    <a:pt x="180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818"/>
            <p:cNvSpPr/>
            <p:nvPr>
              <p:custDataLst>
                <p:tags r:id="rId89"/>
              </p:custDataLst>
            </p:nvPr>
          </p:nvSpPr>
          <p:spPr>
            <a:xfrm>
              <a:off x="2020820" y="2451100"/>
              <a:ext cx="17447" cy="247651"/>
            </a:xfrm>
            <a:custGeom>
              <a:avLst/>
              <a:gdLst/>
              <a:ahLst/>
              <a:cxnLst/>
              <a:rect l="0" t="0" r="0" b="0"/>
              <a:pathLst>
                <a:path w="17447" h="247651">
                  <a:moveTo>
                    <a:pt x="4830" y="0"/>
                  </a:moveTo>
                  <a:lnTo>
                    <a:pt x="4830" y="0"/>
                  </a:lnTo>
                  <a:lnTo>
                    <a:pt x="10297" y="0"/>
                  </a:lnTo>
                  <a:lnTo>
                    <a:pt x="14290" y="6742"/>
                  </a:lnTo>
                  <a:lnTo>
                    <a:pt x="17103" y="46453"/>
                  </a:lnTo>
                  <a:lnTo>
                    <a:pt x="17446" y="93921"/>
                  </a:lnTo>
                  <a:lnTo>
                    <a:pt x="16808" y="137765"/>
                  </a:lnTo>
                  <a:lnTo>
                    <a:pt x="10619" y="182382"/>
                  </a:lnTo>
                  <a:lnTo>
                    <a:pt x="1228" y="228054"/>
                  </a:lnTo>
                  <a:lnTo>
                    <a:pt x="0" y="244979"/>
                  </a:lnTo>
                  <a:lnTo>
                    <a:pt x="483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410"/>
          <p:cNvGrpSpPr/>
          <p:nvPr/>
        </p:nvGrpSpPr>
        <p:grpSpPr>
          <a:xfrm>
            <a:off x="1205404" y="2347593"/>
            <a:ext cx="308919" cy="389466"/>
            <a:chOff x="1205404" y="2347593"/>
            <a:chExt cx="308919" cy="389466"/>
          </a:xfrm>
        </p:grpSpPr>
        <p:sp>
          <p:nvSpPr>
            <p:cNvPr id="257" name="SMARTInkShape-1819"/>
            <p:cNvSpPr/>
            <p:nvPr>
              <p:custDataLst>
                <p:tags r:id="rId81"/>
              </p:custDataLst>
            </p:nvPr>
          </p:nvSpPr>
          <p:spPr>
            <a:xfrm>
              <a:off x="1205404" y="2347593"/>
              <a:ext cx="308919" cy="389466"/>
            </a:xfrm>
            <a:custGeom>
              <a:avLst/>
              <a:gdLst/>
              <a:ahLst/>
              <a:cxnLst/>
              <a:rect l="0" t="0" r="0" b="0"/>
              <a:pathLst>
                <a:path w="308919" h="389466">
                  <a:moveTo>
                    <a:pt x="236046" y="40007"/>
                  </a:moveTo>
                  <a:lnTo>
                    <a:pt x="236046" y="40007"/>
                  </a:lnTo>
                  <a:lnTo>
                    <a:pt x="221613" y="29337"/>
                  </a:lnTo>
                  <a:lnTo>
                    <a:pt x="180079" y="7113"/>
                  </a:lnTo>
                  <a:lnTo>
                    <a:pt x="149770" y="0"/>
                  </a:lnTo>
                  <a:lnTo>
                    <a:pt x="126440" y="589"/>
                  </a:lnTo>
                  <a:lnTo>
                    <a:pt x="103841" y="8847"/>
                  </a:lnTo>
                  <a:lnTo>
                    <a:pt x="82038" y="23336"/>
                  </a:lnTo>
                  <a:lnTo>
                    <a:pt x="52047" y="54588"/>
                  </a:lnTo>
                  <a:lnTo>
                    <a:pt x="31871" y="90031"/>
                  </a:lnTo>
                  <a:lnTo>
                    <a:pt x="16656" y="124564"/>
                  </a:lnTo>
                  <a:lnTo>
                    <a:pt x="2335" y="170189"/>
                  </a:lnTo>
                  <a:lnTo>
                    <a:pt x="0" y="204875"/>
                  </a:lnTo>
                  <a:lnTo>
                    <a:pt x="1315" y="240987"/>
                  </a:lnTo>
                  <a:lnTo>
                    <a:pt x="8843" y="286529"/>
                  </a:lnTo>
                  <a:lnTo>
                    <a:pt x="30751" y="331616"/>
                  </a:lnTo>
                  <a:lnTo>
                    <a:pt x="51981" y="359243"/>
                  </a:lnTo>
                  <a:lnTo>
                    <a:pt x="67691" y="371449"/>
                  </a:lnTo>
                  <a:lnTo>
                    <a:pt x="105886" y="386254"/>
                  </a:lnTo>
                  <a:lnTo>
                    <a:pt x="142839" y="389465"/>
                  </a:lnTo>
                  <a:lnTo>
                    <a:pt x="189614" y="379206"/>
                  </a:lnTo>
                  <a:lnTo>
                    <a:pt x="232597" y="356776"/>
                  </a:lnTo>
                  <a:lnTo>
                    <a:pt x="257524" y="336829"/>
                  </a:lnTo>
                  <a:lnTo>
                    <a:pt x="283066" y="291673"/>
                  </a:lnTo>
                  <a:lnTo>
                    <a:pt x="301013" y="246278"/>
                  </a:lnTo>
                  <a:lnTo>
                    <a:pt x="308918" y="207899"/>
                  </a:lnTo>
                  <a:lnTo>
                    <a:pt x="307497" y="164777"/>
                  </a:lnTo>
                  <a:lnTo>
                    <a:pt x="301669" y="130738"/>
                  </a:lnTo>
                  <a:lnTo>
                    <a:pt x="289043" y="91036"/>
                  </a:lnTo>
                  <a:lnTo>
                    <a:pt x="268760" y="56303"/>
                  </a:lnTo>
                  <a:lnTo>
                    <a:pt x="255525" y="44192"/>
                  </a:lnTo>
                  <a:lnTo>
                    <a:pt x="222689" y="33408"/>
                  </a:lnTo>
                  <a:lnTo>
                    <a:pt x="178309" y="32486"/>
                  </a:lnTo>
                  <a:lnTo>
                    <a:pt x="121746" y="46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820"/>
            <p:cNvSpPr/>
            <p:nvPr>
              <p:custDataLst>
                <p:tags r:id="rId82"/>
              </p:custDataLst>
            </p:nvPr>
          </p:nvSpPr>
          <p:spPr>
            <a:xfrm>
              <a:off x="1296544" y="2471188"/>
              <a:ext cx="163957" cy="155920"/>
            </a:xfrm>
            <a:custGeom>
              <a:avLst/>
              <a:gdLst/>
              <a:ahLst/>
              <a:cxnLst/>
              <a:rect l="0" t="0" r="0" b="0"/>
              <a:pathLst>
                <a:path w="163957" h="155920">
                  <a:moveTo>
                    <a:pt x="11556" y="18012"/>
                  </a:moveTo>
                  <a:lnTo>
                    <a:pt x="11556" y="18012"/>
                  </a:lnTo>
                  <a:lnTo>
                    <a:pt x="8185" y="18012"/>
                  </a:lnTo>
                  <a:lnTo>
                    <a:pt x="4648" y="14249"/>
                  </a:lnTo>
                  <a:lnTo>
                    <a:pt x="0" y="7077"/>
                  </a:lnTo>
                  <a:lnTo>
                    <a:pt x="1030" y="5783"/>
                  </a:lnTo>
                  <a:lnTo>
                    <a:pt x="5937" y="2464"/>
                  </a:lnTo>
                  <a:lnTo>
                    <a:pt x="16633" y="0"/>
                  </a:lnTo>
                  <a:lnTo>
                    <a:pt x="38852" y="2640"/>
                  </a:lnTo>
                  <a:lnTo>
                    <a:pt x="54026" y="9769"/>
                  </a:lnTo>
                  <a:lnTo>
                    <a:pt x="61036" y="14634"/>
                  </a:lnTo>
                  <a:lnTo>
                    <a:pt x="77644" y="38334"/>
                  </a:lnTo>
                  <a:lnTo>
                    <a:pt x="81380" y="55737"/>
                  </a:lnTo>
                  <a:lnTo>
                    <a:pt x="77635" y="85164"/>
                  </a:lnTo>
                  <a:lnTo>
                    <a:pt x="67099" y="126291"/>
                  </a:lnTo>
                  <a:lnTo>
                    <a:pt x="63761" y="142836"/>
                  </a:lnTo>
                  <a:lnTo>
                    <a:pt x="64704" y="146384"/>
                  </a:lnTo>
                  <a:lnTo>
                    <a:pt x="69514" y="152207"/>
                  </a:lnTo>
                  <a:lnTo>
                    <a:pt x="78237" y="155265"/>
                  </a:lnTo>
                  <a:lnTo>
                    <a:pt x="89170" y="155919"/>
                  </a:lnTo>
                  <a:lnTo>
                    <a:pt x="109342" y="150909"/>
                  </a:lnTo>
                  <a:lnTo>
                    <a:pt x="163956" y="119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411"/>
          <p:cNvGrpSpPr/>
          <p:nvPr/>
        </p:nvGrpSpPr>
        <p:grpSpPr>
          <a:xfrm>
            <a:off x="4165600" y="1457677"/>
            <a:ext cx="654051" cy="398363"/>
            <a:chOff x="4165600" y="1457677"/>
            <a:chExt cx="654051" cy="398363"/>
          </a:xfrm>
        </p:grpSpPr>
        <p:sp>
          <p:nvSpPr>
            <p:cNvPr id="260" name="SMARTInkShape-1821"/>
            <p:cNvSpPr/>
            <p:nvPr>
              <p:custDataLst>
                <p:tags r:id="rId74"/>
              </p:custDataLst>
            </p:nvPr>
          </p:nvSpPr>
          <p:spPr>
            <a:xfrm>
              <a:off x="4800600" y="17780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9616" y="87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22"/>
            <p:cNvSpPr/>
            <p:nvPr>
              <p:custDataLst>
                <p:tags r:id="rId75"/>
              </p:custDataLst>
            </p:nvPr>
          </p:nvSpPr>
          <p:spPr>
            <a:xfrm>
              <a:off x="4574692" y="1758950"/>
              <a:ext cx="92559" cy="16072"/>
            </a:xfrm>
            <a:custGeom>
              <a:avLst/>
              <a:gdLst/>
              <a:ahLst/>
              <a:cxnLst/>
              <a:rect l="0" t="0" r="0" b="0"/>
              <a:pathLst>
                <a:path w="92559" h="16072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3406"/>
                  </a:lnTo>
                  <a:lnTo>
                    <a:pt x="1561" y="16071"/>
                  </a:lnTo>
                  <a:lnTo>
                    <a:pt x="10253" y="15845"/>
                  </a:lnTo>
                  <a:lnTo>
                    <a:pt x="55588" y="8044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823"/>
            <p:cNvSpPr/>
            <p:nvPr>
              <p:custDataLst>
                <p:tags r:id="rId76"/>
              </p:custDataLst>
            </p:nvPr>
          </p:nvSpPr>
          <p:spPr>
            <a:xfrm>
              <a:off x="4604934" y="1612900"/>
              <a:ext cx="46638" cy="242258"/>
            </a:xfrm>
            <a:custGeom>
              <a:avLst/>
              <a:gdLst/>
              <a:ahLst/>
              <a:cxnLst/>
              <a:rect l="0" t="0" r="0" b="0"/>
              <a:pathLst>
                <a:path w="46638" h="242258">
                  <a:moveTo>
                    <a:pt x="43266" y="0"/>
                  </a:moveTo>
                  <a:lnTo>
                    <a:pt x="43266" y="0"/>
                  </a:lnTo>
                  <a:lnTo>
                    <a:pt x="46637" y="0"/>
                  </a:lnTo>
                  <a:lnTo>
                    <a:pt x="46219" y="1411"/>
                  </a:lnTo>
                  <a:lnTo>
                    <a:pt x="39594" y="11550"/>
                  </a:lnTo>
                  <a:lnTo>
                    <a:pt x="25152" y="57643"/>
                  </a:lnTo>
                  <a:lnTo>
                    <a:pt x="16654" y="95396"/>
                  </a:lnTo>
                  <a:lnTo>
                    <a:pt x="13038" y="133393"/>
                  </a:lnTo>
                  <a:lnTo>
                    <a:pt x="4809" y="179896"/>
                  </a:lnTo>
                  <a:lnTo>
                    <a:pt x="0" y="223918"/>
                  </a:lnTo>
                  <a:lnTo>
                    <a:pt x="1016" y="231829"/>
                  </a:lnTo>
                  <a:lnTo>
                    <a:pt x="3105" y="237103"/>
                  </a:lnTo>
                  <a:lnTo>
                    <a:pt x="5909" y="240618"/>
                  </a:lnTo>
                  <a:lnTo>
                    <a:pt x="8482" y="242257"/>
                  </a:lnTo>
                  <a:lnTo>
                    <a:pt x="1786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24"/>
            <p:cNvSpPr/>
            <p:nvPr>
              <p:custDataLst>
                <p:tags r:id="rId77"/>
              </p:custDataLst>
            </p:nvPr>
          </p:nvSpPr>
          <p:spPr>
            <a:xfrm>
              <a:off x="4476750" y="1670050"/>
              <a:ext cx="107951" cy="174720"/>
            </a:xfrm>
            <a:custGeom>
              <a:avLst/>
              <a:gdLst/>
              <a:ahLst/>
              <a:cxnLst/>
              <a:rect l="0" t="0" r="0" b="0"/>
              <a:pathLst>
                <a:path w="107951" h="174720">
                  <a:moveTo>
                    <a:pt x="0" y="88900"/>
                  </a:moveTo>
                  <a:lnTo>
                    <a:pt x="0" y="88900"/>
                  </a:lnTo>
                  <a:lnTo>
                    <a:pt x="12209" y="88900"/>
                  </a:lnTo>
                  <a:lnTo>
                    <a:pt x="19773" y="92663"/>
                  </a:lnTo>
                  <a:lnTo>
                    <a:pt x="27838" y="99745"/>
                  </a:lnTo>
                  <a:lnTo>
                    <a:pt x="39606" y="116337"/>
                  </a:lnTo>
                  <a:lnTo>
                    <a:pt x="52557" y="148322"/>
                  </a:lnTo>
                  <a:lnTo>
                    <a:pt x="53227" y="159760"/>
                  </a:lnTo>
                  <a:lnTo>
                    <a:pt x="51279" y="174236"/>
                  </a:lnTo>
                  <a:lnTo>
                    <a:pt x="50414" y="174719"/>
                  </a:lnTo>
                  <a:lnTo>
                    <a:pt x="49132" y="174335"/>
                  </a:lnTo>
                  <a:lnTo>
                    <a:pt x="47571" y="173373"/>
                  </a:lnTo>
                  <a:lnTo>
                    <a:pt x="44861" y="137166"/>
                  </a:lnTo>
                  <a:lnTo>
                    <a:pt x="46749" y="117407"/>
                  </a:lnTo>
                  <a:lnTo>
                    <a:pt x="64247" y="72210"/>
                  </a:lnTo>
                  <a:lnTo>
                    <a:pt x="91097" y="302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825"/>
            <p:cNvSpPr/>
            <p:nvPr>
              <p:custDataLst>
                <p:tags r:id="rId78"/>
              </p:custDataLst>
            </p:nvPr>
          </p:nvSpPr>
          <p:spPr>
            <a:xfrm>
              <a:off x="4423973" y="1758950"/>
              <a:ext cx="51658" cy="89954"/>
            </a:xfrm>
            <a:custGeom>
              <a:avLst/>
              <a:gdLst/>
              <a:ahLst/>
              <a:cxnLst/>
              <a:rect l="0" t="0" r="0" b="0"/>
              <a:pathLst>
                <a:path w="51658" h="89954">
                  <a:moveTo>
                    <a:pt x="40077" y="0"/>
                  </a:moveTo>
                  <a:lnTo>
                    <a:pt x="40077" y="0"/>
                  </a:lnTo>
                  <a:lnTo>
                    <a:pt x="40077" y="3371"/>
                  </a:lnTo>
                  <a:lnTo>
                    <a:pt x="39371" y="4364"/>
                  </a:lnTo>
                  <a:lnTo>
                    <a:pt x="38195" y="5026"/>
                  </a:lnTo>
                  <a:lnTo>
                    <a:pt x="36706" y="5467"/>
                  </a:lnTo>
                  <a:lnTo>
                    <a:pt x="10845" y="29416"/>
                  </a:lnTo>
                  <a:lnTo>
                    <a:pt x="1234" y="45640"/>
                  </a:lnTo>
                  <a:lnTo>
                    <a:pt x="0" y="57679"/>
                  </a:lnTo>
                  <a:lnTo>
                    <a:pt x="3273" y="74475"/>
                  </a:lnTo>
                  <a:lnTo>
                    <a:pt x="4958" y="79284"/>
                  </a:lnTo>
                  <a:lnTo>
                    <a:pt x="8903" y="83195"/>
                  </a:lnTo>
                  <a:lnTo>
                    <a:pt x="20813" y="89421"/>
                  </a:lnTo>
                  <a:lnTo>
                    <a:pt x="27234" y="89953"/>
                  </a:lnTo>
                  <a:lnTo>
                    <a:pt x="40013" y="86781"/>
                  </a:lnTo>
                  <a:lnTo>
                    <a:pt x="44268" y="83960"/>
                  </a:lnTo>
                  <a:lnTo>
                    <a:pt x="47104" y="80667"/>
                  </a:lnTo>
                  <a:lnTo>
                    <a:pt x="50256" y="72541"/>
                  </a:lnTo>
                  <a:lnTo>
                    <a:pt x="51657" y="61874"/>
                  </a:lnTo>
                  <a:lnTo>
                    <a:pt x="48516" y="51959"/>
                  </a:lnTo>
                  <a:lnTo>
                    <a:pt x="210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826"/>
            <p:cNvSpPr/>
            <p:nvPr>
              <p:custDataLst>
                <p:tags r:id="rId79"/>
              </p:custDataLst>
            </p:nvPr>
          </p:nvSpPr>
          <p:spPr>
            <a:xfrm>
              <a:off x="4362450" y="1714862"/>
              <a:ext cx="57151" cy="141178"/>
            </a:xfrm>
            <a:custGeom>
              <a:avLst/>
              <a:gdLst/>
              <a:ahLst/>
              <a:cxnLst/>
              <a:rect l="0" t="0" r="0" b="0"/>
              <a:pathLst>
                <a:path w="57151" h="141178">
                  <a:moveTo>
                    <a:pt x="57150" y="18688"/>
                  </a:moveTo>
                  <a:lnTo>
                    <a:pt x="57150" y="18688"/>
                  </a:lnTo>
                  <a:lnTo>
                    <a:pt x="26791" y="1470"/>
                  </a:lnTo>
                  <a:lnTo>
                    <a:pt x="17207" y="0"/>
                  </a:lnTo>
                  <a:lnTo>
                    <a:pt x="14999" y="1290"/>
                  </a:lnTo>
                  <a:lnTo>
                    <a:pt x="10664" y="6487"/>
                  </a:lnTo>
                  <a:lnTo>
                    <a:pt x="7629" y="24088"/>
                  </a:lnTo>
                  <a:lnTo>
                    <a:pt x="8613" y="29344"/>
                  </a:lnTo>
                  <a:lnTo>
                    <a:pt x="27510" y="55491"/>
                  </a:lnTo>
                  <a:lnTo>
                    <a:pt x="45441" y="78273"/>
                  </a:lnTo>
                  <a:lnTo>
                    <a:pt x="51476" y="92678"/>
                  </a:lnTo>
                  <a:lnTo>
                    <a:pt x="52747" y="106606"/>
                  </a:lnTo>
                  <a:lnTo>
                    <a:pt x="52098" y="113283"/>
                  </a:lnTo>
                  <a:lnTo>
                    <a:pt x="45732" y="124465"/>
                  </a:lnTo>
                  <a:lnTo>
                    <a:pt x="35848" y="133434"/>
                  </a:lnTo>
                  <a:lnTo>
                    <a:pt x="24399" y="139771"/>
                  </a:lnTo>
                  <a:lnTo>
                    <a:pt x="14136" y="141177"/>
                  </a:lnTo>
                  <a:lnTo>
                    <a:pt x="9424" y="140564"/>
                  </a:lnTo>
                  <a:lnTo>
                    <a:pt x="6283" y="138744"/>
                  </a:lnTo>
                  <a:lnTo>
                    <a:pt x="0" y="12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827"/>
            <p:cNvSpPr/>
            <p:nvPr>
              <p:custDataLst>
                <p:tags r:id="rId80"/>
              </p:custDataLst>
            </p:nvPr>
          </p:nvSpPr>
          <p:spPr>
            <a:xfrm>
              <a:off x="4165600" y="1457677"/>
              <a:ext cx="125787" cy="304687"/>
            </a:xfrm>
            <a:custGeom>
              <a:avLst/>
              <a:gdLst/>
              <a:ahLst/>
              <a:cxnLst/>
              <a:rect l="0" t="0" r="0" b="0"/>
              <a:pathLst>
                <a:path w="125787" h="304687">
                  <a:moveTo>
                    <a:pt x="0" y="85373"/>
                  </a:moveTo>
                  <a:lnTo>
                    <a:pt x="0" y="85373"/>
                  </a:lnTo>
                  <a:lnTo>
                    <a:pt x="705" y="91854"/>
                  </a:lnTo>
                  <a:lnTo>
                    <a:pt x="12209" y="131460"/>
                  </a:lnTo>
                  <a:lnTo>
                    <a:pt x="17023" y="168408"/>
                  </a:lnTo>
                  <a:lnTo>
                    <a:pt x="18449" y="209538"/>
                  </a:lnTo>
                  <a:lnTo>
                    <a:pt x="20853" y="253514"/>
                  </a:lnTo>
                  <a:lnTo>
                    <a:pt x="25134" y="296945"/>
                  </a:lnTo>
                  <a:lnTo>
                    <a:pt x="24517" y="296976"/>
                  </a:lnTo>
                  <a:lnTo>
                    <a:pt x="21950" y="293248"/>
                  </a:lnTo>
                  <a:lnTo>
                    <a:pt x="14406" y="251507"/>
                  </a:lnTo>
                  <a:lnTo>
                    <a:pt x="13205" y="215972"/>
                  </a:lnTo>
                  <a:lnTo>
                    <a:pt x="12850" y="172752"/>
                  </a:lnTo>
                  <a:lnTo>
                    <a:pt x="12744" y="128197"/>
                  </a:lnTo>
                  <a:lnTo>
                    <a:pt x="14131" y="91706"/>
                  </a:lnTo>
                  <a:lnTo>
                    <a:pt x="19451" y="56673"/>
                  </a:lnTo>
                  <a:lnTo>
                    <a:pt x="28380" y="10759"/>
                  </a:lnTo>
                  <a:lnTo>
                    <a:pt x="31619" y="3881"/>
                  </a:lnTo>
                  <a:lnTo>
                    <a:pt x="36602" y="706"/>
                  </a:lnTo>
                  <a:lnTo>
                    <a:pt x="42745" y="0"/>
                  </a:lnTo>
                  <a:lnTo>
                    <a:pt x="49664" y="941"/>
                  </a:lnTo>
                  <a:lnTo>
                    <a:pt x="62995" y="9513"/>
                  </a:lnTo>
                  <a:lnTo>
                    <a:pt x="75976" y="24141"/>
                  </a:lnTo>
                  <a:lnTo>
                    <a:pt x="101556" y="69907"/>
                  </a:lnTo>
                  <a:lnTo>
                    <a:pt x="114992" y="106191"/>
                  </a:lnTo>
                  <a:lnTo>
                    <a:pt x="120855" y="140460"/>
                  </a:lnTo>
                  <a:lnTo>
                    <a:pt x="125786" y="186173"/>
                  </a:lnTo>
                  <a:lnTo>
                    <a:pt x="120279" y="232519"/>
                  </a:lnTo>
                  <a:lnTo>
                    <a:pt x="102154" y="274914"/>
                  </a:lnTo>
                  <a:lnTo>
                    <a:pt x="91968" y="287441"/>
                  </a:lnTo>
                  <a:lnTo>
                    <a:pt x="78034" y="297712"/>
                  </a:lnTo>
                  <a:lnTo>
                    <a:pt x="47580" y="304686"/>
                  </a:lnTo>
                  <a:lnTo>
                    <a:pt x="27732" y="302555"/>
                  </a:lnTo>
                  <a:lnTo>
                    <a:pt x="18488" y="300011"/>
                  </a:lnTo>
                  <a:lnTo>
                    <a:pt x="13031" y="296198"/>
                  </a:lnTo>
                  <a:lnTo>
                    <a:pt x="19050" y="26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412"/>
          <p:cNvGrpSpPr/>
          <p:nvPr/>
        </p:nvGrpSpPr>
        <p:grpSpPr>
          <a:xfrm>
            <a:off x="2933700" y="1424145"/>
            <a:ext cx="784651" cy="271306"/>
            <a:chOff x="2933700" y="1424145"/>
            <a:chExt cx="784651" cy="271306"/>
          </a:xfrm>
        </p:grpSpPr>
        <p:sp>
          <p:nvSpPr>
            <p:cNvPr id="268" name="SMARTInkShape-1828"/>
            <p:cNvSpPr/>
            <p:nvPr>
              <p:custDataLst>
                <p:tags r:id="rId69"/>
              </p:custDataLst>
            </p:nvPr>
          </p:nvSpPr>
          <p:spPr>
            <a:xfrm>
              <a:off x="3579624" y="1493210"/>
              <a:ext cx="138727" cy="202241"/>
            </a:xfrm>
            <a:custGeom>
              <a:avLst/>
              <a:gdLst/>
              <a:ahLst/>
              <a:cxnLst/>
              <a:rect l="0" t="0" r="0" b="0"/>
              <a:pathLst>
                <a:path w="138727" h="202241">
                  <a:moveTo>
                    <a:pt x="14476" y="11740"/>
                  </a:moveTo>
                  <a:lnTo>
                    <a:pt x="14476" y="11740"/>
                  </a:lnTo>
                  <a:lnTo>
                    <a:pt x="2542" y="6714"/>
                  </a:lnTo>
                  <a:lnTo>
                    <a:pt x="170" y="6273"/>
                  </a:lnTo>
                  <a:lnTo>
                    <a:pt x="0" y="5273"/>
                  </a:lnTo>
                  <a:lnTo>
                    <a:pt x="3574" y="2280"/>
                  </a:lnTo>
                  <a:lnTo>
                    <a:pt x="16890" y="0"/>
                  </a:lnTo>
                  <a:lnTo>
                    <a:pt x="55561" y="9369"/>
                  </a:lnTo>
                  <a:lnTo>
                    <a:pt x="102985" y="22177"/>
                  </a:lnTo>
                  <a:lnTo>
                    <a:pt x="115902" y="29078"/>
                  </a:lnTo>
                  <a:lnTo>
                    <a:pt x="134699" y="44014"/>
                  </a:lnTo>
                  <a:lnTo>
                    <a:pt x="138464" y="58540"/>
                  </a:lnTo>
                  <a:lnTo>
                    <a:pt x="138726" y="78401"/>
                  </a:lnTo>
                  <a:lnTo>
                    <a:pt x="130235" y="108710"/>
                  </a:lnTo>
                  <a:lnTo>
                    <a:pt x="106103" y="146484"/>
                  </a:lnTo>
                  <a:lnTo>
                    <a:pt x="46226" y="20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829"/>
            <p:cNvSpPr/>
            <p:nvPr>
              <p:custDataLst>
                <p:tags r:id="rId70"/>
              </p:custDataLst>
            </p:nvPr>
          </p:nvSpPr>
          <p:spPr>
            <a:xfrm>
              <a:off x="3371957" y="1568450"/>
              <a:ext cx="266594" cy="25401"/>
            </a:xfrm>
            <a:custGeom>
              <a:avLst/>
              <a:gdLst/>
              <a:ahLst/>
              <a:cxnLst/>
              <a:rect l="0" t="0" r="0" b="0"/>
              <a:pathLst>
                <a:path w="266594" h="25401">
                  <a:moveTo>
                    <a:pt x="18943" y="25400"/>
                  </a:moveTo>
                  <a:lnTo>
                    <a:pt x="18943" y="25400"/>
                  </a:lnTo>
                  <a:lnTo>
                    <a:pt x="15572" y="22029"/>
                  </a:lnTo>
                  <a:lnTo>
                    <a:pt x="12035" y="20374"/>
                  </a:lnTo>
                  <a:lnTo>
                    <a:pt x="10105" y="19933"/>
                  </a:lnTo>
                  <a:lnTo>
                    <a:pt x="0" y="12784"/>
                  </a:lnTo>
                  <a:lnTo>
                    <a:pt x="38873" y="8341"/>
                  </a:lnTo>
                  <a:lnTo>
                    <a:pt x="80108" y="6743"/>
                  </a:lnTo>
                  <a:lnTo>
                    <a:pt x="125961" y="6428"/>
                  </a:lnTo>
                  <a:lnTo>
                    <a:pt x="171458" y="6373"/>
                  </a:lnTo>
                  <a:lnTo>
                    <a:pt x="214874" y="5649"/>
                  </a:lnTo>
                  <a:lnTo>
                    <a:pt x="266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830"/>
            <p:cNvSpPr/>
            <p:nvPr>
              <p:custDataLst>
                <p:tags r:id="rId71"/>
              </p:custDataLst>
            </p:nvPr>
          </p:nvSpPr>
          <p:spPr>
            <a:xfrm>
              <a:off x="3303145" y="1606550"/>
              <a:ext cx="335406" cy="41708"/>
            </a:xfrm>
            <a:custGeom>
              <a:avLst/>
              <a:gdLst/>
              <a:ahLst/>
              <a:cxnLst/>
              <a:rect l="0" t="0" r="0" b="0"/>
              <a:pathLst>
                <a:path w="335406" h="41708">
                  <a:moveTo>
                    <a:pt x="11555" y="31750"/>
                  </a:moveTo>
                  <a:lnTo>
                    <a:pt x="11555" y="31750"/>
                  </a:lnTo>
                  <a:lnTo>
                    <a:pt x="8184" y="31750"/>
                  </a:lnTo>
                  <a:lnTo>
                    <a:pt x="4647" y="33631"/>
                  </a:lnTo>
                  <a:lnTo>
                    <a:pt x="0" y="37217"/>
                  </a:lnTo>
                  <a:lnTo>
                    <a:pt x="323" y="37511"/>
                  </a:lnTo>
                  <a:lnTo>
                    <a:pt x="27783" y="41707"/>
                  </a:lnTo>
                  <a:lnTo>
                    <a:pt x="68653" y="38777"/>
                  </a:lnTo>
                  <a:lnTo>
                    <a:pt x="100196" y="35343"/>
                  </a:lnTo>
                  <a:lnTo>
                    <a:pt x="133031" y="31466"/>
                  </a:lnTo>
                  <a:lnTo>
                    <a:pt x="166439" y="27390"/>
                  </a:lnTo>
                  <a:lnTo>
                    <a:pt x="200102" y="23227"/>
                  </a:lnTo>
                  <a:lnTo>
                    <a:pt x="237303" y="20288"/>
                  </a:lnTo>
                  <a:lnTo>
                    <a:pt x="280226" y="14225"/>
                  </a:lnTo>
                  <a:lnTo>
                    <a:pt x="335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831"/>
            <p:cNvSpPr/>
            <p:nvPr>
              <p:custDataLst>
                <p:tags r:id="rId72"/>
              </p:custDataLst>
            </p:nvPr>
          </p:nvSpPr>
          <p:spPr>
            <a:xfrm>
              <a:off x="3346450" y="15621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8838" y="12700"/>
                  </a:lnTo>
                  <a:lnTo>
                    <a:pt x="50318" y="21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832"/>
            <p:cNvSpPr/>
            <p:nvPr>
              <p:custDataLst>
                <p:tags r:id="rId73"/>
              </p:custDataLst>
            </p:nvPr>
          </p:nvSpPr>
          <p:spPr>
            <a:xfrm>
              <a:off x="2933700" y="1424145"/>
              <a:ext cx="153049" cy="263863"/>
            </a:xfrm>
            <a:custGeom>
              <a:avLst/>
              <a:gdLst/>
              <a:ahLst/>
              <a:cxnLst/>
              <a:rect l="0" t="0" r="0" b="0"/>
              <a:pathLst>
                <a:path w="153049" h="263863">
                  <a:moveTo>
                    <a:pt x="19050" y="55405"/>
                  </a:moveTo>
                  <a:lnTo>
                    <a:pt x="19050" y="55405"/>
                  </a:lnTo>
                  <a:lnTo>
                    <a:pt x="19050" y="100595"/>
                  </a:lnTo>
                  <a:lnTo>
                    <a:pt x="19050" y="138174"/>
                  </a:lnTo>
                  <a:lnTo>
                    <a:pt x="20931" y="178001"/>
                  </a:lnTo>
                  <a:lnTo>
                    <a:pt x="24076" y="219200"/>
                  </a:lnTo>
                  <a:lnTo>
                    <a:pt x="25322" y="263862"/>
                  </a:lnTo>
                  <a:lnTo>
                    <a:pt x="20364" y="223366"/>
                  </a:lnTo>
                  <a:lnTo>
                    <a:pt x="21321" y="182077"/>
                  </a:lnTo>
                  <a:lnTo>
                    <a:pt x="26073" y="137152"/>
                  </a:lnTo>
                  <a:lnTo>
                    <a:pt x="31949" y="97736"/>
                  </a:lnTo>
                  <a:lnTo>
                    <a:pt x="40041" y="56659"/>
                  </a:lnTo>
                  <a:lnTo>
                    <a:pt x="51375" y="25202"/>
                  </a:lnTo>
                  <a:lnTo>
                    <a:pt x="67847" y="1932"/>
                  </a:lnTo>
                  <a:lnTo>
                    <a:pt x="72748" y="0"/>
                  </a:lnTo>
                  <a:lnTo>
                    <a:pt x="78132" y="124"/>
                  </a:lnTo>
                  <a:lnTo>
                    <a:pt x="83838" y="1618"/>
                  </a:lnTo>
                  <a:lnTo>
                    <a:pt x="95822" y="10803"/>
                  </a:lnTo>
                  <a:lnTo>
                    <a:pt x="114021" y="32954"/>
                  </a:lnTo>
                  <a:lnTo>
                    <a:pt x="133844" y="71902"/>
                  </a:lnTo>
                  <a:lnTo>
                    <a:pt x="150198" y="118897"/>
                  </a:lnTo>
                  <a:lnTo>
                    <a:pt x="153048" y="127366"/>
                  </a:lnTo>
                  <a:lnTo>
                    <a:pt x="152453" y="148066"/>
                  </a:lnTo>
                  <a:lnTo>
                    <a:pt x="142302" y="181638"/>
                  </a:lnTo>
                  <a:lnTo>
                    <a:pt x="124008" y="212046"/>
                  </a:lnTo>
                  <a:lnTo>
                    <a:pt x="95914" y="240863"/>
                  </a:lnTo>
                  <a:lnTo>
                    <a:pt x="66284" y="252250"/>
                  </a:lnTo>
                  <a:lnTo>
                    <a:pt x="44177" y="256722"/>
                  </a:lnTo>
                  <a:lnTo>
                    <a:pt x="25319" y="254676"/>
                  </a:lnTo>
                  <a:lnTo>
                    <a:pt x="0" y="239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413"/>
          <p:cNvGrpSpPr/>
          <p:nvPr/>
        </p:nvGrpSpPr>
        <p:grpSpPr>
          <a:xfrm>
            <a:off x="1950965" y="1410583"/>
            <a:ext cx="525536" cy="308647"/>
            <a:chOff x="1950965" y="1410583"/>
            <a:chExt cx="525536" cy="308647"/>
          </a:xfrm>
        </p:grpSpPr>
        <p:sp>
          <p:nvSpPr>
            <p:cNvPr id="274" name="SMARTInkShape-1833"/>
            <p:cNvSpPr/>
            <p:nvPr>
              <p:custDataLst>
                <p:tags r:id="rId64"/>
              </p:custDataLst>
            </p:nvPr>
          </p:nvSpPr>
          <p:spPr>
            <a:xfrm>
              <a:off x="2333077" y="1524000"/>
              <a:ext cx="143424" cy="50801"/>
            </a:xfrm>
            <a:custGeom>
              <a:avLst/>
              <a:gdLst/>
              <a:ahLst/>
              <a:cxnLst/>
              <a:rect l="0" t="0" r="0" b="0"/>
              <a:pathLst>
                <a:path w="143424" h="50801">
                  <a:moveTo>
                    <a:pt x="35473" y="50800"/>
                  </a:moveTo>
                  <a:lnTo>
                    <a:pt x="35473" y="50800"/>
                  </a:lnTo>
                  <a:lnTo>
                    <a:pt x="32102" y="47429"/>
                  </a:lnTo>
                  <a:lnTo>
                    <a:pt x="0" y="39060"/>
                  </a:lnTo>
                  <a:lnTo>
                    <a:pt x="536" y="38035"/>
                  </a:lnTo>
                  <a:lnTo>
                    <a:pt x="4893" y="35014"/>
                  </a:lnTo>
                  <a:lnTo>
                    <a:pt x="40878" y="26620"/>
                  </a:lnTo>
                  <a:lnTo>
                    <a:pt x="84190" y="16040"/>
                  </a:lnTo>
                  <a:lnTo>
                    <a:pt x="143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34"/>
            <p:cNvSpPr/>
            <p:nvPr>
              <p:custDataLst>
                <p:tags r:id="rId65"/>
              </p:custDataLst>
            </p:nvPr>
          </p:nvSpPr>
          <p:spPr>
            <a:xfrm>
              <a:off x="2356483" y="1410583"/>
              <a:ext cx="43818" cy="254697"/>
            </a:xfrm>
            <a:custGeom>
              <a:avLst/>
              <a:gdLst/>
              <a:ahLst/>
              <a:cxnLst/>
              <a:rect l="0" t="0" r="0" b="0"/>
              <a:pathLst>
                <a:path w="43818" h="254697">
                  <a:moveTo>
                    <a:pt x="37467" y="5467"/>
                  </a:moveTo>
                  <a:lnTo>
                    <a:pt x="37467" y="5467"/>
                  </a:lnTo>
                  <a:lnTo>
                    <a:pt x="40838" y="2096"/>
                  </a:lnTo>
                  <a:lnTo>
                    <a:pt x="41125" y="1103"/>
                  </a:lnTo>
                  <a:lnTo>
                    <a:pt x="40611" y="441"/>
                  </a:lnTo>
                  <a:lnTo>
                    <a:pt x="39563" y="0"/>
                  </a:lnTo>
                  <a:lnTo>
                    <a:pt x="38159" y="411"/>
                  </a:lnTo>
                  <a:lnTo>
                    <a:pt x="34717" y="2749"/>
                  </a:lnTo>
                  <a:lnTo>
                    <a:pt x="26759" y="37464"/>
                  </a:lnTo>
                  <a:lnTo>
                    <a:pt x="20497" y="84092"/>
                  </a:lnTo>
                  <a:lnTo>
                    <a:pt x="13467" y="129815"/>
                  </a:lnTo>
                  <a:lnTo>
                    <a:pt x="4172" y="171819"/>
                  </a:lnTo>
                  <a:lnTo>
                    <a:pt x="0" y="216880"/>
                  </a:lnTo>
                  <a:lnTo>
                    <a:pt x="2925" y="242459"/>
                  </a:lnTo>
                  <a:lnTo>
                    <a:pt x="5973" y="248128"/>
                  </a:lnTo>
                  <a:lnTo>
                    <a:pt x="10121" y="251908"/>
                  </a:lnTo>
                  <a:lnTo>
                    <a:pt x="15003" y="254428"/>
                  </a:lnTo>
                  <a:lnTo>
                    <a:pt x="18963" y="254696"/>
                  </a:lnTo>
                  <a:lnTo>
                    <a:pt x="22309" y="253464"/>
                  </a:lnTo>
                  <a:lnTo>
                    <a:pt x="25245" y="251232"/>
                  </a:lnTo>
                  <a:lnTo>
                    <a:pt x="4381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835"/>
            <p:cNvSpPr/>
            <p:nvPr>
              <p:custDataLst>
                <p:tags r:id="rId66"/>
              </p:custDataLst>
            </p:nvPr>
          </p:nvSpPr>
          <p:spPr>
            <a:xfrm>
              <a:off x="2178050" y="1517650"/>
              <a:ext cx="107951" cy="155646"/>
            </a:xfrm>
            <a:custGeom>
              <a:avLst/>
              <a:gdLst/>
              <a:ahLst/>
              <a:cxnLst/>
              <a:rect l="0" t="0" r="0" b="0"/>
              <a:pathLst>
                <a:path w="107951" h="155646">
                  <a:moveTo>
                    <a:pt x="0" y="63500"/>
                  </a:moveTo>
                  <a:lnTo>
                    <a:pt x="0" y="63500"/>
                  </a:lnTo>
                  <a:lnTo>
                    <a:pt x="6742" y="60129"/>
                  </a:lnTo>
                  <a:lnTo>
                    <a:pt x="8728" y="57725"/>
                  </a:lnTo>
                  <a:lnTo>
                    <a:pt x="10935" y="51291"/>
                  </a:lnTo>
                  <a:lnTo>
                    <a:pt x="12934" y="49716"/>
                  </a:lnTo>
                  <a:lnTo>
                    <a:pt x="15678" y="49372"/>
                  </a:lnTo>
                  <a:lnTo>
                    <a:pt x="18919" y="49848"/>
                  </a:lnTo>
                  <a:lnTo>
                    <a:pt x="33593" y="60631"/>
                  </a:lnTo>
                  <a:lnTo>
                    <a:pt x="47975" y="77231"/>
                  </a:lnTo>
                  <a:lnTo>
                    <a:pt x="53072" y="95003"/>
                  </a:lnTo>
                  <a:lnTo>
                    <a:pt x="56613" y="137289"/>
                  </a:lnTo>
                  <a:lnTo>
                    <a:pt x="56286" y="151764"/>
                  </a:lnTo>
                  <a:lnTo>
                    <a:pt x="55163" y="154093"/>
                  </a:lnTo>
                  <a:lnTo>
                    <a:pt x="53708" y="155645"/>
                  </a:lnTo>
                  <a:lnTo>
                    <a:pt x="52033" y="155269"/>
                  </a:lnTo>
                  <a:lnTo>
                    <a:pt x="48291" y="151088"/>
                  </a:lnTo>
                  <a:lnTo>
                    <a:pt x="45588" y="127317"/>
                  </a:lnTo>
                  <a:lnTo>
                    <a:pt x="49744" y="84180"/>
                  </a:lnTo>
                  <a:lnTo>
                    <a:pt x="56759" y="62964"/>
                  </a:lnTo>
                  <a:lnTo>
                    <a:pt x="88717" y="167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836"/>
            <p:cNvSpPr/>
            <p:nvPr>
              <p:custDataLst>
                <p:tags r:id="rId67"/>
              </p:custDataLst>
            </p:nvPr>
          </p:nvSpPr>
          <p:spPr>
            <a:xfrm>
              <a:off x="2061744" y="1578040"/>
              <a:ext cx="97257" cy="95178"/>
            </a:xfrm>
            <a:custGeom>
              <a:avLst/>
              <a:gdLst/>
              <a:ahLst/>
              <a:cxnLst/>
              <a:rect l="0" t="0" r="0" b="0"/>
              <a:pathLst>
                <a:path w="97257" h="95178">
                  <a:moveTo>
                    <a:pt x="97256" y="9460"/>
                  </a:moveTo>
                  <a:lnTo>
                    <a:pt x="97256" y="9460"/>
                  </a:lnTo>
                  <a:lnTo>
                    <a:pt x="97256" y="6089"/>
                  </a:lnTo>
                  <a:lnTo>
                    <a:pt x="96550" y="5096"/>
                  </a:lnTo>
                  <a:lnTo>
                    <a:pt x="95374" y="4434"/>
                  </a:lnTo>
                  <a:lnTo>
                    <a:pt x="74934" y="0"/>
                  </a:lnTo>
                  <a:lnTo>
                    <a:pt x="58642" y="1963"/>
                  </a:lnTo>
                  <a:lnTo>
                    <a:pt x="33604" y="12883"/>
                  </a:lnTo>
                  <a:lnTo>
                    <a:pt x="17460" y="25092"/>
                  </a:lnTo>
                  <a:lnTo>
                    <a:pt x="3230" y="42278"/>
                  </a:lnTo>
                  <a:lnTo>
                    <a:pt x="0" y="51800"/>
                  </a:lnTo>
                  <a:lnTo>
                    <a:pt x="174" y="71787"/>
                  </a:lnTo>
                  <a:lnTo>
                    <a:pt x="2901" y="79233"/>
                  </a:lnTo>
                  <a:lnTo>
                    <a:pt x="11576" y="89389"/>
                  </a:lnTo>
                  <a:lnTo>
                    <a:pt x="26250" y="94373"/>
                  </a:lnTo>
                  <a:lnTo>
                    <a:pt x="43120" y="95177"/>
                  </a:lnTo>
                  <a:lnTo>
                    <a:pt x="57673" y="90830"/>
                  </a:lnTo>
                  <a:lnTo>
                    <a:pt x="69315" y="80432"/>
                  </a:lnTo>
                  <a:lnTo>
                    <a:pt x="77782" y="67814"/>
                  </a:lnTo>
                  <a:lnTo>
                    <a:pt x="81546" y="57503"/>
                  </a:lnTo>
                  <a:lnTo>
                    <a:pt x="81336" y="46335"/>
                  </a:lnTo>
                  <a:lnTo>
                    <a:pt x="78892" y="35726"/>
                  </a:lnTo>
                  <a:lnTo>
                    <a:pt x="71856" y="2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837"/>
            <p:cNvSpPr/>
            <p:nvPr>
              <p:custDataLst>
                <p:tags r:id="rId68"/>
              </p:custDataLst>
            </p:nvPr>
          </p:nvSpPr>
          <p:spPr>
            <a:xfrm>
              <a:off x="1950965" y="1511300"/>
              <a:ext cx="87330" cy="207930"/>
            </a:xfrm>
            <a:custGeom>
              <a:avLst/>
              <a:gdLst/>
              <a:ahLst/>
              <a:cxnLst/>
              <a:rect l="0" t="0" r="0" b="0"/>
              <a:pathLst>
                <a:path w="87330" h="207930">
                  <a:moveTo>
                    <a:pt x="42935" y="0"/>
                  </a:moveTo>
                  <a:lnTo>
                    <a:pt x="42935" y="0"/>
                  </a:lnTo>
                  <a:lnTo>
                    <a:pt x="21736" y="0"/>
                  </a:lnTo>
                  <a:lnTo>
                    <a:pt x="15639" y="5644"/>
                  </a:lnTo>
                  <a:lnTo>
                    <a:pt x="3598" y="23144"/>
                  </a:lnTo>
                  <a:lnTo>
                    <a:pt x="0" y="42684"/>
                  </a:lnTo>
                  <a:lnTo>
                    <a:pt x="3854" y="72454"/>
                  </a:lnTo>
                  <a:lnTo>
                    <a:pt x="7456" y="81120"/>
                  </a:lnTo>
                  <a:lnTo>
                    <a:pt x="52722" y="117266"/>
                  </a:lnTo>
                  <a:lnTo>
                    <a:pt x="66570" y="125261"/>
                  </a:lnTo>
                  <a:lnTo>
                    <a:pt x="78369" y="139162"/>
                  </a:lnTo>
                  <a:lnTo>
                    <a:pt x="86200" y="155689"/>
                  </a:lnTo>
                  <a:lnTo>
                    <a:pt x="87329" y="170089"/>
                  </a:lnTo>
                  <a:lnTo>
                    <a:pt x="81716" y="183545"/>
                  </a:lnTo>
                  <a:lnTo>
                    <a:pt x="77255" y="190097"/>
                  </a:lnTo>
                  <a:lnTo>
                    <a:pt x="54123" y="206060"/>
                  </a:lnTo>
                  <a:lnTo>
                    <a:pt x="45455" y="207929"/>
                  </a:lnTo>
                  <a:lnTo>
                    <a:pt x="28297" y="206242"/>
                  </a:lnTo>
                  <a:lnTo>
                    <a:pt x="22593" y="203817"/>
                  </a:lnTo>
                  <a:lnTo>
                    <a:pt x="1753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414"/>
          <p:cNvGrpSpPr/>
          <p:nvPr/>
        </p:nvGrpSpPr>
        <p:grpSpPr>
          <a:xfrm>
            <a:off x="1312679" y="1426223"/>
            <a:ext cx="253772" cy="312055"/>
            <a:chOff x="1312679" y="1426223"/>
            <a:chExt cx="253772" cy="312055"/>
          </a:xfrm>
        </p:grpSpPr>
        <p:sp>
          <p:nvSpPr>
            <p:cNvPr id="280" name="SMARTInkShape-1838"/>
            <p:cNvSpPr/>
            <p:nvPr>
              <p:custDataLst>
                <p:tags r:id="rId62"/>
              </p:custDataLst>
            </p:nvPr>
          </p:nvSpPr>
          <p:spPr>
            <a:xfrm>
              <a:off x="1312679" y="1426223"/>
              <a:ext cx="253772" cy="312055"/>
            </a:xfrm>
            <a:custGeom>
              <a:avLst/>
              <a:gdLst/>
              <a:ahLst/>
              <a:cxnLst/>
              <a:rect l="0" t="0" r="0" b="0"/>
              <a:pathLst>
                <a:path w="253772" h="312055">
                  <a:moveTo>
                    <a:pt x="135121" y="21577"/>
                  </a:moveTo>
                  <a:lnTo>
                    <a:pt x="135121" y="21577"/>
                  </a:lnTo>
                  <a:lnTo>
                    <a:pt x="119912" y="7779"/>
                  </a:lnTo>
                  <a:lnTo>
                    <a:pt x="108606" y="1804"/>
                  </a:lnTo>
                  <a:lnTo>
                    <a:pt x="94644" y="559"/>
                  </a:lnTo>
                  <a:lnTo>
                    <a:pt x="86970" y="1215"/>
                  </a:lnTo>
                  <a:lnTo>
                    <a:pt x="70917" y="9470"/>
                  </a:lnTo>
                  <a:lnTo>
                    <a:pt x="44357" y="31023"/>
                  </a:lnTo>
                  <a:lnTo>
                    <a:pt x="26619" y="58007"/>
                  </a:lnTo>
                  <a:lnTo>
                    <a:pt x="11328" y="96185"/>
                  </a:lnTo>
                  <a:lnTo>
                    <a:pt x="0" y="140946"/>
                  </a:lnTo>
                  <a:lnTo>
                    <a:pt x="1638" y="182378"/>
                  </a:lnTo>
                  <a:lnTo>
                    <a:pt x="8709" y="215899"/>
                  </a:lnTo>
                  <a:lnTo>
                    <a:pt x="28443" y="254053"/>
                  </a:lnTo>
                  <a:lnTo>
                    <a:pt x="66466" y="295468"/>
                  </a:lnTo>
                  <a:lnTo>
                    <a:pt x="94788" y="310555"/>
                  </a:lnTo>
                  <a:lnTo>
                    <a:pt x="121664" y="312054"/>
                  </a:lnTo>
                  <a:lnTo>
                    <a:pt x="150307" y="305900"/>
                  </a:lnTo>
                  <a:lnTo>
                    <a:pt x="184149" y="284013"/>
                  </a:lnTo>
                  <a:lnTo>
                    <a:pt x="217577" y="250451"/>
                  </a:lnTo>
                  <a:lnTo>
                    <a:pt x="236693" y="214353"/>
                  </a:lnTo>
                  <a:lnTo>
                    <a:pt x="245646" y="182044"/>
                  </a:lnTo>
                  <a:lnTo>
                    <a:pt x="251271" y="147223"/>
                  </a:lnTo>
                  <a:lnTo>
                    <a:pt x="253771" y="112933"/>
                  </a:lnTo>
                  <a:lnTo>
                    <a:pt x="249238" y="80759"/>
                  </a:lnTo>
                  <a:lnTo>
                    <a:pt x="238756" y="52114"/>
                  </a:lnTo>
                  <a:lnTo>
                    <a:pt x="207045" y="14491"/>
                  </a:lnTo>
                  <a:lnTo>
                    <a:pt x="200004" y="8386"/>
                  </a:lnTo>
                  <a:lnTo>
                    <a:pt x="179010" y="1603"/>
                  </a:lnTo>
                  <a:lnTo>
                    <a:pt x="153216" y="0"/>
                  </a:lnTo>
                  <a:lnTo>
                    <a:pt x="113750" y="7031"/>
                  </a:lnTo>
                  <a:lnTo>
                    <a:pt x="78140" y="23930"/>
                  </a:lnTo>
                  <a:lnTo>
                    <a:pt x="52571" y="4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839"/>
            <p:cNvSpPr/>
            <p:nvPr>
              <p:custDataLst>
                <p:tags r:id="rId63"/>
              </p:custDataLst>
            </p:nvPr>
          </p:nvSpPr>
          <p:spPr>
            <a:xfrm>
              <a:off x="1409700" y="1512444"/>
              <a:ext cx="38101" cy="144907"/>
            </a:xfrm>
            <a:custGeom>
              <a:avLst/>
              <a:gdLst/>
              <a:ahLst/>
              <a:cxnLst/>
              <a:rect l="0" t="0" r="0" b="0"/>
              <a:pathLst>
                <a:path w="38101" h="1449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9"/>
                  </a:lnTo>
                  <a:lnTo>
                    <a:pt x="3371" y="2718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14490" y="324"/>
                  </a:lnTo>
                  <a:lnTo>
                    <a:pt x="16010" y="1246"/>
                  </a:lnTo>
                  <a:lnTo>
                    <a:pt x="17023" y="2566"/>
                  </a:lnTo>
                  <a:lnTo>
                    <a:pt x="25691" y="43159"/>
                  </a:lnTo>
                  <a:lnTo>
                    <a:pt x="29955" y="81362"/>
                  </a:lnTo>
                  <a:lnTo>
                    <a:pt x="3810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1840"/>
          <p:cNvSpPr/>
          <p:nvPr>
            <p:custDataLst>
              <p:tags r:id="rId6"/>
            </p:custDataLst>
          </p:nvPr>
        </p:nvSpPr>
        <p:spPr>
          <a:xfrm>
            <a:off x="8204200" y="604204"/>
            <a:ext cx="159121" cy="310807"/>
          </a:xfrm>
          <a:custGeom>
            <a:avLst/>
            <a:gdLst/>
            <a:ahLst/>
            <a:cxnLst/>
            <a:rect l="0" t="0" r="0" b="0"/>
            <a:pathLst>
              <a:path w="159121" h="310807">
                <a:moveTo>
                  <a:pt x="25400" y="106996"/>
                </a:moveTo>
                <a:lnTo>
                  <a:pt x="25400" y="106996"/>
                </a:lnTo>
                <a:lnTo>
                  <a:pt x="26105" y="100515"/>
                </a:lnTo>
                <a:lnTo>
                  <a:pt x="31867" y="79172"/>
                </a:lnTo>
                <a:lnTo>
                  <a:pt x="33240" y="77863"/>
                </a:lnTo>
                <a:lnTo>
                  <a:pt x="34859" y="76991"/>
                </a:lnTo>
                <a:lnTo>
                  <a:pt x="35939" y="78526"/>
                </a:lnTo>
                <a:lnTo>
                  <a:pt x="41187" y="118769"/>
                </a:lnTo>
                <a:lnTo>
                  <a:pt x="43483" y="157521"/>
                </a:lnTo>
                <a:lnTo>
                  <a:pt x="44259" y="199814"/>
                </a:lnTo>
                <a:lnTo>
                  <a:pt x="43687" y="235862"/>
                </a:lnTo>
                <a:lnTo>
                  <a:pt x="37532" y="282525"/>
                </a:lnTo>
                <a:lnTo>
                  <a:pt x="32893" y="299634"/>
                </a:lnTo>
                <a:lnTo>
                  <a:pt x="30376" y="292567"/>
                </a:lnTo>
                <a:lnTo>
                  <a:pt x="28318" y="276255"/>
                </a:lnTo>
                <a:lnTo>
                  <a:pt x="30419" y="237188"/>
                </a:lnTo>
                <a:lnTo>
                  <a:pt x="31159" y="201313"/>
                </a:lnTo>
                <a:lnTo>
                  <a:pt x="34946" y="158303"/>
                </a:lnTo>
                <a:lnTo>
                  <a:pt x="40461" y="125096"/>
                </a:lnTo>
                <a:lnTo>
                  <a:pt x="47735" y="78022"/>
                </a:lnTo>
                <a:lnTo>
                  <a:pt x="53655" y="42437"/>
                </a:lnTo>
                <a:lnTo>
                  <a:pt x="64346" y="12608"/>
                </a:lnTo>
                <a:lnTo>
                  <a:pt x="68297" y="5971"/>
                </a:lnTo>
                <a:lnTo>
                  <a:pt x="72341" y="2251"/>
                </a:lnTo>
                <a:lnTo>
                  <a:pt x="76450" y="477"/>
                </a:lnTo>
                <a:lnTo>
                  <a:pt x="80600" y="0"/>
                </a:lnTo>
                <a:lnTo>
                  <a:pt x="92737" y="8877"/>
                </a:lnTo>
                <a:lnTo>
                  <a:pt x="116783" y="39950"/>
                </a:lnTo>
                <a:lnTo>
                  <a:pt x="134086" y="78350"/>
                </a:lnTo>
                <a:lnTo>
                  <a:pt x="149247" y="125476"/>
                </a:lnTo>
                <a:lnTo>
                  <a:pt x="156408" y="158483"/>
                </a:lnTo>
                <a:lnTo>
                  <a:pt x="159120" y="191263"/>
                </a:lnTo>
                <a:lnTo>
                  <a:pt x="148041" y="236778"/>
                </a:lnTo>
                <a:lnTo>
                  <a:pt x="134706" y="264160"/>
                </a:lnTo>
                <a:lnTo>
                  <a:pt x="115608" y="284797"/>
                </a:lnTo>
                <a:lnTo>
                  <a:pt x="92303" y="299613"/>
                </a:lnTo>
                <a:lnTo>
                  <a:pt x="54944" y="310510"/>
                </a:lnTo>
                <a:lnTo>
                  <a:pt x="39471" y="310806"/>
                </a:lnTo>
                <a:lnTo>
                  <a:pt x="0" y="2911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416"/>
          <p:cNvGrpSpPr/>
          <p:nvPr/>
        </p:nvGrpSpPr>
        <p:grpSpPr>
          <a:xfrm>
            <a:off x="7272118" y="634163"/>
            <a:ext cx="474883" cy="289074"/>
            <a:chOff x="7272118" y="634163"/>
            <a:chExt cx="474883" cy="289074"/>
          </a:xfrm>
        </p:grpSpPr>
        <p:sp>
          <p:nvSpPr>
            <p:cNvPr id="284" name="SMARTInkShape-1841"/>
            <p:cNvSpPr/>
            <p:nvPr>
              <p:custDataLst>
                <p:tags r:id="rId60"/>
              </p:custDataLst>
            </p:nvPr>
          </p:nvSpPr>
          <p:spPr>
            <a:xfrm>
              <a:off x="7503732" y="660400"/>
              <a:ext cx="243269" cy="60809"/>
            </a:xfrm>
            <a:custGeom>
              <a:avLst/>
              <a:gdLst/>
              <a:ahLst/>
              <a:cxnLst/>
              <a:rect l="0" t="0" r="0" b="0"/>
              <a:pathLst>
                <a:path w="243269" h="60809">
                  <a:moveTo>
                    <a:pt x="21018" y="57150"/>
                  </a:moveTo>
                  <a:lnTo>
                    <a:pt x="21018" y="57150"/>
                  </a:lnTo>
                  <a:lnTo>
                    <a:pt x="10905" y="60521"/>
                  </a:lnTo>
                  <a:lnTo>
                    <a:pt x="7220" y="60808"/>
                  </a:lnTo>
                  <a:lnTo>
                    <a:pt x="1245" y="59246"/>
                  </a:lnTo>
                  <a:lnTo>
                    <a:pt x="74" y="58548"/>
                  </a:lnTo>
                  <a:lnTo>
                    <a:pt x="0" y="58082"/>
                  </a:lnTo>
                  <a:lnTo>
                    <a:pt x="656" y="57771"/>
                  </a:lnTo>
                  <a:lnTo>
                    <a:pt x="48140" y="44995"/>
                  </a:lnTo>
                  <a:lnTo>
                    <a:pt x="90672" y="33401"/>
                  </a:lnTo>
                  <a:lnTo>
                    <a:pt x="133379" y="24400"/>
                  </a:lnTo>
                  <a:lnTo>
                    <a:pt x="176213" y="17264"/>
                  </a:lnTo>
                  <a:lnTo>
                    <a:pt x="24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842"/>
            <p:cNvSpPr/>
            <p:nvPr>
              <p:custDataLst>
                <p:tags r:id="rId61"/>
              </p:custDataLst>
            </p:nvPr>
          </p:nvSpPr>
          <p:spPr>
            <a:xfrm>
              <a:off x="7272118" y="634163"/>
              <a:ext cx="430433" cy="289074"/>
            </a:xfrm>
            <a:custGeom>
              <a:avLst/>
              <a:gdLst/>
              <a:ahLst/>
              <a:cxnLst/>
              <a:rect l="0" t="0" r="0" b="0"/>
              <a:pathLst>
                <a:path w="430433" h="289074">
                  <a:moveTo>
                    <a:pt x="74832" y="191337"/>
                  </a:moveTo>
                  <a:lnTo>
                    <a:pt x="74832" y="191337"/>
                  </a:lnTo>
                  <a:lnTo>
                    <a:pt x="59904" y="176410"/>
                  </a:lnTo>
                  <a:lnTo>
                    <a:pt x="46891" y="170138"/>
                  </a:lnTo>
                  <a:lnTo>
                    <a:pt x="37484" y="169685"/>
                  </a:lnTo>
                  <a:lnTo>
                    <a:pt x="33000" y="170553"/>
                  </a:lnTo>
                  <a:lnTo>
                    <a:pt x="24254" y="182805"/>
                  </a:lnTo>
                  <a:lnTo>
                    <a:pt x="10512" y="221794"/>
                  </a:lnTo>
                  <a:lnTo>
                    <a:pt x="1710" y="265714"/>
                  </a:lnTo>
                  <a:lnTo>
                    <a:pt x="0" y="279897"/>
                  </a:lnTo>
                  <a:lnTo>
                    <a:pt x="955" y="284244"/>
                  </a:lnTo>
                  <a:lnTo>
                    <a:pt x="3003" y="287141"/>
                  </a:lnTo>
                  <a:lnTo>
                    <a:pt x="5780" y="289073"/>
                  </a:lnTo>
                  <a:lnTo>
                    <a:pt x="10453" y="286833"/>
                  </a:lnTo>
                  <a:lnTo>
                    <a:pt x="29808" y="266826"/>
                  </a:lnTo>
                  <a:lnTo>
                    <a:pt x="51905" y="230342"/>
                  </a:lnTo>
                  <a:lnTo>
                    <a:pt x="62865" y="196779"/>
                  </a:lnTo>
                  <a:lnTo>
                    <a:pt x="75050" y="151087"/>
                  </a:lnTo>
                  <a:lnTo>
                    <a:pt x="83833" y="109326"/>
                  </a:lnTo>
                  <a:lnTo>
                    <a:pt x="90172" y="63189"/>
                  </a:lnTo>
                  <a:lnTo>
                    <a:pt x="92443" y="16838"/>
                  </a:lnTo>
                  <a:lnTo>
                    <a:pt x="90185" y="4891"/>
                  </a:lnTo>
                  <a:lnTo>
                    <a:pt x="87889" y="2834"/>
                  </a:lnTo>
                  <a:lnTo>
                    <a:pt x="84948" y="2874"/>
                  </a:lnTo>
                  <a:lnTo>
                    <a:pt x="81576" y="4312"/>
                  </a:lnTo>
                  <a:lnTo>
                    <a:pt x="70089" y="29932"/>
                  </a:lnTo>
                  <a:lnTo>
                    <a:pt x="64490" y="65432"/>
                  </a:lnTo>
                  <a:lnTo>
                    <a:pt x="62830" y="109503"/>
                  </a:lnTo>
                  <a:lnTo>
                    <a:pt x="69081" y="151568"/>
                  </a:lnTo>
                  <a:lnTo>
                    <a:pt x="82863" y="197676"/>
                  </a:lnTo>
                  <a:lnTo>
                    <a:pt x="105190" y="234922"/>
                  </a:lnTo>
                  <a:lnTo>
                    <a:pt x="122426" y="245986"/>
                  </a:lnTo>
                  <a:lnTo>
                    <a:pt x="131961" y="248936"/>
                  </a:lnTo>
                  <a:lnTo>
                    <a:pt x="139730" y="249492"/>
                  </a:lnTo>
                  <a:lnTo>
                    <a:pt x="152122" y="246347"/>
                  </a:lnTo>
                  <a:lnTo>
                    <a:pt x="164216" y="232719"/>
                  </a:lnTo>
                  <a:lnTo>
                    <a:pt x="179163" y="203128"/>
                  </a:lnTo>
                  <a:lnTo>
                    <a:pt x="187162" y="164895"/>
                  </a:lnTo>
                  <a:lnTo>
                    <a:pt x="186408" y="158187"/>
                  </a:lnTo>
                  <a:lnTo>
                    <a:pt x="181806" y="148852"/>
                  </a:lnTo>
                  <a:lnTo>
                    <a:pt x="178604" y="146786"/>
                  </a:lnTo>
                  <a:lnTo>
                    <a:pt x="175058" y="146114"/>
                  </a:lnTo>
                  <a:lnTo>
                    <a:pt x="171282" y="146372"/>
                  </a:lnTo>
                  <a:lnTo>
                    <a:pt x="161443" y="154184"/>
                  </a:lnTo>
                  <a:lnTo>
                    <a:pt x="144622" y="172082"/>
                  </a:lnTo>
                  <a:lnTo>
                    <a:pt x="140195" y="200292"/>
                  </a:lnTo>
                  <a:lnTo>
                    <a:pt x="142255" y="226446"/>
                  </a:lnTo>
                  <a:lnTo>
                    <a:pt x="150706" y="247601"/>
                  </a:lnTo>
                  <a:lnTo>
                    <a:pt x="154342" y="251424"/>
                  </a:lnTo>
                  <a:lnTo>
                    <a:pt x="158177" y="253267"/>
                  </a:lnTo>
                  <a:lnTo>
                    <a:pt x="162146" y="253790"/>
                  </a:lnTo>
                  <a:lnTo>
                    <a:pt x="172199" y="250609"/>
                  </a:lnTo>
                  <a:lnTo>
                    <a:pt x="189158" y="240439"/>
                  </a:lnTo>
                  <a:lnTo>
                    <a:pt x="192671" y="235973"/>
                  </a:lnTo>
                  <a:lnTo>
                    <a:pt x="193608" y="233794"/>
                  </a:lnTo>
                  <a:lnTo>
                    <a:pt x="194232" y="233048"/>
                  </a:lnTo>
                  <a:lnTo>
                    <a:pt x="194649" y="233255"/>
                  </a:lnTo>
                  <a:lnTo>
                    <a:pt x="194926" y="234099"/>
                  </a:lnTo>
                  <a:lnTo>
                    <a:pt x="195817" y="234662"/>
                  </a:lnTo>
                  <a:lnTo>
                    <a:pt x="198689" y="235287"/>
                  </a:lnTo>
                  <a:lnTo>
                    <a:pt x="199736" y="236159"/>
                  </a:lnTo>
                  <a:lnTo>
                    <a:pt x="200900" y="239010"/>
                  </a:lnTo>
                  <a:lnTo>
                    <a:pt x="201916" y="240052"/>
                  </a:lnTo>
                  <a:lnTo>
                    <a:pt x="204927" y="241210"/>
                  </a:lnTo>
                  <a:lnTo>
                    <a:pt x="213959" y="241862"/>
                  </a:lnTo>
                  <a:lnTo>
                    <a:pt x="223449" y="232608"/>
                  </a:lnTo>
                  <a:lnTo>
                    <a:pt x="248606" y="187260"/>
                  </a:lnTo>
                  <a:lnTo>
                    <a:pt x="268378" y="143495"/>
                  </a:lnTo>
                  <a:lnTo>
                    <a:pt x="286238" y="100513"/>
                  </a:lnTo>
                  <a:lnTo>
                    <a:pt x="297535" y="53762"/>
                  </a:lnTo>
                  <a:lnTo>
                    <a:pt x="307019" y="6892"/>
                  </a:lnTo>
                  <a:lnTo>
                    <a:pt x="308554" y="0"/>
                  </a:lnTo>
                  <a:lnTo>
                    <a:pt x="308258" y="279"/>
                  </a:lnTo>
                  <a:lnTo>
                    <a:pt x="297465" y="34970"/>
                  </a:lnTo>
                  <a:lnTo>
                    <a:pt x="289355" y="78135"/>
                  </a:lnTo>
                  <a:lnTo>
                    <a:pt x="279113" y="119931"/>
                  </a:lnTo>
                  <a:lnTo>
                    <a:pt x="272445" y="163252"/>
                  </a:lnTo>
                  <a:lnTo>
                    <a:pt x="266946" y="205466"/>
                  </a:lnTo>
                  <a:lnTo>
                    <a:pt x="267692" y="227979"/>
                  </a:lnTo>
                  <a:lnTo>
                    <a:pt x="271319" y="241489"/>
                  </a:lnTo>
                  <a:lnTo>
                    <a:pt x="277635" y="254549"/>
                  </a:lnTo>
                  <a:lnTo>
                    <a:pt x="281295" y="258173"/>
                  </a:lnTo>
                  <a:lnTo>
                    <a:pt x="285146" y="259883"/>
                  </a:lnTo>
                  <a:lnTo>
                    <a:pt x="289125" y="260318"/>
                  </a:lnTo>
                  <a:lnTo>
                    <a:pt x="311579" y="250816"/>
                  </a:lnTo>
                  <a:lnTo>
                    <a:pt x="333832" y="231225"/>
                  </a:lnTo>
                  <a:lnTo>
                    <a:pt x="360953" y="187301"/>
                  </a:lnTo>
                  <a:lnTo>
                    <a:pt x="374479" y="165140"/>
                  </a:lnTo>
                  <a:lnTo>
                    <a:pt x="377341" y="152883"/>
                  </a:lnTo>
                  <a:lnTo>
                    <a:pt x="376694" y="148767"/>
                  </a:lnTo>
                  <a:lnTo>
                    <a:pt x="374850" y="146024"/>
                  </a:lnTo>
                  <a:lnTo>
                    <a:pt x="372211" y="144195"/>
                  </a:lnTo>
                  <a:lnTo>
                    <a:pt x="369039" y="145092"/>
                  </a:lnTo>
                  <a:lnTo>
                    <a:pt x="357836" y="156468"/>
                  </a:lnTo>
                  <a:lnTo>
                    <a:pt x="346284" y="174656"/>
                  </a:lnTo>
                  <a:lnTo>
                    <a:pt x="337583" y="207928"/>
                  </a:lnTo>
                  <a:lnTo>
                    <a:pt x="336783" y="215098"/>
                  </a:lnTo>
                  <a:lnTo>
                    <a:pt x="339657" y="226827"/>
                  </a:lnTo>
                  <a:lnTo>
                    <a:pt x="342399" y="231930"/>
                  </a:lnTo>
                  <a:lnTo>
                    <a:pt x="345637" y="234627"/>
                  </a:lnTo>
                  <a:lnTo>
                    <a:pt x="349208" y="235719"/>
                  </a:lnTo>
                  <a:lnTo>
                    <a:pt x="352999" y="235742"/>
                  </a:lnTo>
                  <a:lnTo>
                    <a:pt x="356937" y="233640"/>
                  </a:lnTo>
                  <a:lnTo>
                    <a:pt x="365076" y="225661"/>
                  </a:lnTo>
                  <a:lnTo>
                    <a:pt x="388971" y="182253"/>
                  </a:lnTo>
                  <a:lnTo>
                    <a:pt x="390091" y="178931"/>
                  </a:lnTo>
                  <a:lnTo>
                    <a:pt x="390133" y="178127"/>
                  </a:lnTo>
                  <a:lnTo>
                    <a:pt x="383296" y="190547"/>
                  </a:lnTo>
                  <a:lnTo>
                    <a:pt x="383143" y="202039"/>
                  </a:lnTo>
                  <a:lnTo>
                    <a:pt x="388791" y="225671"/>
                  </a:lnTo>
                  <a:lnTo>
                    <a:pt x="394521" y="233173"/>
                  </a:lnTo>
                  <a:lnTo>
                    <a:pt x="398025" y="236161"/>
                  </a:lnTo>
                  <a:lnTo>
                    <a:pt x="401772" y="236742"/>
                  </a:lnTo>
                  <a:lnTo>
                    <a:pt x="405681" y="235718"/>
                  </a:lnTo>
                  <a:lnTo>
                    <a:pt x="430432" y="216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1843"/>
          <p:cNvSpPr/>
          <p:nvPr>
            <p:custDataLst>
              <p:tags r:id="rId7"/>
            </p:custDataLst>
          </p:nvPr>
        </p:nvSpPr>
        <p:spPr>
          <a:xfrm>
            <a:off x="6567629" y="619974"/>
            <a:ext cx="271322" cy="414894"/>
          </a:xfrm>
          <a:custGeom>
            <a:avLst/>
            <a:gdLst/>
            <a:ahLst/>
            <a:cxnLst/>
            <a:rect l="0" t="0" r="0" b="0"/>
            <a:pathLst>
              <a:path w="271322" h="414894">
                <a:moveTo>
                  <a:pt x="74471" y="180126"/>
                </a:moveTo>
                <a:lnTo>
                  <a:pt x="74471" y="180126"/>
                </a:lnTo>
                <a:lnTo>
                  <a:pt x="79938" y="169191"/>
                </a:lnTo>
                <a:lnTo>
                  <a:pt x="80559" y="164578"/>
                </a:lnTo>
                <a:lnTo>
                  <a:pt x="78823" y="160751"/>
                </a:lnTo>
                <a:lnTo>
                  <a:pt x="77372" y="158743"/>
                </a:lnTo>
                <a:lnTo>
                  <a:pt x="74289" y="158109"/>
                </a:lnTo>
                <a:lnTo>
                  <a:pt x="65217" y="159287"/>
                </a:lnTo>
                <a:lnTo>
                  <a:pt x="48211" y="170659"/>
                </a:lnTo>
                <a:lnTo>
                  <a:pt x="24206" y="194876"/>
                </a:lnTo>
                <a:lnTo>
                  <a:pt x="4108" y="235595"/>
                </a:lnTo>
                <a:lnTo>
                  <a:pt x="0" y="259199"/>
                </a:lnTo>
                <a:lnTo>
                  <a:pt x="2154" y="277325"/>
                </a:lnTo>
                <a:lnTo>
                  <a:pt x="7289" y="285179"/>
                </a:lnTo>
                <a:lnTo>
                  <a:pt x="10632" y="288261"/>
                </a:lnTo>
                <a:lnTo>
                  <a:pt x="14979" y="289611"/>
                </a:lnTo>
                <a:lnTo>
                  <a:pt x="25452" y="289228"/>
                </a:lnTo>
                <a:lnTo>
                  <a:pt x="37162" y="279181"/>
                </a:lnTo>
                <a:lnTo>
                  <a:pt x="53774" y="251809"/>
                </a:lnTo>
                <a:lnTo>
                  <a:pt x="72029" y="208005"/>
                </a:lnTo>
                <a:lnTo>
                  <a:pt x="83449" y="166086"/>
                </a:lnTo>
                <a:lnTo>
                  <a:pt x="90199" y="129898"/>
                </a:lnTo>
                <a:lnTo>
                  <a:pt x="107811" y="85484"/>
                </a:lnTo>
                <a:lnTo>
                  <a:pt x="141415" y="40462"/>
                </a:lnTo>
                <a:lnTo>
                  <a:pt x="177533" y="954"/>
                </a:lnTo>
                <a:lnTo>
                  <a:pt x="179163" y="0"/>
                </a:lnTo>
                <a:lnTo>
                  <a:pt x="180249" y="70"/>
                </a:lnTo>
                <a:lnTo>
                  <a:pt x="180972" y="822"/>
                </a:lnTo>
                <a:lnTo>
                  <a:pt x="173440" y="38547"/>
                </a:lnTo>
                <a:lnTo>
                  <a:pt x="162591" y="77264"/>
                </a:lnTo>
                <a:lnTo>
                  <a:pt x="152322" y="116958"/>
                </a:lnTo>
                <a:lnTo>
                  <a:pt x="141047" y="156000"/>
                </a:lnTo>
                <a:lnTo>
                  <a:pt x="129945" y="200259"/>
                </a:lnTo>
                <a:lnTo>
                  <a:pt x="122893" y="241360"/>
                </a:lnTo>
                <a:lnTo>
                  <a:pt x="116453" y="272958"/>
                </a:lnTo>
                <a:lnTo>
                  <a:pt x="109566" y="318953"/>
                </a:lnTo>
                <a:lnTo>
                  <a:pt x="106882" y="360889"/>
                </a:lnTo>
                <a:lnTo>
                  <a:pt x="109722" y="399198"/>
                </a:lnTo>
                <a:lnTo>
                  <a:pt x="115098" y="413743"/>
                </a:lnTo>
                <a:lnTo>
                  <a:pt x="117784" y="414893"/>
                </a:lnTo>
                <a:lnTo>
                  <a:pt x="120984" y="414248"/>
                </a:lnTo>
                <a:lnTo>
                  <a:pt x="124530" y="412407"/>
                </a:lnTo>
                <a:lnTo>
                  <a:pt x="140359" y="375377"/>
                </a:lnTo>
                <a:lnTo>
                  <a:pt x="154549" y="328753"/>
                </a:lnTo>
                <a:lnTo>
                  <a:pt x="163603" y="286595"/>
                </a:lnTo>
                <a:lnTo>
                  <a:pt x="169363" y="259120"/>
                </a:lnTo>
                <a:lnTo>
                  <a:pt x="170188" y="258188"/>
                </a:lnTo>
                <a:lnTo>
                  <a:pt x="214160" y="235404"/>
                </a:lnTo>
                <a:lnTo>
                  <a:pt x="271321" y="1928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SMARTInkShape-Group418"/>
          <p:cNvGrpSpPr/>
          <p:nvPr/>
        </p:nvGrpSpPr>
        <p:grpSpPr>
          <a:xfrm>
            <a:off x="667894" y="559714"/>
            <a:ext cx="480609" cy="341987"/>
            <a:chOff x="667894" y="559714"/>
            <a:chExt cx="480609" cy="341987"/>
          </a:xfrm>
        </p:grpSpPr>
        <p:sp>
          <p:nvSpPr>
            <p:cNvPr id="288" name="SMARTInkShape-1844"/>
            <p:cNvSpPr/>
            <p:nvPr>
              <p:custDataLst>
                <p:tags r:id="rId56"/>
              </p:custDataLst>
            </p:nvPr>
          </p:nvSpPr>
          <p:spPr>
            <a:xfrm>
              <a:off x="667894" y="573788"/>
              <a:ext cx="56007" cy="327913"/>
            </a:xfrm>
            <a:custGeom>
              <a:avLst/>
              <a:gdLst/>
              <a:ahLst/>
              <a:cxnLst/>
              <a:rect l="0" t="0" r="0" b="0"/>
              <a:pathLst>
                <a:path w="56007" h="327913">
                  <a:moveTo>
                    <a:pt x="11556" y="23112"/>
                  </a:moveTo>
                  <a:lnTo>
                    <a:pt x="11556" y="23112"/>
                  </a:lnTo>
                  <a:lnTo>
                    <a:pt x="0" y="0"/>
                  </a:lnTo>
                  <a:lnTo>
                    <a:pt x="11166" y="37912"/>
                  </a:lnTo>
                  <a:lnTo>
                    <a:pt x="19280" y="81276"/>
                  </a:lnTo>
                  <a:lnTo>
                    <a:pt x="27689" y="117166"/>
                  </a:lnTo>
                  <a:lnTo>
                    <a:pt x="37071" y="155931"/>
                  </a:lnTo>
                  <a:lnTo>
                    <a:pt x="43592" y="194326"/>
                  </a:lnTo>
                  <a:lnTo>
                    <a:pt x="47859" y="234787"/>
                  </a:lnTo>
                  <a:lnTo>
                    <a:pt x="50007" y="281765"/>
                  </a:lnTo>
                  <a:lnTo>
                    <a:pt x="56006" y="3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845"/>
            <p:cNvSpPr/>
            <p:nvPr>
              <p:custDataLst>
                <p:tags r:id="rId57"/>
              </p:custDataLst>
            </p:nvPr>
          </p:nvSpPr>
          <p:spPr>
            <a:xfrm>
              <a:off x="695430" y="559714"/>
              <a:ext cx="161821" cy="303887"/>
            </a:xfrm>
            <a:custGeom>
              <a:avLst/>
              <a:gdLst/>
              <a:ahLst/>
              <a:cxnLst/>
              <a:rect l="0" t="0" r="0" b="0"/>
              <a:pathLst>
                <a:path w="161821" h="303887">
                  <a:moveTo>
                    <a:pt x="9420" y="284836"/>
                  </a:moveTo>
                  <a:lnTo>
                    <a:pt x="9420" y="284836"/>
                  </a:lnTo>
                  <a:lnTo>
                    <a:pt x="4350" y="247273"/>
                  </a:lnTo>
                  <a:lnTo>
                    <a:pt x="0" y="222985"/>
                  </a:lnTo>
                  <a:lnTo>
                    <a:pt x="1235" y="206311"/>
                  </a:lnTo>
                  <a:lnTo>
                    <a:pt x="6017" y="195138"/>
                  </a:lnTo>
                  <a:lnTo>
                    <a:pt x="18525" y="183000"/>
                  </a:lnTo>
                  <a:lnTo>
                    <a:pt x="65849" y="148121"/>
                  </a:lnTo>
                  <a:lnTo>
                    <a:pt x="88777" y="128068"/>
                  </a:lnTo>
                  <a:lnTo>
                    <a:pt x="99488" y="108623"/>
                  </a:lnTo>
                  <a:lnTo>
                    <a:pt x="112113" y="65016"/>
                  </a:lnTo>
                  <a:lnTo>
                    <a:pt x="120696" y="20184"/>
                  </a:lnTo>
                  <a:lnTo>
                    <a:pt x="123123" y="457"/>
                  </a:lnTo>
                  <a:lnTo>
                    <a:pt x="123322" y="0"/>
                  </a:lnTo>
                  <a:lnTo>
                    <a:pt x="123685" y="37891"/>
                  </a:lnTo>
                  <a:lnTo>
                    <a:pt x="127081" y="74397"/>
                  </a:lnTo>
                  <a:lnTo>
                    <a:pt x="130891" y="119299"/>
                  </a:lnTo>
                  <a:lnTo>
                    <a:pt x="138623" y="163586"/>
                  </a:lnTo>
                  <a:lnTo>
                    <a:pt x="143832" y="207185"/>
                  </a:lnTo>
                  <a:lnTo>
                    <a:pt x="149435" y="248188"/>
                  </a:lnTo>
                  <a:lnTo>
                    <a:pt x="161820" y="30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846"/>
            <p:cNvSpPr/>
            <p:nvPr>
              <p:custDataLst>
                <p:tags r:id="rId58"/>
              </p:custDataLst>
            </p:nvPr>
          </p:nvSpPr>
          <p:spPr>
            <a:xfrm>
              <a:off x="899619" y="743342"/>
              <a:ext cx="53947" cy="125079"/>
            </a:xfrm>
            <a:custGeom>
              <a:avLst/>
              <a:gdLst/>
              <a:ahLst/>
              <a:cxnLst/>
              <a:rect l="0" t="0" r="0" b="0"/>
              <a:pathLst>
                <a:path w="53947" h="125079">
                  <a:moveTo>
                    <a:pt x="33831" y="5958"/>
                  </a:moveTo>
                  <a:lnTo>
                    <a:pt x="33831" y="5958"/>
                  </a:lnTo>
                  <a:lnTo>
                    <a:pt x="33831" y="2587"/>
                  </a:lnTo>
                  <a:lnTo>
                    <a:pt x="33125" y="1594"/>
                  </a:lnTo>
                  <a:lnTo>
                    <a:pt x="31949" y="932"/>
                  </a:lnTo>
                  <a:lnTo>
                    <a:pt x="25042" y="0"/>
                  </a:lnTo>
                  <a:lnTo>
                    <a:pt x="17930" y="488"/>
                  </a:lnTo>
                  <a:lnTo>
                    <a:pt x="10066" y="3056"/>
                  </a:lnTo>
                  <a:lnTo>
                    <a:pt x="3748" y="14076"/>
                  </a:lnTo>
                  <a:lnTo>
                    <a:pt x="0" y="31438"/>
                  </a:lnTo>
                  <a:lnTo>
                    <a:pt x="1461" y="73315"/>
                  </a:lnTo>
                  <a:lnTo>
                    <a:pt x="3216" y="91633"/>
                  </a:lnTo>
                  <a:lnTo>
                    <a:pt x="8700" y="109182"/>
                  </a:lnTo>
                  <a:lnTo>
                    <a:pt x="12844" y="114991"/>
                  </a:lnTo>
                  <a:lnTo>
                    <a:pt x="23092" y="121445"/>
                  </a:lnTo>
                  <a:lnTo>
                    <a:pt x="34020" y="125078"/>
                  </a:lnTo>
                  <a:lnTo>
                    <a:pt x="37485" y="122060"/>
                  </a:lnTo>
                  <a:lnTo>
                    <a:pt x="48398" y="101664"/>
                  </a:lnTo>
                  <a:lnTo>
                    <a:pt x="53946" y="85653"/>
                  </a:lnTo>
                  <a:lnTo>
                    <a:pt x="53117" y="39992"/>
                  </a:lnTo>
                  <a:lnTo>
                    <a:pt x="49929" y="22496"/>
                  </a:lnTo>
                  <a:lnTo>
                    <a:pt x="44278" y="11426"/>
                  </a:lnTo>
                  <a:lnTo>
                    <a:pt x="40796" y="7487"/>
                  </a:lnTo>
                  <a:lnTo>
                    <a:pt x="37769" y="5566"/>
                  </a:lnTo>
                  <a:lnTo>
                    <a:pt x="27481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847"/>
            <p:cNvSpPr/>
            <p:nvPr>
              <p:custDataLst>
                <p:tags r:id="rId59"/>
              </p:custDataLst>
            </p:nvPr>
          </p:nvSpPr>
          <p:spPr>
            <a:xfrm>
              <a:off x="996950" y="711200"/>
              <a:ext cx="151553" cy="122864"/>
            </a:xfrm>
            <a:custGeom>
              <a:avLst/>
              <a:gdLst/>
              <a:ahLst/>
              <a:cxnLst/>
              <a:rect l="0" t="0" r="0" b="0"/>
              <a:pathLst>
                <a:path w="151553" h="122864">
                  <a:moveTo>
                    <a:pt x="0" y="31750"/>
                  </a:moveTo>
                  <a:lnTo>
                    <a:pt x="0" y="31750"/>
                  </a:lnTo>
                  <a:lnTo>
                    <a:pt x="1881" y="59362"/>
                  </a:lnTo>
                  <a:lnTo>
                    <a:pt x="14927" y="98359"/>
                  </a:lnTo>
                  <a:lnTo>
                    <a:pt x="27941" y="111850"/>
                  </a:lnTo>
                  <a:lnTo>
                    <a:pt x="32033" y="113372"/>
                  </a:lnTo>
                  <a:lnTo>
                    <a:pt x="35466" y="112976"/>
                  </a:lnTo>
                  <a:lnTo>
                    <a:pt x="63039" y="97097"/>
                  </a:lnTo>
                  <a:lnTo>
                    <a:pt x="65309" y="96481"/>
                  </a:lnTo>
                  <a:lnTo>
                    <a:pt x="67528" y="96776"/>
                  </a:lnTo>
                  <a:lnTo>
                    <a:pt x="71876" y="98986"/>
                  </a:lnTo>
                  <a:lnTo>
                    <a:pt x="103224" y="121926"/>
                  </a:lnTo>
                  <a:lnTo>
                    <a:pt x="113140" y="122863"/>
                  </a:lnTo>
                  <a:lnTo>
                    <a:pt x="117760" y="122126"/>
                  </a:lnTo>
                  <a:lnTo>
                    <a:pt x="128538" y="113780"/>
                  </a:lnTo>
                  <a:lnTo>
                    <a:pt x="142743" y="95096"/>
                  </a:lnTo>
                  <a:lnTo>
                    <a:pt x="148108" y="81070"/>
                  </a:lnTo>
                  <a:lnTo>
                    <a:pt x="151552" y="43322"/>
                  </a:lnTo>
                  <a:lnTo>
                    <a:pt x="150267" y="1989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419"/>
          <p:cNvGrpSpPr/>
          <p:nvPr/>
        </p:nvGrpSpPr>
        <p:grpSpPr>
          <a:xfrm>
            <a:off x="1562100" y="464433"/>
            <a:ext cx="214604" cy="375228"/>
            <a:chOff x="1562100" y="464433"/>
            <a:chExt cx="214604" cy="375228"/>
          </a:xfrm>
        </p:grpSpPr>
        <p:sp>
          <p:nvSpPr>
            <p:cNvPr id="293" name="SMARTInkShape-1848"/>
            <p:cNvSpPr/>
            <p:nvPr>
              <p:custDataLst>
                <p:tags r:id="rId54"/>
              </p:custDataLst>
            </p:nvPr>
          </p:nvSpPr>
          <p:spPr>
            <a:xfrm>
              <a:off x="1657385" y="464433"/>
              <a:ext cx="119319" cy="375228"/>
            </a:xfrm>
            <a:custGeom>
              <a:avLst/>
              <a:gdLst/>
              <a:ahLst/>
              <a:cxnLst/>
              <a:rect l="0" t="0" r="0" b="0"/>
              <a:pathLst>
                <a:path w="119319" h="375228">
                  <a:moveTo>
                    <a:pt x="31715" y="5467"/>
                  </a:moveTo>
                  <a:lnTo>
                    <a:pt x="31715" y="5467"/>
                  </a:lnTo>
                  <a:lnTo>
                    <a:pt x="28344" y="2096"/>
                  </a:lnTo>
                  <a:lnTo>
                    <a:pt x="24807" y="441"/>
                  </a:lnTo>
                  <a:lnTo>
                    <a:pt x="22876" y="0"/>
                  </a:lnTo>
                  <a:lnTo>
                    <a:pt x="20884" y="2528"/>
                  </a:lnTo>
                  <a:lnTo>
                    <a:pt x="10516" y="37919"/>
                  </a:lnTo>
                  <a:lnTo>
                    <a:pt x="7560" y="74427"/>
                  </a:lnTo>
                  <a:lnTo>
                    <a:pt x="6684" y="109782"/>
                  </a:lnTo>
                  <a:lnTo>
                    <a:pt x="3053" y="152714"/>
                  </a:lnTo>
                  <a:lnTo>
                    <a:pt x="1338" y="186621"/>
                  </a:lnTo>
                  <a:lnTo>
                    <a:pt x="372" y="233885"/>
                  </a:lnTo>
                  <a:lnTo>
                    <a:pt x="85" y="273995"/>
                  </a:lnTo>
                  <a:lnTo>
                    <a:pt x="0" y="317159"/>
                  </a:lnTo>
                  <a:lnTo>
                    <a:pt x="1392" y="343669"/>
                  </a:lnTo>
                  <a:lnTo>
                    <a:pt x="6714" y="362507"/>
                  </a:lnTo>
                  <a:lnTo>
                    <a:pt x="10109" y="368377"/>
                  </a:lnTo>
                  <a:lnTo>
                    <a:pt x="17644" y="374899"/>
                  </a:lnTo>
                  <a:lnTo>
                    <a:pt x="22334" y="375227"/>
                  </a:lnTo>
                  <a:lnTo>
                    <a:pt x="33190" y="371829"/>
                  </a:lnTo>
                  <a:lnTo>
                    <a:pt x="45071" y="358089"/>
                  </a:lnTo>
                  <a:lnTo>
                    <a:pt x="75546" y="312122"/>
                  </a:lnTo>
                  <a:lnTo>
                    <a:pt x="96961" y="267411"/>
                  </a:lnTo>
                  <a:lnTo>
                    <a:pt x="97084" y="264763"/>
                  </a:lnTo>
                  <a:lnTo>
                    <a:pt x="96461" y="262998"/>
                  </a:lnTo>
                  <a:lnTo>
                    <a:pt x="94635" y="263938"/>
                  </a:lnTo>
                  <a:lnTo>
                    <a:pt x="83446" y="278773"/>
                  </a:lnTo>
                  <a:lnTo>
                    <a:pt x="81019" y="282921"/>
                  </a:lnTo>
                  <a:lnTo>
                    <a:pt x="77124" y="309151"/>
                  </a:lnTo>
                  <a:lnTo>
                    <a:pt x="77154" y="326870"/>
                  </a:lnTo>
                  <a:lnTo>
                    <a:pt x="78236" y="329802"/>
                  </a:lnTo>
                  <a:lnTo>
                    <a:pt x="79662" y="331757"/>
                  </a:lnTo>
                  <a:lnTo>
                    <a:pt x="91783" y="337879"/>
                  </a:lnTo>
                  <a:lnTo>
                    <a:pt x="95749" y="337848"/>
                  </a:lnTo>
                  <a:lnTo>
                    <a:pt x="99099" y="336415"/>
                  </a:lnTo>
                  <a:lnTo>
                    <a:pt x="102037" y="334049"/>
                  </a:lnTo>
                  <a:lnTo>
                    <a:pt x="109544" y="320606"/>
                  </a:lnTo>
                  <a:lnTo>
                    <a:pt x="118669" y="292788"/>
                  </a:lnTo>
                  <a:lnTo>
                    <a:pt x="119318" y="288031"/>
                  </a:lnTo>
                  <a:lnTo>
                    <a:pt x="110118" y="264481"/>
                  </a:lnTo>
                  <a:lnTo>
                    <a:pt x="82515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849"/>
            <p:cNvSpPr/>
            <p:nvPr>
              <p:custDataLst>
                <p:tags r:id="rId55"/>
              </p:custDataLst>
            </p:nvPr>
          </p:nvSpPr>
          <p:spPr>
            <a:xfrm>
              <a:off x="1562100" y="60960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56758"/>
                  </a:lnTo>
                  <a:lnTo>
                    <a:pt x="18951" y="45823"/>
                  </a:lnTo>
                  <a:lnTo>
                    <a:pt x="54926" y="33646"/>
                  </a:lnTo>
                  <a:lnTo>
                    <a:pt x="101333" y="24472"/>
                  </a:lnTo>
                  <a:lnTo>
                    <a:pt x="145762" y="1434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420"/>
          <p:cNvGrpSpPr/>
          <p:nvPr/>
        </p:nvGrpSpPr>
        <p:grpSpPr>
          <a:xfrm>
            <a:off x="2211728" y="546983"/>
            <a:ext cx="404473" cy="452586"/>
            <a:chOff x="2211728" y="546983"/>
            <a:chExt cx="404473" cy="452586"/>
          </a:xfrm>
        </p:grpSpPr>
        <p:sp>
          <p:nvSpPr>
            <p:cNvPr id="296" name="SMARTInkShape-1850"/>
            <p:cNvSpPr/>
            <p:nvPr>
              <p:custDataLst>
                <p:tags r:id="rId50"/>
              </p:custDataLst>
            </p:nvPr>
          </p:nvSpPr>
          <p:spPr>
            <a:xfrm>
              <a:off x="2211728" y="704314"/>
              <a:ext cx="118152" cy="295255"/>
            </a:xfrm>
            <a:custGeom>
              <a:avLst/>
              <a:gdLst/>
              <a:ahLst/>
              <a:cxnLst/>
              <a:rect l="0" t="0" r="0" b="0"/>
              <a:pathLst>
                <a:path w="118152" h="295255">
                  <a:moveTo>
                    <a:pt x="74272" y="32286"/>
                  </a:moveTo>
                  <a:lnTo>
                    <a:pt x="74272" y="32286"/>
                  </a:lnTo>
                  <a:lnTo>
                    <a:pt x="74272" y="14609"/>
                  </a:lnTo>
                  <a:lnTo>
                    <a:pt x="70509" y="6556"/>
                  </a:lnTo>
                  <a:lnTo>
                    <a:pt x="67530" y="2432"/>
                  </a:lnTo>
                  <a:lnTo>
                    <a:pt x="62722" y="389"/>
                  </a:lnTo>
                  <a:lnTo>
                    <a:pt x="49853" y="0"/>
                  </a:lnTo>
                  <a:lnTo>
                    <a:pt x="38489" y="4061"/>
                  </a:lnTo>
                  <a:lnTo>
                    <a:pt x="28029" y="11980"/>
                  </a:lnTo>
                  <a:lnTo>
                    <a:pt x="11652" y="32306"/>
                  </a:lnTo>
                  <a:lnTo>
                    <a:pt x="963" y="60695"/>
                  </a:lnTo>
                  <a:lnTo>
                    <a:pt x="0" y="66042"/>
                  </a:lnTo>
                  <a:lnTo>
                    <a:pt x="1474" y="71723"/>
                  </a:lnTo>
                  <a:lnTo>
                    <a:pt x="8756" y="83680"/>
                  </a:lnTo>
                  <a:lnTo>
                    <a:pt x="13661" y="87010"/>
                  </a:lnTo>
                  <a:lnTo>
                    <a:pt x="24756" y="88828"/>
                  </a:lnTo>
                  <a:lnTo>
                    <a:pt x="46274" y="85885"/>
                  </a:lnTo>
                  <a:lnTo>
                    <a:pt x="80002" y="72397"/>
                  </a:lnTo>
                  <a:lnTo>
                    <a:pt x="83736" y="73138"/>
                  </a:lnTo>
                  <a:lnTo>
                    <a:pt x="91649" y="77724"/>
                  </a:lnTo>
                  <a:lnTo>
                    <a:pt x="97987" y="86347"/>
                  </a:lnTo>
                  <a:lnTo>
                    <a:pt x="103156" y="100058"/>
                  </a:lnTo>
                  <a:lnTo>
                    <a:pt x="110033" y="136249"/>
                  </a:lnTo>
                  <a:lnTo>
                    <a:pt x="115834" y="178174"/>
                  </a:lnTo>
                  <a:lnTo>
                    <a:pt x="118151" y="216535"/>
                  </a:lnTo>
                  <a:lnTo>
                    <a:pt x="114790" y="252684"/>
                  </a:lnTo>
                  <a:lnTo>
                    <a:pt x="104857" y="280093"/>
                  </a:lnTo>
                  <a:lnTo>
                    <a:pt x="101012" y="286391"/>
                  </a:lnTo>
                  <a:lnTo>
                    <a:pt x="96332" y="290589"/>
                  </a:lnTo>
                  <a:lnTo>
                    <a:pt x="85488" y="295254"/>
                  </a:lnTo>
                  <a:lnTo>
                    <a:pt x="73612" y="293564"/>
                  </a:lnTo>
                  <a:lnTo>
                    <a:pt x="67482" y="291138"/>
                  </a:lnTo>
                  <a:lnTo>
                    <a:pt x="62690" y="285288"/>
                  </a:lnTo>
                  <a:lnTo>
                    <a:pt x="48872" y="229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851"/>
            <p:cNvSpPr/>
            <p:nvPr>
              <p:custDataLst>
                <p:tags r:id="rId51"/>
              </p:custDataLst>
            </p:nvPr>
          </p:nvSpPr>
          <p:spPr>
            <a:xfrm>
              <a:off x="2367211" y="705357"/>
              <a:ext cx="90240" cy="113196"/>
            </a:xfrm>
            <a:custGeom>
              <a:avLst/>
              <a:gdLst/>
              <a:ahLst/>
              <a:cxnLst/>
              <a:rect l="0" t="0" r="0" b="0"/>
              <a:pathLst>
                <a:path w="90240" h="113196">
                  <a:moveTo>
                    <a:pt x="7689" y="75693"/>
                  </a:moveTo>
                  <a:lnTo>
                    <a:pt x="7689" y="75693"/>
                  </a:lnTo>
                  <a:lnTo>
                    <a:pt x="11060" y="75693"/>
                  </a:lnTo>
                  <a:lnTo>
                    <a:pt x="19898" y="68951"/>
                  </a:lnTo>
                  <a:lnTo>
                    <a:pt x="53044" y="21739"/>
                  </a:lnTo>
                  <a:lnTo>
                    <a:pt x="53448" y="16440"/>
                  </a:lnTo>
                  <a:lnTo>
                    <a:pt x="50134" y="4908"/>
                  </a:lnTo>
                  <a:lnTo>
                    <a:pt x="46569" y="1692"/>
                  </a:lnTo>
                  <a:lnTo>
                    <a:pt x="42075" y="254"/>
                  </a:lnTo>
                  <a:lnTo>
                    <a:pt x="36963" y="0"/>
                  </a:lnTo>
                  <a:lnTo>
                    <a:pt x="27520" y="3481"/>
                  </a:lnTo>
                  <a:lnTo>
                    <a:pt x="23026" y="6385"/>
                  </a:lnTo>
                  <a:lnTo>
                    <a:pt x="9960" y="23956"/>
                  </a:lnTo>
                  <a:lnTo>
                    <a:pt x="522" y="50407"/>
                  </a:lnTo>
                  <a:lnTo>
                    <a:pt x="0" y="77216"/>
                  </a:lnTo>
                  <a:lnTo>
                    <a:pt x="3974" y="85175"/>
                  </a:lnTo>
                  <a:lnTo>
                    <a:pt x="17797" y="99663"/>
                  </a:lnTo>
                  <a:lnTo>
                    <a:pt x="42042" y="112977"/>
                  </a:lnTo>
                  <a:lnTo>
                    <a:pt x="60587" y="113195"/>
                  </a:lnTo>
                  <a:lnTo>
                    <a:pt x="90239" y="107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852"/>
            <p:cNvSpPr/>
            <p:nvPr>
              <p:custDataLst>
                <p:tags r:id="rId52"/>
              </p:custDataLst>
            </p:nvPr>
          </p:nvSpPr>
          <p:spPr>
            <a:xfrm>
              <a:off x="2489227" y="546983"/>
              <a:ext cx="31724" cy="283444"/>
            </a:xfrm>
            <a:custGeom>
              <a:avLst/>
              <a:gdLst/>
              <a:ahLst/>
              <a:cxnLst/>
              <a:rect l="0" t="0" r="0" b="0"/>
              <a:pathLst>
                <a:path w="31724" h="283444">
                  <a:moveTo>
                    <a:pt x="19023" y="5467"/>
                  </a:moveTo>
                  <a:lnTo>
                    <a:pt x="19023" y="5467"/>
                  </a:lnTo>
                  <a:lnTo>
                    <a:pt x="24490" y="0"/>
                  </a:lnTo>
                  <a:lnTo>
                    <a:pt x="21740" y="2749"/>
                  </a:lnTo>
                  <a:lnTo>
                    <a:pt x="20230" y="6141"/>
                  </a:lnTo>
                  <a:lnTo>
                    <a:pt x="10454" y="46556"/>
                  </a:lnTo>
                  <a:lnTo>
                    <a:pt x="6841" y="87413"/>
                  </a:lnTo>
                  <a:lnTo>
                    <a:pt x="2322" y="129387"/>
                  </a:lnTo>
                  <a:lnTo>
                    <a:pt x="669" y="166205"/>
                  </a:lnTo>
                  <a:lnTo>
                    <a:pt x="179" y="204944"/>
                  </a:lnTo>
                  <a:lnTo>
                    <a:pt x="0" y="252183"/>
                  </a:lnTo>
                  <a:lnTo>
                    <a:pt x="6723" y="276359"/>
                  </a:lnTo>
                  <a:lnTo>
                    <a:pt x="10118" y="280606"/>
                  </a:lnTo>
                  <a:lnTo>
                    <a:pt x="13791" y="282732"/>
                  </a:lnTo>
                  <a:lnTo>
                    <a:pt x="17652" y="283443"/>
                  </a:lnTo>
                  <a:lnTo>
                    <a:pt x="20931" y="281801"/>
                  </a:lnTo>
                  <a:lnTo>
                    <a:pt x="26456" y="274332"/>
                  </a:lnTo>
                  <a:lnTo>
                    <a:pt x="3172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853"/>
            <p:cNvSpPr/>
            <p:nvPr>
              <p:custDataLst>
                <p:tags r:id="rId53"/>
              </p:custDataLst>
            </p:nvPr>
          </p:nvSpPr>
          <p:spPr>
            <a:xfrm>
              <a:off x="2436973" y="673100"/>
              <a:ext cx="179228" cy="50801"/>
            </a:xfrm>
            <a:custGeom>
              <a:avLst/>
              <a:gdLst/>
              <a:ahLst/>
              <a:cxnLst/>
              <a:rect l="0" t="0" r="0" b="0"/>
              <a:pathLst>
                <a:path w="179228" h="50801">
                  <a:moveTo>
                    <a:pt x="26827" y="50800"/>
                  </a:moveTo>
                  <a:lnTo>
                    <a:pt x="26827" y="50800"/>
                  </a:lnTo>
                  <a:lnTo>
                    <a:pt x="0" y="50800"/>
                  </a:lnTo>
                  <a:lnTo>
                    <a:pt x="23329" y="47429"/>
                  </a:lnTo>
                  <a:lnTo>
                    <a:pt x="69697" y="34899"/>
                  </a:lnTo>
                  <a:lnTo>
                    <a:pt x="113873" y="18836"/>
                  </a:lnTo>
                  <a:lnTo>
                    <a:pt x="179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SMARTInkShape-1854"/>
          <p:cNvSpPr/>
          <p:nvPr>
            <p:custDataLst>
              <p:tags r:id="rId8"/>
            </p:custDataLst>
          </p:nvPr>
        </p:nvSpPr>
        <p:spPr>
          <a:xfrm>
            <a:off x="3145986" y="502533"/>
            <a:ext cx="321115" cy="334510"/>
          </a:xfrm>
          <a:custGeom>
            <a:avLst/>
            <a:gdLst/>
            <a:ahLst/>
            <a:cxnLst/>
            <a:rect l="0" t="0" r="0" b="0"/>
            <a:pathLst>
              <a:path w="321115" h="334510">
                <a:moveTo>
                  <a:pt x="86164" y="5467"/>
                </a:moveTo>
                <a:lnTo>
                  <a:pt x="86164" y="5467"/>
                </a:lnTo>
                <a:lnTo>
                  <a:pt x="86164" y="2096"/>
                </a:lnTo>
                <a:lnTo>
                  <a:pt x="86870" y="1103"/>
                </a:lnTo>
                <a:lnTo>
                  <a:pt x="88046" y="441"/>
                </a:lnTo>
                <a:lnTo>
                  <a:pt x="89535" y="0"/>
                </a:lnTo>
                <a:lnTo>
                  <a:pt x="89822" y="1116"/>
                </a:lnTo>
                <a:lnTo>
                  <a:pt x="86440" y="44341"/>
                </a:lnTo>
                <a:lnTo>
                  <a:pt x="82848" y="84407"/>
                </a:lnTo>
                <a:lnTo>
                  <a:pt x="80712" y="126223"/>
                </a:lnTo>
                <a:lnTo>
                  <a:pt x="78332" y="158855"/>
                </a:lnTo>
                <a:lnTo>
                  <a:pt x="73025" y="201434"/>
                </a:lnTo>
                <a:lnTo>
                  <a:pt x="68865" y="237568"/>
                </a:lnTo>
                <a:lnTo>
                  <a:pt x="67460" y="280541"/>
                </a:lnTo>
                <a:lnTo>
                  <a:pt x="70587" y="306006"/>
                </a:lnTo>
                <a:lnTo>
                  <a:pt x="79354" y="328054"/>
                </a:lnTo>
                <a:lnTo>
                  <a:pt x="83137" y="333930"/>
                </a:lnTo>
                <a:lnTo>
                  <a:pt x="84146" y="334509"/>
                </a:lnTo>
                <a:lnTo>
                  <a:pt x="85566" y="321840"/>
                </a:lnTo>
                <a:lnTo>
                  <a:pt x="76612" y="280594"/>
                </a:lnTo>
                <a:lnTo>
                  <a:pt x="68126" y="259063"/>
                </a:lnTo>
                <a:lnTo>
                  <a:pt x="53538" y="237554"/>
                </a:lnTo>
                <a:lnTo>
                  <a:pt x="38554" y="225065"/>
                </a:lnTo>
                <a:lnTo>
                  <a:pt x="310" y="203922"/>
                </a:lnTo>
                <a:lnTo>
                  <a:pt x="0" y="202682"/>
                </a:lnTo>
                <a:lnTo>
                  <a:pt x="499" y="201149"/>
                </a:lnTo>
                <a:lnTo>
                  <a:pt x="1537" y="199422"/>
                </a:lnTo>
                <a:lnTo>
                  <a:pt x="45406" y="160017"/>
                </a:lnTo>
                <a:lnTo>
                  <a:pt x="89328" y="116583"/>
                </a:lnTo>
                <a:lnTo>
                  <a:pt x="126638" y="75920"/>
                </a:lnTo>
                <a:lnTo>
                  <a:pt x="158022" y="30210"/>
                </a:lnTo>
                <a:lnTo>
                  <a:pt x="166549" y="20933"/>
                </a:lnTo>
                <a:lnTo>
                  <a:pt x="169387" y="20011"/>
                </a:lnTo>
                <a:lnTo>
                  <a:pt x="171279" y="21513"/>
                </a:lnTo>
                <a:lnTo>
                  <a:pt x="172541" y="24631"/>
                </a:lnTo>
                <a:lnTo>
                  <a:pt x="174566" y="65122"/>
                </a:lnTo>
                <a:lnTo>
                  <a:pt x="174916" y="104203"/>
                </a:lnTo>
                <a:lnTo>
                  <a:pt x="175035" y="149409"/>
                </a:lnTo>
                <a:lnTo>
                  <a:pt x="173174" y="190874"/>
                </a:lnTo>
                <a:lnTo>
                  <a:pt x="169595" y="232277"/>
                </a:lnTo>
                <a:lnTo>
                  <a:pt x="166948" y="268726"/>
                </a:lnTo>
                <a:lnTo>
                  <a:pt x="165107" y="276282"/>
                </a:lnTo>
                <a:lnTo>
                  <a:pt x="165604" y="276322"/>
                </a:lnTo>
                <a:lnTo>
                  <a:pt x="166641" y="274937"/>
                </a:lnTo>
                <a:lnTo>
                  <a:pt x="167792" y="271516"/>
                </a:lnTo>
                <a:lnTo>
                  <a:pt x="175274" y="250088"/>
                </a:lnTo>
                <a:lnTo>
                  <a:pt x="185270" y="228504"/>
                </a:lnTo>
                <a:lnTo>
                  <a:pt x="189713" y="224539"/>
                </a:lnTo>
                <a:lnTo>
                  <a:pt x="191886" y="225598"/>
                </a:lnTo>
                <a:lnTo>
                  <a:pt x="196181" y="232420"/>
                </a:lnTo>
                <a:lnTo>
                  <a:pt x="212456" y="275395"/>
                </a:lnTo>
                <a:lnTo>
                  <a:pt x="222021" y="283715"/>
                </a:lnTo>
                <a:lnTo>
                  <a:pt x="226124" y="285510"/>
                </a:lnTo>
                <a:lnTo>
                  <a:pt x="229565" y="286001"/>
                </a:lnTo>
                <a:lnTo>
                  <a:pt x="232565" y="285623"/>
                </a:lnTo>
                <a:lnTo>
                  <a:pt x="250270" y="274978"/>
                </a:lnTo>
                <a:lnTo>
                  <a:pt x="266648" y="255047"/>
                </a:lnTo>
                <a:lnTo>
                  <a:pt x="282252" y="219740"/>
                </a:lnTo>
                <a:lnTo>
                  <a:pt x="285498" y="205827"/>
                </a:lnTo>
                <a:lnTo>
                  <a:pt x="284588" y="197292"/>
                </a:lnTo>
                <a:lnTo>
                  <a:pt x="282652" y="195439"/>
                </a:lnTo>
                <a:lnTo>
                  <a:pt x="279951" y="194910"/>
                </a:lnTo>
                <a:lnTo>
                  <a:pt x="276738" y="195262"/>
                </a:lnTo>
                <a:lnTo>
                  <a:pt x="269406" y="203179"/>
                </a:lnTo>
                <a:lnTo>
                  <a:pt x="256571" y="227887"/>
                </a:lnTo>
                <a:lnTo>
                  <a:pt x="255504" y="242374"/>
                </a:lnTo>
                <a:lnTo>
                  <a:pt x="258088" y="257515"/>
                </a:lnTo>
                <a:lnTo>
                  <a:pt x="263938" y="271299"/>
                </a:lnTo>
                <a:lnTo>
                  <a:pt x="269592" y="276527"/>
                </a:lnTo>
                <a:lnTo>
                  <a:pt x="285280" y="284218"/>
                </a:lnTo>
                <a:lnTo>
                  <a:pt x="321114" y="291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" name="SMARTInkShape-Group422"/>
          <p:cNvGrpSpPr/>
          <p:nvPr/>
        </p:nvGrpSpPr>
        <p:grpSpPr>
          <a:xfrm>
            <a:off x="4140200" y="492812"/>
            <a:ext cx="317501" cy="370789"/>
            <a:chOff x="4140200" y="492812"/>
            <a:chExt cx="317501" cy="370789"/>
          </a:xfrm>
        </p:grpSpPr>
        <p:sp>
          <p:nvSpPr>
            <p:cNvPr id="302" name="SMARTInkShape-1855"/>
            <p:cNvSpPr/>
            <p:nvPr>
              <p:custDataLst>
                <p:tags r:id="rId47"/>
              </p:custDataLst>
            </p:nvPr>
          </p:nvSpPr>
          <p:spPr>
            <a:xfrm>
              <a:off x="4140200" y="596900"/>
              <a:ext cx="12475" cy="266701"/>
            </a:xfrm>
            <a:custGeom>
              <a:avLst/>
              <a:gdLst/>
              <a:ahLst/>
              <a:cxnLst/>
              <a:rect l="0" t="0" r="0" b="0"/>
              <a:pathLst>
                <a:path w="12475" h="266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936" y="46304"/>
                  </a:lnTo>
                  <a:lnTo>
                    <a:pt x="12474" y="84510"/>
                  </a:lnTo>
                  <a:lnTo>
                    <a:pt x="11927" y="127424"/>
                  </a:lnTo>
                  <a:lnTo>
                    <a:pt x="7661" y="170201"/>
                  </a:lnTo>
                  <a:lnTo>
                    <a:pt x="6738" y="211061"/>
                  </a:lnTo>
                  <a:lnTo>
                    <a:pt x="6402" y="257073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856"/>
            <p:cNvSpPr/>
            <p:nvPr>
              <p:custDataLst>
                <p:tags r:id="rId48"/>
              </p:custDataLst>
            </p:nvPr>
          </p:nvSpPr>
          <p:spPr>
            <a:xfrm>
              <a:off x="4160859" y="663105"/>
              <a:ext cx="79197" cy="175096"/>
            </a:xfrm>
            <a:custGeom>
              <a:avLst/>
              <a:gdLst/>
              <a:ahLst/>
              <a:cxnLst/>
              <a:rect l="0" t="0" r="0" b="0"/>
              <a:pathLst>
                <a:path w="79197" h="175096">
                  <a:moveTo>
                    <a:pt x="49191" y="41745"/>
                  </a:moveTo>
                  <a:lnTo>
                    <a:pt x="49191" y="41745"/>
                  </a:lnTo>
                  <a:lnTo>
                    <a:pt x="55670" y="30900"/>
                  </a:lnTo>
                  <a:lnTo>
                    <a:pt x="79196" y="0"/>
                  </a:lnTo>
                  <a:lnTo>
                    <a:pt x="43239" y="46259"/>
                  </a:lnTo>
                  <a:lnTo>
                    <a:pt x="17155" y="88403"/>
                  </a:lnTo>
                  <a:lnTo>
                    <a:pt x="804" y="126518"/>
                  </a:lnTo>
                  <a:lnTo>
                    <a:pt x="0" y="130011"/>
                  </a:lnTo>
                  <a:lnTo>
                    <a:pt x="988" y="137654"/>
                  </a:lnTo>
                  <a:lnTo>
                    <a:pt x="4484" y="145754"/>
                  </a:lnTo>
                  <a:lnTo>
                    <a:pt x="10741" y="154058"/>
                  </a:lnTo>
                  <a:lnTo>
                    <a:pt x="18227" y="158690"/>
                  </a:lnTo>
                  <a:lnTo>
                    <a:pt x="32255" y="165060"/>
                  </a:lnTo>
                  <a:lnTo>
                    <a:pt x="43781" y="170635"/>
                  </a:lnTo>
                  <a:lnTo>
                    <a:pt x="74591" y="17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857"/>
            <p:cNvSpPr/>
            <p:nvPr>
              <p:custDataLst>
                <p:tags r:id="rId49"/>
              </p:custDataLst>
            </p:nvPr>
          </p:nvSpPr>
          <p:spPr>
            <a:xfrm>
              <a:off x="4264715" y="492812"/>
              <a:ext cx="192986" cy="181914"/>
            </a:xfrm>
            <a:custGeom>
              <a:avLst/>
              <a:gdLst/>
              <a:ahLst/>
              <a:cxnLst/>
              <a:rect l="0" t="0" r="0" b="0"/>
              <a:pathLst>
                <a:path w="192986" h="181914">
                  <a:moveTo>
                    <a:pt x="53285" y="8838"/>
                  </a:moveTo>
                  <a:lnTo>
                    <a:pt x="53285" y="8838"/>
                  </a:lnTo>
                  <a:lnTo>
                    <a:pt x="53285" y="5467"/>
                  </a:lnTo>
                  <a:lnTo>
                    <a:pt x="49522" y="1930"/>
                  </a:lnTo>
                  <a:lnTo>
                    <a:pt x="46543" y="0"/>
                  </a:lnTo>
                  <a:lnTo>
                    <a:pt x="43146" y="124"/>
                  </a:lnTo>
                  <a:lnTo>
                    <a:pt x="30172" y="7412"/>
                  </a:lnTo>
                  <a:lnTo>
                    <a:pt x="28563" y="25270"/>
                  </a:lnTo>
                  <a:lnTo>
                    <a:pt x="32383" y="65863"/>
                  </a:lnTo>
                  <a:lnTo>
                    <a:pt x="37362" y="109977"/>
                  </a:lnTo>
                  <a:lnTo>
                    <a:pt x="49382" y="153935"/>
                  </a:lnTo>
                  <a:lnTo>
                    <a:pt x="58145" y="181913"/>
                  </a:lnTo>
                  <a:lnTo>
                    <a:pt x="58642" y="181371"/>
                  </a:lnTo>
                  <a:lnTo>
                    <a:pt x="59194" y="175125"/>
                  </a:lnTo>
                  <a:lnTo>
                    <a:pt x="55676" y="167175"/>
                  </a:lnTo>
                  <a:lnTo>
                    <a:pt x="18835" y="121528"/>
                  </a:lnTo>
                  <a:lnTo>
                    <a:pt x="875" y="99202"/>
                  </a:lnTo>
                  <a:lnTo>
                    <a:pt x="0" y="95186"/>
                  </a:lnTo>
                  <a:lnTo>
                    <a:pt x="911" y="86961"/>
                  </a:lnTo>
                  <a:lnTo>
                    <a:pt x="7430" y="78602"/>
                  </a:lnTo>
                  <a:lnTo>
                    <a:pt x="28644" y="64081"/>
                  </a:lnTo>
                  <a:lnTo>
                    <a:pt x="72175" y="33987"/>
                  </a:lnTo>
                  <a:lnTo>
                    <a:pt x="103713" y="10670"/>
                  </a:lnTo>
                  <a:lnTo>
                    <a:pt x="108070" y="5826"/>
                  </a:lnTo>
                  <a:lnTo>
                    <a:pt x="112386" y="3302"/>
                  </a:lnTo>
                  <a:lnTo>
                    <a:pt x="116675" y="2325"/>
                  </a:lnTo>
                  <a:lnTo>
                    <a:pt x="120945" y="2379"/>
                  </a:lnTo>
                  <a:lnTo>
                    <a:pt x="123792" y="3827"/>
                  </a:lnTo>
                  <a:lnTo>
                    <a:pt x="125689" y="6203"/>
                  </a:lnTo>
                  <a:lnTo>
                    <a:pt x="126954" y="9198"/>
                  </a:lnTo>
                  <a:lnTo>
                    <a:pt x="126479" y="18170"/>
                  </a:lnTo>
                  <a:lnTo>
                    <a:pt x="122870" y="63950"/>
                  </a:lnTo>
                  <a:lnTo>
                    <a:pt x="118902" y="105209"/>
                  </a:lnTo>
                  <a:lnTo>
                    <a:pt x="117064" y="150384"/>
                  </a:lnTo>
                  <a:lnTo>
                    <a:pt x="118790" y="159942"/>
                  </a:lnTo>
                  <a:lnTo>
                    <a:pt x="120238" y="162491"/>
                  </a:lnTo>
                  <a:lnTo>
                    <a:pt x="122615" y="162779"/>
                  </a:lnTo>
                  <a:lnTo>
                    <a:pt x="129019" y="159336"/>
                  </a:lnTo>
                  <a:lnTo>
                    <a:pt x="156285" y="137602"/>
                  </a:lnTo>
                  <a:lnTo>
                    <a:pt x="168207" y="134976"/>
                  </a:lnTo>
                  <a:lnTo>
                    <a:pt x="174350" y="135263"/>
                  </a:lnTo>
                  <a:lnTo>
                    <a:pt x="179150" y="136866"/>
                  </a:lnTo>
                  <a:lnTo>
                    <a:pt x="186366" y="142410"/>
                  </a:lnTo>
                  <a:lnTo>
                    <a:pt x="192985" y="17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423"/>
          <p:cNvGrpSpPr/>
          <p:nvPr/>
        </p:nvGrpSpPr>
        <p:grpSpPr>
          <a:xfrm>
            <a:off x="4959350" y="563962"/>
            <a:ext cx="990601" cy="473214"/>
            <a:chOff x="4959350" y="563962"/>
            <a:chExt cx="990601" cy="473214"/>
          </a:xfrm>
        </p:grpSpPr>
        <p:sp>
          <p:nvSpPr>
            <p:cNvPr id="306" name="SMARTInkShape-1858"/>
            <p:cNvSpPr/>
            <p:nvPr>
              <p:custDataLst>
                <p:tags r:id="rId35"/>
              </p:custDataLst>
            </p:nvPr>
          </p:nvSpPr>
          <p:spPr>
            <a:xfrm>
              <a:off x="4959350" y="737128"/>
              <a:ext cx="81887" cy="300048"/>
            </a:xfrm>
            <a:custGeom>
              <a:avLst/>
              <a:gdLst/>
              <a:ahLst/>
              <a:cxnLst/>
              <a:rect l="0" t="0" r="0" b="0"/>
              <a:pathLst>
                <a:path w="81887" h="300048">
                  <a:moveTo>
                    <a:pt x="0" y="75672"/>
                  </a:moveTo>
                  <a:lnTo>
                    <a:pt x="0" y="75672"/>
                  </a:lnTo>
                  <a:lnTo>
                    <a:pt x="3371" y="75672"/>
                  </a:lnTo>
                  <a:lnTo>
                    <a:pt x="6907" y="81316"/>
                  </a:lnTo>
                  <a:lnTo>
                    <a:pt x="10126" y="91586"/>
                  </a:lnTo>
                  <a:lnTo>
                    <a:pt x="12191" y="126819"/>
                  </a:lnTo>
                  <a:lnTo>
                    <a:pt x="16312" y="168438"/>
                  </a:lnTo>
                  <a:lnTo>
                    <a:pt x="22707" y="210873"/>
                  </a:lnTo>
                  <a:lnTo>
                    <a:pt x="24602" y="249552"/>
                  </a:lnTo>
                  <a:lnTo>
                    <a:pt x="25295" y="294766"/>
                  </a:lnTo>
                  <a:lnTo>
                    <a:pt x="25353" y="300047"/>
                  </a:lnTo>
                  <a:lnTo>
                    <a:pt x="24663" y="300044"/>
                  </a:lnTo>
                  <a:lnTo>
                    <a:pt x="22015" y="296278"/>
                  </a:lnTo>
                  <a:lnTo>
                    <a:pt x="17559" y="252010"/>
                  </a:lnTo>
                  <a:lnTo>
                    <a:pt x="14139" y="214233"/>
                  </a:lnTo>
                  <a:lnTo>
                    <a:pt x="13126" y="173877"/>
                  </a:lnTo>
                  <a:lnTo>
                    <a:pt x="12826" y="128524"/>
                  </a:lnTo>
                  <a:lnTo>
                    <a:pt x="16500" y="89685"/>
                  </a:lnTo>
                  <a:lnTo>
                    <a:pt x="26526" y="44311"/>
                  </a:lnTo>
                  <a:lnTo>
                    <a:pt x="35814" y="4958"/>
                  </a:lnTo>
                  <a:lnTo>
                    <a:pt x="38693" y="1718"/>
                  </a:lnTo>
                  <a:lnTo>
                    <a:pt x="42728" y="264"/>
                  </a:lnTo>
                  <a:lnTo>
                    <a:pt x="47535" y="0"/>
                  </a:lnTo>
                  <a:lnTo>
                    <a:pt x="56640" y="3470"/>
                  </a:lnTo>
                  <a:lnTo>
                    <a:pt x="61044" y="6370"/>
                  </a:lnTo>
                  <a:lnTo>
                    <a:pt x="77353" y="30679"/>
                  </a:lnTo>
                  <a:lnTo>
                    <a:pt x="81886" y="54734"/>
                  </a:lnTo>
                  <a:lnTo>
                    <a:pt x="80844" y="79772"/>
                  </a:lnTo>
                  <a:lnTo>
                    <a:pt x="68677" y="116960"/>
                  </a:lnTo>
                  <a:lnTo>
                    <a:pt x="64834" y="124364"/>
                  </a:lnTo>
                  <a:lnTo>
                    <a:pt x="51158" y="134472"/>
                  </a:lnTo>
                  <a:lnTo>
                    <a:pt x="34731" y="139905"/>
                  </a:lnTo>
                  <a:lnTo>
                    <a:pt x="20375" y="139968"/>
                  </a:lnTo>
                  <a:lnTo>
                    <a:pt x="8820" y="133881"/>
                  </a:lnTo>
                  <a:lnTo>
                    <a:pt x="3763" y="129295"/>
                  </a:lnTo>
                  <a:lnTo>
                    <a:pt x="1098" y="124826"/>
                  </a:lnTo>
                  <a:lnTo>
                    <a:pt x="0" y="10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859"/>
            <p:cNvSpPr/>
            <p:nvPr>
              <p:custDataLst>
                <p:tags r:id="rId36"/>
              </p:custDataLst>
            </p:nvPr>
          </p:nvSpPr>
          <p:spPr>
            <a:xfrm>
              <a:off x="5095679" y="739152"/>
              <a:ext cx="49826" cy="124449"/>
            </a:xfrm>
            <a:custGeom>
              <a:avLst/>
              <a:gdLst/>
              <a:ahLst/>
              <a:cxnLst/>
              <a:rect l="0" t="0" r="0" b="0"/>
              <a:pathLst>
                <a:path w="49826" h="124449">
                  <a:moveTo>
                    <a:pt x="3371" y="48248"/>
                  </a:moveTo>
                  <a:lnTo>
                    <a:pt x="3371" y="48248"/>
                  </a:lnTo>
                  <a:lnTo>
                    <a:pt x="3371" y="51619"/>
                  </a:lnTo>
                  <a:lnTo>
                    <a:pt x="1489" y="55156"/>
                  </a:lnTo>
                  <a:lnTo>
                    <a:pt x="0" y="57086"/>
                  </a:lnTo>
                  <a:lnTo>
                    <a:pt x="418" y="57668"/>
                  </a:lnTo>
                  <a:lnTo>
                    <a:pt x="7748" y="55116"/>
                  </a:lnTo>
                  <a:lnTo>
                    <a:pt x="26952" y="45921"/>
                  </a:lnTo>
                  <a:lnTo>
                    <a:pt x="39442" y="32977"/>
                  </a:lnTo>
                  <a:lnTo>
                    <a:pt x="48709" y="19107"/>
                  </a:lnTo>
                  <a:lnTo>
                    <a:pt x="49825" y="14710"/>
                  </a:lnTo>
                  <a:lnTo>
                    <a:pt x="49182" y="6061"/>
                  </a:lnTo>
                  <a:lnTo>
                    <a:pt x="47317" y="3190"/>
                  </a:lnTo>
                  <a:lnTo>
                    <a:pt x="44663" y="1276"/>
                  </a:lnTo>
                  <a:lnTo>
                    <a:pt x="41482" y="0"/>
                  </a:lnTo>
                  <a:lnTo>
                    <a:pt x="34185" y="464"/>
                  </a:lnTo>
                  <a:lnTo>
                    <a:pt x="30264" y="1575"/>
                  </a:lnTo>
                  <a:lnTo>
                    <a:pt x="14632" y="19994"/>
                  </a:lnTo>
                  <a:lnTo>
                    <a:pt x="3337" y="47794"/>
                  </a:lnTo>
                  <a:lnTo>
                    <a:pt x="2263" y="75003"/>
                  </a:lnTo>
                  <a:lnTo>
                    <a:pt x="13156" y="100939"/>
                  </a:lnTo>
                  <a:lnTo>
                    <a:pt x="47821" y="12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860"/>
            <p:cNvSpPr/>
            <p:nvPr>
              <p:custDataLst>
                <p:tags r:id="rId37"/>
              </p:custDataLst>
            </p:nvPr>
          </p:nvSpPr>
          <p:spPr>
            <a:xfrm>
              <a:off x="5621515" y="736600"/>
              <a:ext cx="106186" cy="18168"/>
            </a:xfrm>
            <a:custGeom>
              <a:avLst/>
              <a:gdLst/>
              <a:ahLst/>
              <a:cxnLst/>
              <a:rect l="0" t="0" r="0" b="0"/>
              <a:pathLst>
                <a:path w="10618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3406"/>
                  </a:lnTo>
                  <a:lnTo>
                    <a:pt x="884" y="14581"/>
                  </a:lnTo>
                  <a:lnTo>
                    <a:pt x="0" y="16071"/>
                  </a:lnTo>
                  <a:lnTo>
                    <a:pt x="117" y="17064"/>
                  </a:lnTo>
                  <a:lnTo>
                    <a:pt x="901" y="17726"/>
                  </a:lnTo>
                  <a:lnTo>
                    <a:pt x="2129" y="18167"/>
                  </a:lnTo>
                  <a:lnTo>
                    <a:pt x="46848" y="6150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861"/>
            <p:cNvSpPr/>
            <p:nvPr>
              <p:custDataLst>
                <p:tags r:id="rId38"/>
              </p:custDataLst>
            </p:nvPr>
          </p:nvSpPr>
          <p:spPr>
            <a:xfrm>
              <a:off x="5646746" y="563962"/>
              <a:ext cx="67993" cy="301159"/>
            </a:xfrm>
            <a:custGeom>
              <a:avLst/>
              <a:gdLst/>
              <a:ahLst/>
              <a:cxnLst/>
              <a:rect l="0" t="0" r="0" b="0"/>
              <a:pathLst>
                <a:path w="67993" h="301159">
                  <a:moveTo>
                    <a:pt x="61904" y="20238"/>
                  </a:moveTo>
                  <a:lnTo>
                    <a:pt x="61904" y="20238"/>
                  </a:lnTo>
                  <a:lnTo>
                    <a:pt x="67371" y="465"/>
                  </a:lnTo>
                  <a:lnTo>
                    <a:pt x="67666" y="0"/>
                  </a:lnTo>
                  <a:lnTo>
                    <a:pt x="67992" y="3247"/>
                  </a:lnTo>
                  <a:lnTo>
                    <a:pt x="58064" y="42177"/>
                  </a:lnTo>
                  <a:lnTo>
                    <a:pt x="47282" y="83105"/>
                  </a:lnTo>
                  <a:lnTo>
                    <a:pt x="39306" y="124394"/>
                  </a:lnTo>
                  <a:lnTo>
                    <a:pt x="28408" y="168465"/>
                  </a:lnTo>
                  <a:lnTo>
                    <a:pt x="16937" y="205033"/>
                  </a:lnTo>
                  <a:lnTo>
                    <a:pt x="6483" y="244561"/>
                  </a:lnTo>
                  <a:lnTo>
                    <a:pt x="0" y="288680"/>
                  </a:lnTo>
                  <a:lnTo>
                    <a:pt x="995" y="298296"/>
                  </a:lnTo>
                  <a:lnTo>
                    <a:pt x="2248" y="300860"/>
                  </a:lnTo>
                  <a:lnTo>
                    <a:pt x="4494" y="301158"/>
                  </a:lnTo>
                  <a:lnTo>
                    <a:pt x="10752" y="297727"/>
                  </a:lnTo>
                  <a:lnTo>
                    <a:pt x="12987" y="294836"/>
                  </a:lnTo>
                  <a:lnTo>
                    <a:pt x="17454" y="280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862"/>
            <p:cNvSpPr/>
            <p:nvPr>
              <p:custDataLst>
                <p:tags r:id="rId39"/>
              </p:custDataLst>
            </p:nvPr>
          </p:nvSpPr>
          <p:spPr>
            <a:xfrm>
              <a:off x="5492834" y="731168"/>
              <a:ext cx="81312" cy="129907"/>
            </a:xfrm>
            <a:custGeom>
              <a:avLst/>
              <a:gdLst/>
              <a:ahLst/>
              <a:cxnLst/>
              <a:rect l="0" t="0" r="0" b="0"/>
              <a:pathLst>
                <a:path w="81312" h="129907">
                  <a:moveTo>
                    <a:pt x="12616" y="56232"/>
                  </a:moveTo>
                  <a:lnTo>
                    <a:pt x="12616" y="56232"/>
                  </a:lnTo>
                  <a:lnTo>
                    <a:pt x="12616" y="52574"/>
                  </a:lnTo>
                  <a:lnTo>
                    <a:pt x="12616" y="54136"/>
                  </a:lnTo>
                  <a:lnTo>
                    <a:pt x="10735" y="57182"/>
                  </a:lnTo>
                  <a:lnTo>
                    <a:pt x="9245" y="58982"/>
                  </a:lnTo>
                  <a:lnTo>
                    <a:pt x="7590" y="64745"/>
                  </a:lnTo>
                  <a:lnTo>
                    <a:pt x="876" y="108744"/>
                  </a:lnTo>
                  <a:lnTo>
                    <a:pt x="0" y="129702"/>
                  </a:lnTo>
                  <a:lnTo>
                    <a:pt x="678" y="129906"/>
                  </a:lnTo>
                  <a:lnTo>
                    <a:pt x="3312" y="128252"/>
                  </a:lnTo>
                  <a:lnTo>
                    <a:pt x="19692" y="86804"/>
                  </a:lnTo>
                  <a:lnTo>
                    <a:pt x="39414" y="42045"/>
                  </a:lnTo>
                  <a:lnTo>
                    <a:pt x="64029" y="458"/>
                  </a:lnTo>
                  <a:lnTo>
                    <a:pt x="67353" y="0"/>
                  </a:lnTo>
                  <a:lnTo>
                    <a:pt x="70979" y="1810"/>
                  </a:lnTo>
                  <a:lnTo>
                    <a:pt x="74808" y="5134"/>
                  </a:lnTo>
                  <a:lnTo>
                    <a:pt x="79062" y="16353"/>
                  </a:lnTo>
                  <a:lnTo>
                    <a:pt x="81311" y="55423"/>
                  </a:lnTo>
                  <a:lnTo>
                    <a:pt x="69766" y="119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863"/>
            <p:cNvSpPr/>
            <p:nvPr>
              <p:custDataLst>
                <p:tags r:id="rId40"/>
              </p:custDataLst>
            </p:nvPr>
          </p:nvSpPr>
          <p:spPr>
            <a:xfrm>
              <a:off x="5399604" y="733262"/>
              <a:ext cx="61397" cy="120301"/>
            </a:xfrm>
            <a:custGeom>
              <a:avLst/>
              <a:gdLst/>
              <a:ahLst/>
              <a:cxnLst/>
              <a:rect l="0" t="0" r="0" b="0"/>
              <a:pathLst>
                <a:path w="61397" h="120301">
                  <a:moveTo>
                    <a:pt x="23296" y="47788"/>
                  </a:moveTo>
                  <a:lnTo>
                    <a:pt x="23296" y="47788"/>
                  </a:lnTo>
                  <a:lnTo>
                    <a:pt x="19925" y="47788"/>
                  </a:lnTo>
                  <a:lnTo>
                    <a:pt x="16389" y="49669"/>
                  </a:lnTo>
                  <a:lnTo>
                    <a:pt x="14457" y="51159"/>
                  </a:lnTo>
                  <a:lnTo>
                    <a:pt x="8548" y="52814"/>
                  </a:lnTo>
                  <a:lnTo>
                    <a:pt x="4998" y="53255"/>
                  </a:lnTo>
                  <a:lnTo>
                    <a:pt x="2631" y="54255"/>
                  </a:lnTo>
                  <a:lnTo>
                    <a:pt x="1052" y="55627"/>
                  </a:lnTo>
                  <a:lnTo>
                    <a:pt x="0" y="57247"/>
                  </a:lnTo>
                  <a:lnTo>
                    <a:pt x="710" y="58328"/>
                  </a:lnTo>
                  <a:lnTo>
                    <a:pt x="5261" y="59528"/>
                  </a:lnTo>
                  <a:lnTo>
                    <a:pt x="15757" y="60204"/>
                  </a:lnTo>
                  <a:lnTo>
                    <a:pt x="23710" y="56599"/>
                  </a:lnTo>
                  <a:lnTo>
                    <a:pt x="40311" y="42786"/>
                  </a:lnTo>
                  <a:lnTo>
                    <a:pt x="52953" y="23885"/>
                  </a:lnTo>
                  <a:lnTo>
                    <a:pt x="55763" y="12235"/>
                  </a:lnTo>
                  <a:lnTo>
                    <a:pt x="55524" y="7153"/>
                  </a:lnTo>
                  <a:lnTo>
                    <a:pt x="53953" y="3764"/>
                  </a:lnTo>
                  <a:lnTo>
                    <a:pt x="51495" y="1506"/>
                  </a:lnTo>
                  <a:lnTo>
                    <a:pt x="48445" y="0"/>
                  </a:lnTo>
                  <a:lnTo>
                    <a:pt x="45001" y="407"/>
                  </a:lnTo>
                  <a:lnTo>
                    <a:pt x="37411" y="4622"/>
                  </a:lnTo>
                  <a:lnTo>
                    <a:pt x="21834" y="18300"/>
                  </a:lnTo>
                  <a:lnTo>
                    <a:pt x="13709" y="33506"/>
                  </a:lnTo>
                  <a:lnTo>
                    <a:pt x="1835" y="72849"/>
                  </a:lnTo>
                  <a:lnTo>
                    <a:pt x="5441" y="103408"/>
                  </a:lnTo>
                  <a:lnTo>
                    <a:pt x="7159" y="110268"/>
                  </a:lnTo>
                  <a:lnTo>
                    <a:pt x="10422" y="114841"/>
                  </a:lnTo>
                  <a:lnTo>
                    <a:pt x="14713" y="117890"/>
                  </a:lnTo>
                  <a:lnTo>
                    <a:pt x="19691" y="119923"/>
                  </a:lnTo>
                  <a:lnTo>
                    <a:pt x="28984" y="120300"/>
                  </a:lnTo>
                  <a:lnTo>
                    <a:pt x="61396" y="111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864"/>
            <p:cNvSpPr/>
            <p:nvPr>
              <p:custDataLst>
                <p:tags r:id="rId41"/>
              </p:custDataLst>
            </p:nvPr>
          </p:nvSpPr>
          <p:spPr>
            <a:xfrm>
              <a:off x="5323145" y="721673"/>
              <a:ext cx="61656" cy="138382"/>
            </a:xfrm>
            <a:custGeom>
              <a:avLst/>
              <a:gdLst/>
              <a:ahLst/>
              <a:cxnLst/>
              <a:rect l="0" t="0" r="0" b="0"/>
              <a:pathLst>
                <a:path w="61656" h="138382">
                  <a:moveTo>
                    <a:pt x="61655" y="14927"/>
                  </a:moveTo>
                  <a:lnTo>
                    <a:pt x="61655" y="14927"/>
                  </a:lnTo>
                  <a:lnTo>
                    <a:pt x="58284" y="11556"/>
                  </a:lnTo>
                  <a:lnTo>
                    <a:pt x="56629" y="8019"/>
                  </a:lnTo>
                  <a:lnTo>
                    <a:pt x="56188" y="6089"/>
                  </a:lnTo>
                  <a:lnTo>
                    <a:pt x="50053" y="2062"/>
                  </a:lnTo>
                  <a:lnTo>
                    <a:pt x="45453" y="0"/>
                  </a:lnTo>
                  <a:lnTo>
                    <a:pt x="40271" y="742"/>
                  </a:lnTo>
                  <a:lnTo>
                    <a:pt x="28867" y="7212"/>
                  </a:lnTo>
                  <a:lnTo>
                    <a:pt x="13918" y="22754"/>
                  </a:lnTo>
                  <a:lnTo>
                    <a:pt x="3923" y="50878"/>
                  </a:lnTo>
                  <a:lnTo>
                    <a:pt x="0" y="88873"/>
                  </a:lnTo>
                  <a:lnTo>
                    <a:pt x="4268" y="117113"/>
                  </a:lnTo>
                  <a:lnTo>
                    <a:pt x="10515" y="129958"/>
                  </a:lnTo>
                  <a:lnTo>
                    <a:pt x="16112" y="136607"/>
                  </a:lnTo>
                  <a:lnTo>
                    <a:pt x="18593" y="138381"/>
                  </a:lnTo>
                  <a:lnTo>
                    <a:pt x="42605" y="13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865"/>
            <p:cNvSpPr/>
            <p:nvPr>
              <p:custDataLst>
                <p:tags r:id="rId42"/>
              </p:custDataLst>
            </p:nvPr>
          </p:nvSpPr>
          <p:spPr>
            <a:xfrm>
              <a:off x="5175250" y="723900"/>
              <a:ext cx="69851" cy="117684"/>
            </a:xfrm>
            <a:custGeom>
              <a:avLst/>
              <a:gdLst/>
              <a:ahLst/>
              <a:cxnLst/>
              <a:rect l="0" t="0" r="0" b="0"/>
              <a:pathLst>
                <a:path w="69851" h="117684">
                  <a:moveTo>
                    <a:pt x="0" y="50800"/>
                  </a:moveTo>
                  <a:lnTo>
                    <a:pt x="0" y="50800"/>
                  </a:lnTo>
                  <a:lnTo>
                    <a:pt x="0" y="24317"/>
                  </a:lnTo>
                  <a:lnTo>
                    <a:pt x="705" y="22562"/>
                  </a:lnTo>
                  <a:lnTo>
                    <a:pt x="1882" y="21391"/>
                  </a:lnTo>
                  <a:lnTo>
                    <a:pt x="3371" y="20611"/>
                  </a:lnTo>
                  <a:lnTo>
                    <a:pt x="5069" y="20796"/>
                  </a:lnTo>
                  <a:lnTo>
                    <a:pt x="8838" y="22883"/>
                  </a:lnTo>
                  <a:lnTo>
                    <a:pt x="33408" y="49598"/>
                  </a:lnTo>
                  <a:lnTo>
                    <a:pt x="44548" y="72865"/>
                  </a:lnTo>
                  <a:lnTo>
                    <a:pt x="48948" y="94262"/>
                  </a:lnTo>
                  <a:lnTo>
                    <a:pt x="46880" y="110636"/>
                  </a:lnTo>
                  <a:lnTo>
                    <a:pt x="45364" y="113974"/>
                  </a:lnTo>
                  <a:lnTo>
                    <a:pt x="43649" y="116199"/>
                  </a:lnTo>
                  <a:lnTo>
                    <a:pt x="41799" y="117683"/>
                  </a:lnTo>
                  <a:lnTo>
                    <a:pt x="39861" y="117261"/>
                  </a:lnTo>
                  <a:lnTo>
                    <a:pt x="35825" y="113029"/>
                  </a:lnTo>
                  <a:lnTo>
                    <a:pt x="32958" y="95971"/>
                  </a:lnTo>
                  <a:lnTo>
                    <a:pt x="38817" y="57950"/>
                  </a:lnTo>
                  <a:lnTo>
                    <a:pt x="44063" y="3775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866"/>
            <p:cNvSpPr/>
            <p:nvPr>
              <p:custDataLst>
                <p:tags r:id="rId43"/>
              </p:custDataLst>
            </p:nvPr>
          </p:nvSpPr>
          <p:spPr>
            <a:xfrm>
              <a:off x="5721350" y="787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4024" y="20722"/>
                  </a:lnTo>
                  <a:lnTo>
                    <a:pt x="7805" y="583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867"/>
            <p:cNvSpPr/>
            <p:nvPr>
              <p:custDataLst>
                <p:tags r:id="rId44"/>
              </p:custDataLst>
            </p:nvPr>
          </p:nvSpPr>
          <p:spPr>
            <a:xfrm>
              <a:off x="5772150" y="6667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82550"/>
                  </a:moveTo>
                  <a:lnTo>
                    <a:pt x="0" y="82550"/>
                  </a:lnTo>
                  <a:lnTo>
                    <a:pt x="12865" y="36115"/>
                  </a:lnTo>
                  <a:lnTo>
                    <a:pt x="19098" y="1775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868"/>
            <p:cNvSpPr/>
            <p:nvPr>
              <p:custDataLst>
                <p:tags r:id="rId45"/>
              </p:custDataLst>
            </p:nvPr>
          </p:nvSpPr>
          <p:spPr>
            <a:xfrm>
              <a:off x="5803900" y="578733"/>
              <a:ext cx="82551" cy="284868"/>
            </a:xfrm>
            <a:custGeom>
              <a:avLst/>
              <a:gdLst/>
              <a:ahLst/>
              <a:cxnLst/>
              <a:rect l="0" t="0" r="0" b="0"/>
              <a:pathLst>
                <a:path w="82551" h="28486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79179" y="2749"/>
                  </a:lnTo>
                  <a:lnTo>
                    <a:pt x="67802" y="46554"/>
                  </a:lnTo>
                  <a:lnTo>
                    <a:pt x="55883" y="84844"/>
                  </a:lnTo>
                  <a:lnTo>
                    <a:pt x="48935" y="122982"/>
                  </a:lnTo>
                  <a:lnTo>
                    <a:pt x="39037" y="170030"/>
                  </a:lnTo>
                  <a:lnTo>
                    <a:pt x="23051" y="213265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869"/>
            <p:cNvSpPr/>
            <p:nvPr>
              <p:custDataLst>
                <p:tags r:id="rId46"/>
              </p:custDataLst>
            </p:nvPr>
          </p:nvSpPr>
          <p:spPr>
            <a:xfrm>
              <a:off x="5861048" y="739141"/>
              <a:ext cx="88903" cy="130979"/>
            </a:xfrm>
            <a:custGeom>
              <a:avLst/>
              <a:gdLst/>
              <a:ahLst/>
              <a:cxnLst/>
              <a:rect l="0" t="0" r="0" b="0"/>
              <a:pathLst>
                <a:path w="88903" h="130979">
                  <a:moveTo>
                    <a:pt x="2" y="41909"/>
                  </a:moveTo>
                  <a:lnTo>
                    <a:pt x="2" y="41909"/>
                  </a:lnTo>
                  <a:lnTo>
                    <a:pt x="0" y="36442"/>
                  </a:lnTo>
                  <a:lnTo>
                    <a:pt x="707" y="36147"/>
                  </a:lnTo>
                  <a:lnTo>
                    <a:pt x="3373" y="35820"/>
                  </a:lnTo>
                  <a:lnTo>
                    <a:pt x="4366" y="36439"/>
                  </a:lnTo>
                  <a:lnTo>
                    <a:pt x="5028" y="37557"/>
                  </a:lnTo>
                  <a:lnTo>
                    <a:pt x="5469" y="39007"/>
                  </a:lnTo>
                  <a:lnTo>
                    <a:pt x="12833" y="44420"/>
                  </a:lnTo>
                  <a:lnTo>
                    <a:pt x="20579" y="47122"/>
                  </a:lnTo>
                  <a:lnTo>
                    <a:pt x="37457" y="44551"/>
                  </a:lnTo>
                  <a:lnTo>
                    <a:pt x="56961" y="32579"/>
                  </a:lnTo>
                  <a:lnTo>
                    <a:pt x="76740" y="14640"/>
                  </a:lnTo>
                  <a:lnTo>
                    <a:pt x="83025" y="6036"/>
                  </a:lnTo>
                  <a:lnTo>
                    <a:pt x="83573" y="3177"/>
                  </a:lnTo>
                  <a:lnTo>
                    <a:pt x="82529" y="1271"/>
                  </a:lnTo>
                  <a:lnTo>
                    <a:pt x="80420" y="0"/>
                  </a:lnTo>
                  <a:lnTo>
                    <a:pt x="60596" y="8325"/>
                  </a:lnTo>
                  <a:lnTo>
                    <a:pt x="22726" y="38935"/>
                  </a:lnTo>
                  <a:lnTo>
                    <a:pt x="8930" y="58980"/>
                  </a:lnTo>
                  <a:lnTo>
                    <a:pt x="2648" y="89536"/>
                  </a:lnTo>
                  <a:lnTo>
                    <a:pt x="4940" y="105645"/>
                  </a:lnTo>
                  <a:lnTo>
                    <a:pt x="7528" y="111916"/>
                  </a:lnTo>
                  <a:lnTo>
                    <a:pt x="17928" y="122647"/>
                  </a:lnTo>
                  <a:lnTo>
                    <a:pt x="24652" y="127485"/>
                  </a:lnTo>
                  <a:lnTo>
                    <a:pt x="43413" y="130978"/>
                  </a:lnTo>
                  <a:lnTo>
                    <a:pt x="88902" y="124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9" name="SMARTInkShape-1870"/>
          <p:cNvSpPr/>
          <p:nvPr>
            <p:custDataLst>
              <p:tags r:id="rId9"/>
            </p:custDataLst>
          </p:nvPr>
        </p:nvSpPr>
        <p:spPr>
          <a:xfrm>
            <a:off x="1651000" y="4814264"/>
            <a:ext cx="6889751" cy="138711"/>
          </a:xfrm>
          <a:custGeom>
            <a:avLst/>
            <a:gdLst/>
            <a:ahLst/>
            <a:cxnLst/>
            <a:rect l="0" t="0" r="0" b="0"/>
            <a:pathLst>
              <a:path w="6889751" h="138711">
                <a:moveTo>
                  <a:pt x="0" y="106986"/>
                </a:moveTo>
                <a:lnTo>
                  <a:pt x="0" y="106986"/>
                </a:lnTo>
                <a:lnTo>
                  <a:pt x="3371" y="106986"/>
                </a:lnTo>
                <a:lnTo>
                  <a:pt x="42376" y="118920"/>
                </a:lnTo>
                <a:lnTo>
                  <a:pt x="83112" y="125809"/>
                </a:lnTo>
                <a:lnTo>
                  <a:pt x="129754" y="130437"/>
                </a:lnTo>
                <a:lnTo>
                  <a:pt x="174147" y="133690"/>
                </a:lnTo>
                <a:lnTo>
                  <a:pt x="206515" y="136494"/>
                </a:lnTo>
                <a:lnTo>
                  <a:pt x="239716" y="137740"/>
                </a:lnTo>
                <a:lnTo>
                  <a:pt x="277050" y="138293"/>
                </a:lnTo>
                <a:lnTo>
                  <a:pt x="317866" y="138540"/>
                </a:lnTo>
                <a:lnTo>
                  <a:pt x="361878" y="138648"/>
                </a:lnTo>
                <a:lnTo>
                  <a:pt x="409190" y="138697"/>
                </a:lnTo>
                <a:lnTo>
                  <a:pt x="433660" y="138710"/>
                </a:lnTo>
                <a:lnTo>
                  <a:pt x="459851" y="138013"/>
                </a:lnTo>
                <a:lnTo>
                  <a:pt x="487190" y="136843"/>
                </a:lnTo>
                <a:lnTo>
                  <a:pt x="515293" y="135357"/>
                </a:lnTo>
                <a:lnTo>
                  <a:pt x="545318" y="132955"/>
                </a:lnTo>
                <a:lnTo>
                  <a:pt x="576623" y="129944"/>
                </a:lnTo>
                <a:lnTo>
                  <a:pt x="608782" y="126524"/>
                </a:lnTo>
                <a:lnTo>
                  <a:pt x="641510" y="123539"/>
                </a:lnTo>
                <a:lnTo>
                  <a:pt x="674618" y="120843"/>
                </a:lnTo>
                <a:lnTo>
                  <a:pt x="707979" y="118341"/>
                </a:lnTo>
                <a:lnTo>
                  <a:pt x="742919" y="115262"/>
                </a:lnTo>
                <a:lnTo>
                  <a:pt x="778913" y="111797"/>
                </a:lnTo>
                <a:lnTo>
                  <a:pt x="815609" y="108077"/>
                </a:lnTo>
                <a:lnTo>
                  <a:pt x="853478" y="104186"/>
                </a:lnTo>
                <a:lnTo>
                  <a:pt x="892130" y="100180"/>
                </a:lnTo>
                <a:lnTo>
                  <a:pt x="931303" y="96099"/>
                </a:lnTo>
                <a:lnTo>
                  <a:pt x="970824" y="91967"/>
                </a:lnTo>
                <a:lnTo>
                  <a:pt x="1010577" y="87801"/>
                </a:lnTo>
                <a:lnTo>
                  <a:pt x="1050485" y="83613"/>
                </a:lnTo>
                <a:lnTo>
                  <a:pt x="1091906" y="80115"/>
                </a:lnTo>
                <a:lnTo>
                  <a:pt x="1134338" y="77077"/>
                </a:lnTo>
                <a:lnTo>
                  <a:pt x="1177442" y="74347"/>
                </a:lnTo>
                <a:lnTo>
                  <a:pt x="1223817" y="71116"/>
                </a:lnTo>
                <a:lnTo>
                  <a:pt x="1272372" y="67550"/>
                </a:lnTo>
                <a:lnTo>
                  <a:pt x="1322382" y="63762"/>
                </a:lnTo>
                <a:lnTo>
                  <a:pt x="1370537" y="60531"/>
                </a:lnTo>
                <a:lnTo>
                  <a:pt x="1417459" y="57672"/>
                </a:lnTo>
                <a:lnTo>
                  <a:pt x="1463556" y="55060"/>
                </a:lnTo>
                <a:lnTo>
                  <a:pt x="1510515" y="52613"/>
                </a:lnTo>
                <a:lnTo>
                  <a:pt x="1558049" y="50276"/>
                </a:lnTo>
                <a:lnTo>
                  <a:pt x="1605966" y="48012"/>
                </a:lnTo>
                <a:lnTo>
                  <a:pt x="1654844" y="45798"/>
                </a:lnTo>
                <a:lnTo>
                  <a:pt x="1704363" y="43616"/>
                </a:lnTo>
                <a:lnTo>
                  <a:pt x="1754308" y="41456"/>
                </a:lnTo>
                <a:lnTo>
                  <a:pt x="1806655" y="39311"/>
                </a:lnTo>
                <a:lnTo>
                  <a:pt x="1860604" y="37175"/>
                </a:lnTo>
                <a:lnTo>
                  <a:pt x="1915619" y="35045"/>
                </a:lnTo>
                <a:lnTo>
                  <a:pt x="1969935" y="32920"/>
                </a:lnTo>
                <a:lnTo>
                  <a:pt x="2023784" y="30798"/>
                </a:lnTo>
                <a:lnTo>
                  <a:pt x="2077323" y="28677"/>
                </a:lnTo>
                <a:lnTo>
                  <a:pt x="2132065" y="27264"/>
                </a:lnTo>
                <a:lnTo>
                  <a:pt x="2187610" y="26321"/>
                </a:lnTo>
                <a:lnTo>
                  <a:pt x="2243690" y="25693"/>
                </a:lnTo>
                <a:lnTo>
                  <a:pt x="2299421" y="23863"/>
                </a:lnTo>
                <a:lnTo>
                  <a:pt x="2354919" y="21232"/>
                </a:lnTo>
                <a:lnTo>
                  <a:pt x="2410263" y="18066"/>
                </a:lnTo>
                <a:lnTo>
                  <a:pt x="2466914" y="15956"/>
                </a:lnTo>
                <a:lnTo>
                  <a:pt x="2524437" y="14549"/>
                </a:lnTo>
                <a:lnTo>
                  <a:pt x="2582541" y="13612"/>
                </a:lnTo>
                <a:lnTo>
                  <a:pt x="2643855" y="12986"/>
                </a:lnTo>
                <a:lnTo>
                  <a:pt x="2707309" y="12569"/>
                </a:lnTo>
                <a:lnTo>
                  <a:pt x="2772189" y="12291"/>
                </a:lnTo>
                <a:lnTo>
                  <a:pt x="2835904" y="11401"/>
                </a:lnTo>
                <a:lnTo>
                  <a:pt x="2898842" y="10101"/>
                </a:lnTo>
                <a:lnTo>
                  <a:pt x="2961261" y="8530"/>
                </a:lnTo>
                <a:lnTo>
                  <a:pt x="3025452" y="7481"/>
                </a:lnTo>
                <a:lnTo>
                  <a:pt x="3090823" y="6782"/>
                </a:lnTo>
                <a:lnTo>
                  <a:pt x="3156982" y="6317"/>
                </a:lnTo>
                <a:lnTo>
                  <a:pt x="3222960" y="5301"/>
                </a:lnTo>
                <a:lnTo>
                  <a:pt x="3288817" y="3918"/>
                </a:lnTo>
                <a:lnTo>
                  <a:pt x="3354595" y="2291"/>
                </a:lnTo>
                <a:lnTo>
                  <a:pt x="3423141" y="1206"/>
                </a:lnTo>
                <a:lnTo>
                  <a:pt x="3493533" y="482"/>
                </a:lnTo>
                <a:lnTo>
                  <a:pt x="3565155" y="0"/>
                </a:lnTo>
                <a:lnTo>
                  <a:pt x="3634776" y="384"/>
                </a:lnTo>
                <a:lnTo>
                  <a:pt x="3703062" y="1346"/>
                </a:lnTo>
                <a:lnTo>
                  <a:pt x="3770458" y="2693"/>
                </a:lnTo>
                <a:lnTo>
                  <a:pt x="3840788" y="3591"/>
                </a:lnTo>
                <a:lnTo>
                  <a:pt x="3913076" y="4189"/>
                </a:lnTo>
                <a:lnTo>
                  <a:pt x="3986668" y="4588"/>
                </a:lnTo>
                <a:lnTo>
                  <a:pt x="4058306" y="4854"/>
                </a:lnTo>
                <a:lnTo>
                  <a:pt x="4128643" y="5031"/>
                </a:lnTo>
                <a:lnTo>
                  <a:pt x="4198112" y="5150"/>
                </a:lnTo>
                <a:lnTo>
                  <a:pt x="4267003" y="5934"/>
                </a:lnTo>
                <a:lnTo>
                  <a:pt x="4335507" y="7163"/>
                </a:lnTo>
                <a:lnTo>
                  <a:pt x="4403755" y="8687"/>
                </a:lnTo>
                <a:lnTo>
                  <a:pt x="4471831" y="10409"/>
                </a:lnTo>
                <a:lnTo>
                  <a:pt x="4539793" y="12262"/>
                </a:lnTo>
                <a:lnTo>
                  <a:pt x="4607679" y="14204"/>
                </a:lnTo>
                <a:lnTo>
                  <a:pt x="4673397" y="16204"/>
                </a:lnTo>
                <a:lnTo>
                  <a:pt x="4737670" y="18242"/>
                </a:lnTo>
                <a:lnTo>
                  <a:pt x="4800980" y="20306"/>
                </a:lnTo>
                <a:lnTo>
                  <a:pt x="4863648" y="22388"/>
                </a:lnTo>
                <a:lnTo>
                  <a:pt x="4925887" y="24482"/>
                </a:lnTo>
                <a:lnTo>
                  <a:pt x="4987841" y="26583"/>
                </a:lnTo>
                <a:lnTo>
                  <a:pt x="5049605" y="28689"/>
                </a:lnTo>
                <a:lnTo>
                  <a:pt x="5111243" y="30800"/>
                </a:lnTo>
                <a:lnTo>
                  <a:pt x="5172795" y="32911"/>
                </a:lnTo>
                <a:lnTo>
                  <a:pt x="5234291" y="35025"/>
                </a:lnTo>
                <a:lnTo>
                  <a:pt x="5295750" y="37140"/>
                </a:lnTo>
                <a:lnTo>
                  <a:pt x="5357183" y="39255"/>
                </a:lnTo>
                <a:lnTo>
                  <a:pt x="5415778" y="41371"/>
                </a:lnTo>
                <a:lnTo>
                  <a:pt x="5472479" y="43487"/>
                </a:lnTo>
                <a:lnTo>
                  <a:pt x="5527920" y="45603"/>
                </a:lnTo>
                <a:lnTo>
                  <a:pt x="5582519" y="47719"/>
                </a:lnTo>
                <a:lnTo>
                  <a:pt x="5636558" y="49836"/>
                </a:lnTo>
                <a:lnTo>
                  <a:pt x="5690222" y="51953"/>
                </a:lnTo>
                <a:lnTo>
                  <a:pt x="5742225" y="54775"/>
                </a:lnTo>
                <a:lnTo>
                  <a:pt x="5793122" y="58068"/>
                </a:lnTo>
                <a:lnTo>
                  <a:pt x="5843281" y="61673"/>
                </a:lnTo>
                <a:lnTo>
                  <a:pt x="5892949" y="64078"/>
                </a:lnTo>
                <a:lnTo>
                  <a:pt x="5942288" y="65680"/>
                </a:lnTo>
                <a:lnTo>
                  <a:pt x="5991408" y="66749"/>
                </a:lnTo>
                <a:lnTo>
                  <a:pt x="6038972" y="68872"/>
                </a:lnTo>
                <a:lnTo>
                  <a:pt x="6085498" y="71699"/>
                </a:lnTo>
                <a:lnTo>
                  <a:pt x="6131332" y="74995"/>
                </a:lnTo>
                <a:lnTo>
                  <a:pt x="6175999" y="77897"/>
                </a:lnTo>
                <a:lnTo>
                  <a:pt x="6219889" y="80538"/>
                </a:lnTo>
                <a:lnTo>
                  <a:pt x="6263259" y="83004"/>
                </a:lnTo>
                <a:lnTo>
                  <a:pt x="6304167" y="85354"/>
                </a:lnTo>
                <a:lnTo>
                  <a:pt x="6343434" y="87625"/>
                </a:lnTo>
                <a:lnTo>
                  <a:pt x="6381606" y="89845"/>
                </a:lnTo>
                <a:lnTo>
                  <a:pt x="6417638" y="91326"/>
                </a:lnTo>
                <a:lnTo>
                  <a:pt x="6452242" y="92312"/>
                </a:lnTo>
                <a:lnTo>
                  <a:pt x="6485894" y="92970"/>
                </a:lnTo>
                <a:lnTo>
                  <a:pt x="6518207" y="94114"/>
                </a:lnTo>
                <a:lnTo>
                  <a:pt x="6549627" y="95583"/>
                </a:lnTo>
                <a:lnTo>
                  <a:pt x="6580451" y="97267"/>
                </a:lnTo>
                <a:lnTo>
                  <a:pt x="6609468" y="99095"/>
                </a:lnTo>
                <a:lnTo>
                  <a:pt x="6637278" y="101020"/>
                </a:lnTo>
                <a:lnTo>
                  <a:pt x="6664285" y="103008"/>
                </a:lnTo>
                <a:lnTo>
                  <a:pt x="6690051" y="104335"/>
                </a:lnTo>
                <a:lnTo>
                  <a:pt x="6714989" y="105219"/>
                </a:lnTo>
                <a:lnTo>
                  <a:pt x="6761984" y="106906"/>
                </a:lnTo>
                <a:lnTo>
                  <a:pt x="6804037" y="110008"/>
                </a:lnTo>
                <a:lnTo>
                  <a:pt x="6840131" y="111857"/>
                </a:lnTo>
                <a:lnTo>
                  <a:pt x="6889750" y="1133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425"/>
          <p:cNvGrpSpPr/>
          <p:nvPr/>
        </p:nvGrpSpPr>
        <p:grpSpPr>
          <a:xfrm>
            <a:off x="2059362" y="5192682"/>
            <a:ext cx="905224" cy="300069"/>
            <a:chOff x="2059362" y="5192682"/>
            <a:chExt cx="905224" cy="300069"/>
          </a:xfrm>
        </p:grpSpPr>
        <p:sp>
          <p:nvSpPr>
            <p:cNvPr id="320" name="SMARTInkShape-1871"/>
            <p:cNvSpPr/>
            <p:nvPr>
              <p:custDataLst>
                <p:tags r:id="rId30"/>
              </p:custDataLst>
            </p:nvPr>
          </p:nvSpPr>
          <p:spPr>
            <a:xfrm>
              <a:off x="2059362" y="5192682"/>
              <a:ext cx="131389" cy="300069"/>
            </a:xfrm>
            <a:custGeom>
              <a:avLst/>
              <a:gdLst/>
              <a:ahLst/>
              <a:cxnLst/>
              <a:rect l="0" t="0" r="0" b="0"/>
              <a:pathLst>
                <a:path w="131389" h="300069">
                  <a:moveTo>
                    <a:pt x="112338" y="71468"/>
                  </a:moveTo>
                  <a:lnTo>
                    <a:pt x="112338" y="71468"/>
                  </a:lnTo>
                  <a:lnTo>
                    <a:pt x="115709" y="68097"/>
                  </a:lnTo>
                  <a:lnTo>
                    <a:pt x="117364" y="64560"/>
                  </a:lnTo>
                  <a:lnTo>
                    <a:pt x="118427" y="56541"/>
                  </a:lnTo>
                  <a:lnTo>
                    <a:pt x="111746" y="34120"/>
                  </a:lnTo>
                  <a:lnTo>
                    <a:pt x="103754" y="13212"/>
                  </a:lnTo>
                  <a:lnTo>
                    <a:pt x="95823" y="4890"/>
                  </a:lnTo>
                  <a:lnTo>
                    <a:pt x="90745" y="1682"/>
                  </a:lnTo>
                  <a:lnTo>
                    <a:pt x="77576" y="0"/>
                  </a:lnTo>
                  <a:lnTo>
                    <a:pt x="70113" y="540"/>
                  </a:lnTo>
                  <a:lnTo>
                    <a:pt x="46126" y="11412"/>
                  </a:lnTo>
                  <a:lnTo>
                    <a:pt x="31258" y="24667"/>
                  </a:lnTo>
                  <a:lnTo>
                    <a:pt x="10480" y="53338"/>
                  </a:lnTo>
                  <a:lnTo>
                    <a:pt x="980" y="74699"/>
                  </a:lnTo>
                  <a:lnTo>
                    <a:pt x="0" y="84911"/>
                  </a:lnTo>
                  <a:lnTo>
                    <a:pt x="4554" y="103783"/>
                  </a:lnTo>
                  <a:lnTo>
                    <a:pt x="13634" y="115934"/>
                  </a:lnTo>
                  <a:lnTo>
                    <a:pt x="19019" y="120162"/>
                  </a:lnTo>
                  <a:lnTo>
                    <a:pt x="26842" y="121570"/>
                  </a:lnTo>
                  <a:lnTo>
                    <a:pt x="46823" y="119371"/>
                  </a:lnTo>
                  <a:lnTo>
                    <a:pt x="64170" y="111808"/>
                  </a:lnTo>
                  <a:lnTo>
                    <a:pt x="102101" y="79969"/>
                  </a:lnTo>
                  <a:lnTo>
                    <a:pt x="130040" y="35926"/>
                  </a:lnTo>
                  <a:lnTo>
                    <a:pt x="131309" y="79665"/>
                  </a:lnTo>
                  <a:lnTo>
                    <a:pt x="131365" y="119601"/>
                  </a:lnTo>
                  <a:lnTo>
                    <a:pt x="131381" y="155423"/>
                  </a:lnTo>
                  <a:lnTo>
                    <a:pt x="131387" y="199451"/>
                  </a:lnTo>
                  <a:lnTo>
                    <a:pt x="128017" y="242642"/>
                  </a:lnTo>
                  <a:lnTo>
                    <a:pt x="130767" y="289208"/>
                  </a:lnTo>
                  <a:lnTo>
                    <a:pt x="131388" y="30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872"/>
            <p:cNvSpPr/>
            <p:nvPr>
              <p:custDataLst>
                <p:tags r:id="rId31"/>
              </p:custDataLst>
            </p:nvPr>
          </p:nvSpPr>
          <p:spPr>
            <a:xfrm>
              <a:off x="2311984" y="5212837"/>
              <a:ext cx="98838" cy="267214"/>
            </a:xfrm>
            <a:custGeom>
              <a:avLst/>
              <a:gdLst/>
              <a:ahLst/>
              <a:cxnLst/>
              <a:rect l="0" t="0" r="0" b="0"/>
              <a:pathLst>
                <a:path w="98838" h="267214">
                  <a:moveTo>
                    <a:pt x="81966" y="38613"/>
                  </a:moveTo>
                  <a:lnTo>
                    <a:pt x="81966" y="38613"/>
                  </a:lnTo>
                  <a:lnTo>
                    <a:pt x="81966" y="14848"/>
                  </a:lnTo>
                  <a:lnTo>
                    <a:pt x="78203" y="6648"/>
                  </a:lnTo>
                  <a:lnTo>
                    <a:pt x="75224" y="2487"/>
                  </a:lnTo>
                  <a:lnTo>
                    <a:pt x="71121" y="417"/>
                  </a:lnTo>
                  <a:lnTo>
                    <a:pt x="60918" y="0"/>
                  </a:lnTo>
                  <a:lnTo>
                    <a:pt x="39903" y="7103"/>
                  </a:lnTo>
                  <a:lnTo>
                    <a:pt x="27758" y="16142"/>
                  </a:lnTo>
                  <a:lnTo>
                    <a:pt x="11106" y="38775"/>
                  </a:lnTo>
                  <a:lnTo>
                    <a:pt x="1789" y="59852"/>
                  </a:lnTo>
                  <a:lnTo>
                    <a:pt x="0" y="80978"/>
                  </a:lnTo>
                  <a:lnTo>
                    <a:pt x="3439" y="96483"/>
                  </a:lnTo>
                  <a:lnTo>
                    <a:pt x="6331" y="102592"/>
                  </a:lnTo>
                  <a:lnTo>
                    <a:pt x="11082" y="105255"/>
                  </a:lnTo>
                  <a:lnTo>
                    <a:pt x="17071" y="105619"/>
                  </a:lnTo>
                  <a:lnTo>
                    <a:pt x="23886" y="104450"/>
                  </a:lnTo>
                  <a:lnTo>
                    <a:pt x="37102" y="97507"/>
                  </a:lnTo>
                  <a:lnTo>
                    <a:pt x="54562" y="81698"/>
                  </a:lnTo>
                  <a:lnTo>
                    <a:pt x="84934" y="36673"/>
                  </a:lnTo>
                  <a:lnTo>
                    <a:pt x="88178" y="30969"/>
                  </a:lnTo>
                  <a:lnTo>
                    <a:pt x="91046" y="27873"/>
                  </a:lnTo>
                  <a:lnTo>
                    <a:pt x="93664" y="26514"/>
                  </a:lnTo>
                  <a:lnTo>
                    <a:pt x="96115" y="26313"/>
                  </a:lnTo>
                  <a:lnTo>
                    <a:pt x="98837" y="37380"/>
                  </a:lnTo>
                  <a:lnTo>
                    <a:pt x="98489" y="63648"/>
                  </a:lnTo>
                  <a:lnTo>
                    <a:pt x="95421" y="107921"/>
                  </a:lnTo>
                  <a:lnTo>
                    <a:pt x="94815" y="146064"/>
                  </a:lnTo>
                  <a:lnTo>
                    <a:pt x="94695" y="192168"/>
                  </a:lnTo>
                  <a:lnTo>
                    <a:pt x="94670" y="239456"/>
                  </a:lnTo>
                  <a:lnTo>
                    <a:pt x="94666" y="26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873"/>
            <p:cNvSpPr/>
            <p:nvPr>
              <p:custDataLst>
                <p:tags r:id="rId32"/>
              </p:custDataLst>
            </p:nvPr>
          </p:nvSpPr>
          <p:spPr>
            <a:xfrm>
              <a:off x="2884670" y="5243237"/>
              <a:ext cx="79916" cy="217764"/>
            </a:xfrm>
            <a:custGeom>
              <a:avLst/>
              <a:gdLst/>
              <a:ahLst/>
              <a:cxnLst/>
              <a:rect l="0" t="0" r="0" b="0"/>
              <a:pathLst>
                <a:path w="79916" h="217764">
                  <a:moveTo>
                    <a:pt x="68080" y="65363"/>
                  </a:moveTo>
                  <a:lnTo>
                    <a:pt x="68080" y="65363"/>
                  </a:lnTo>
                  <a:lnTo>
                    <a:pt x="66198" y="33657"/>
                  </a:lnTo>
                  <a:lnTo>
                    <a:pt x="59242" y="11593"/>
                  </a:lnTo>
                  <a:lnTo>
                    <a:pt x="53333" y="4305"/>
                  </a:lnTo>
                  <a:lnTo>
                    <a:pt x="49782" y="1375"/>
                  </a:lnTo>
                  <a:lnTo>
                    <a:pt x="38311" y="0"/>
                  </a:lnTo>
                  <a:lnTo>
                    <a:pt x="31300" y="621"/>
                  </a:lnTo>
                  <a:lnTo>
                    <a:pt x="19748" y="6956"/>
                  </a:lnTo>
                  <a:lnTo>
                    <a:pt x="10616" y="16827"/>
                  </a:lnTo>
                  <a:lnTo>
                    <a:pt x="4205" y="28269"/>
                  </a:lnTo>
                  <a:lnTo>
                    <a:pt x="0" y="53353"/>
                  </a:lnTo>
                  <a:lnTo>
                    <a:pt x="821" y="60179"/>
                  </a:lnTo>
                  <a:lnTo>
                    <a:pt x="5496" y="69644"/>
                  </a:lnTo>
                  <a:lnTo>
                    <a:pt x="16062" y="78940"/>
                  </a:lnTo>
                  <a:lnTo>
                    <a:pt x="21406" y="78647"/>
                  </a:lnTo>
                  <a:lnTo>
                    <a:pt x="34871" y="72678"/>
                  </a:lnTo>
                  <a:lnTo>
                    <a:pt x="60736" y="51599"/>
                  </a:lnTo>
                  <a:lnTo>
                    <a:pt x="76403" y="30815"/>
                  </a:lnTo>
                  <a:lnTo>
                    <a:pt x="77862" y="27515"/>
                  </a:lnTo>
                  <a:lnTo>
                    <a:pt x="78835" y="27431"/>
                  </a:lnTo>
                  <a:lnTo>
                    <a:pt x="79915" y="32982"/>
                  </a:lnTo>
                  <a:lnTo>
                    <a:pt x="75640" y="73581"/>
                  </a:lnTo>
                  <a:lnTo>
                    <a:pt x="71298" y="117786"/>
                  </a:lnTo>
                  <a:lnTo>
                    <a:pt x="71648" y="159773"/>
                  </a:lnTo>
                  <a:lnTo>
                    <a:pt x="68080" y="21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874"/>
            <p:cNvSpPr/>
            <p:nvPr>
              <p:custDataLst>
                <p:tags r:id="rId33"/>
              </p:custDataLst>
            </p:nvPr>
          </p:nvSpPr>
          <p:spPr>
            <a:xfrm>
              <a:off x="2679731" y="5215208"/>
              <a:ext cx="101570" cy="245793"/>
            </a:xfrm>
            <a:custGeom>
              <a:avLst/>
              <a:gdLst/>
              <a:ahLst/>
              <a:cxnLst/>
              <a:rect l="0" t="0" r="0" b="0"/>
              <a:pathLst>
                <a:path w="101570" h="245793">
                  <a:moveTo>
                    <a:pt x="69819" y="55292"/>
                  </a:moveTo>
                  <a:lnTo>
                    <a:pt x="69819" y="55292"/>
                  </a:lnTo>
                  <a:lnTo>
                    <a:pt x="67937" y="21170"/>
                  </a:lnTo>
                  <a:lnTo>
                    <a:pt x="66448" y="15611"/>
                  </a:lnTo>
                  <a:lnTo>
                    <a:pt x="63338" y="11199"/>
                  </a:lnTo>
                  <a:lnTo>
                    <a:pt x="54239" y="4415"/>
                  </a:lnTo>
                  <a:lnTo>
                    <a:pt x="40587" y="0"/>
                  </a:lnTo>
                  <a:lnTo>
                    <a:pt x="36220" y="1498"/>
                  </a:lnTo>
                  <a:lnTo>
                    <a:pt x="27605" y="8806"/>
                  </a:lnTo>
                  <a:lnTo>
                    <a:pt x="6917" y="40177"/>
                  </a:lnTo>
                  <a:lnTo>
                    <a:pt x="0" y="57276"/>
                  </a:lnTo>
                  <a:lnTo>
                    <a:pt x="218" y="74283"/>
                  </a:lnTo>
                  <a:lnTo>
                    <a:pt x="5018" y="88427"/>
                  </a:lnTo>
                  <a:lnTo>
                    <a:pt x="8274" y="92199"/>
                  </a:lnTo>
                  <a:lnTo>
                    <a:pt x="11855" y="94713"/>
                  </a:lnTo>
                  <a:lnTo>
                    <a:pt x="23361" y="95625"/>
                  </a:lnTo>
                  <a:lnTo>
                    <a:pt x="30381" y="94881"/>
                  </a:lnTo>
                  <a:lnTo>
                    <a:pt x="45706" y="86527"/>
                  </a:lnTo>
                  <a:lnTo>
                    <a:pt x="71798" y="61540"/>
                  </a:lnTo>
                  <a:lnTo>
                    <a:pt x="87045" y="39113"/>
                  </a:lnTo>
                  <a:lnTo>
                    <a:pt x="88058" y="45044"/>
                  </a:lnTo>
                  <a:lnTo>
                    <a:pt x="84398" y="84804"/>
                  </a:lnTo>
                  <a:lnTo>
                    <a:pt x="82890" y="131181"/>
                  </a:lnTo>
                  <a:lnTo>
                    <a:pt x="84510" y="175850"/>
                  </a:lnTo>
                  <a:lnTo>
                    <a:pt x="101569" y="24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875"/>
            <p:cNvSpPr/>
            <p:nvPr>
              <p:custDataLst>
                <p:tags r:id="rId34"/>
              </p:custDataLst>
            </p:nvPr>
          </p:nvSpPr>
          <p:spPr>
            <a:xfrm>
              <a:off x="2476500" y="5422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426"/>
          <p:cNvGrpSpPr/>
          <p:nvPr/>
        </p:nvGrpSpPr>
        <p:grpSpPr>
          <a:xfrm>
            <a:off x="3217715" y="5195183"/>
            <a:ext cx="211286" cy="227718"/>
            <a:chOff x="3217715" y="5195183"/>
            <a:chExt cx="211286" cy="227718"/>
          </a:xfrm>
        </p:grpSpPr>
        <p:sp>
          <p:nvSpPr>
            <p:cNvPr id="326" name="SMARTInkShape-1876"/>
            <p:cNvSpPr/>
            <p:nvPr>
              <p:custDataLst>
                <p:tags r:id="rId27"/>
              </p:custDataLst>
            </p:nvPr>
          </p:nvSpPr>
          <p:spPr>
            <a:xfrm>
              <a:off x="3422650" y="5365750"/>
              <a:ext cx="6351" cy="17645"/>
            </a:xfrm>
            <a:custGeom>
              <a:avLst/>
              <a:gdLst/>
              <a:ahLst/>
              <a:cxnLst/>
              <a:rect l="0" t="0" r="0" b="0"/>
              <a:pathLst>
                <a:path w="6351" h="17645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088" y="17644"/>
                  </a:lnTo>
                  <a:lnTo>
                    <a:pt x="6176" y="174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877"/>
            <p:cNvSpPr/>
            <p:nvPr>
              <p:custDataLst>
                <p:tags r:id="rId28"/>
              </p:custDataLst>
            </p:nvPr>
          </p:nvSpPr>
          <p:spPr>
            <a:xfrm>
              <a:off x="3217715" y="5340350"/>
              <a:ext cx="33486" cy="50801"/>
            </a:xfrm>
            <a:custGeom>
              <a:avLst/>
              <a:gdLst/>
              <a:ahLst/>
              <a:cxnLst/>
              <a:rect l="0" t="0" r="0" b="0"/>
              <a:pathLst>
                <a:path w="33486" h="50801">
                  <a:moveTo>
                    <a:pt x="33485" y="50800"/>
                  </a:moveTo>
                  <a:lnTo>
                    <a:pt x="33485" y="50800"/>
                  </a:lnTo>
                  <a:lnTo>
                    <a:pt x="1535" y="18850"/>
                  </a:lnTo>
                  <a:lnTo>
                    <a:pt x="191" y="16094"/>
                  </a:lnTo>
                  <a:lnTo>
                    <a:pt x="0" y="13552"/>
                  </a:lnTo>
                  <a:lnTo>
                    <a:pt x="578" y="11151"/>
                  </a:lnTo>
                  <a:lnTo>
                    <a:pt x="3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878"/>
            <p:cNvSpPr/>
            <p:nvPr>
              <p:custDataLst>
                <p:tags r:id="rId29"/>
              </p:custDataLst>
            </p:nvPr>
          </p:nvSpPr>
          <p:spPr>
            <a:xfrm>
              <a:off x="3327400" y="5195183"/>
              <a:ext cx="44451" cy="227718"/>
            </a:xfrm>
            <a:custGeom>
              <a:avLst/>
              <a:gdLst/>
              <a:ahLst/>
              <a:cxnLst/>
              <a:rect l="0" t="0" r="0" b="0"/>
              <a:pathLst>
                <a:path w="44451" h="2277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39381" y="41109"/>
                  </a:lnTo>
                  <a:lnTo>
                    <a:pt x="33619" y="76470"/>
                  </a:lnTo>
                  <a:lnTo>
                    <a:pt x="25351" y="122582"/>
                  </a:lnTo>
                  <a:lnTo>
                    <a:pt x="13552" y="166027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SMARTInkShape-1879"/>
          <p:cNvSpPr/>
          <p:nvPr>
            <p:custDataLst>
              <p:tags r:id="rId10"/>
            </p:custDataLst>
          </p:nvPr>
        </p:nvSpPr>
        <p:spPr>
          <a:xfrm>
            <a:off x="4423470" y="5157422"/>
            <a:ext cx="127637" cy="309929"/>
          </a:xfrm>
          <a:custGeom>
            <a:avLst/>
            <a:gdLst/>
            <a:ahLst/>
            <a:cxnLst/>
            <a:rect l="0" t="0" r="0" b="0"/>
            <a:pathLst>
              <a:path w="127637" h="309929">
                <a:moveTo>
                  <a:pt x="40580" y="17828"/>
                </a:moveTo>
                <a:lnTo>
                  <a:pt x="40580" y="17828"/>
                </a:lnTo>
                <a:lnTo>
                  <a:pt x="40580" y="0"/>
                </a:lnTo>
                <a:lnTo>
                  <a:pt x="23952" y="44947"/>
                </a:lnTo>
                <a:lnTo>
                  <a:pt x="8446" y="90996"/>
                </a:lnTo>
                <a:lnTo>
                  <a:pt x="0" y="137722"/>
                </a:lnTo>
                <a:lnTo>
                  <a:pt x="2137" y="163811"/>
                </a:lnTo>
                <a:lnTo>
                  <a:pt x="5385" y="170903"/>
                </a:lnTo>
                <a:lnTo>
                  <a:pt x="9355" y="171383"/>
                </a:lnTo>
                <a:lnTo>
                  <a:pt x="36006" y="162016"/>
                </a:lnTo>
                <a:lnTo>
                  <a:pt x="68447" y="149947"/>
                </a:lnTo>
                <a:lnTo>
                  <a:pt x="93601" y="146345"/>
                </a:lnTo>
                <a:lnTo>
                  <a:pt x="112186" y="148649"/>
                </a:lnTo>
                <a:lnTo>
                  <a:pt x="116539" y="151609"/>
                </a:lnTo>
                <a:lnTo>
                  <a:pt x="123258" y="160541"/>
                </a:lnTo>
                <a:lnTo>
                  <a:pt x="127636" y="187584"/>
                </a:lnTo>
                <a:lnTo>
                  <a:pt x="124046" y="230284"/>
                </a:lnTo>
                <a:lnTo>
                  <a:pt x="116542" y="274989"/>
                </a:lnTo>
                <a:lnTo>
                  <a:pt x="113852" y="292283"/>
                </a:lnTo>
                <a:lnTo>
                  <a:pt x="115598" y="307835"/>
                </a:lnTo>
                <a:lnTo>
                  <a:pt x="116780" y="309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428"/>
          <p:cNvGrpSpPr/>
          <p:nvPr/>
        </p:nvGrpSpPr>
        <p:grpSpPr>
          <a:xfrm>
            <a:off x="5083829" y="5192368"/>
            <a:ext cx="269617" cy="306733"/>
            <a:chOff x="5083829" y="5192368"/>
            <a:chExt cx="269617" cy="306733"/>
          </a:xfrm>
        </p:grpSpPr>
        <p:sp>
          <p:nvSpPr>
            <p:cNvPr id="331" name="SMARTInkShape-1880"/>
            <p:cNvSpPr/>
            <p:nvPr>
              <p:custDataLst>
                <p:tags r:id="rId25"/>
              </p:custDataLst>
            </p:nvPr>
          </p:nvSpPr>
          <p:spPr>
            <a:xfrm>
              <a:off x="5264150" y="5327728"/>
              <a:ext cx="89296" cy="139623"/>
            </a:xfrm>
            <a:custGeom>
              <a:avLst/>
              <a:gdLst/>
              <a:ahLst/>
              <a:cxnLst/>
              <a:rect l="0" t="0" r="0" b="0"/>
              <a:pathLst>
                <a:path w="89296" h="139623">
                  <a:moveTo>
                    <a:pt x="88900" y="6272"/>
                  </a:moveTo>
                  <a:lnTo>
                    <a:pt x="88900" y="6272"/>
                  </a:lnTo>
                  <a:lnTo>
                    <a:pt x="85529" y="2901"/>
                  </a:lnTo>
                  <a:lnTo>
                    <a:pt x="81992" y="1246"/>
                  </a:lnTo>
                  <a:lnTo>
                    <a:pt x="60959" y="0"/>
                  </a:lnTo>
                  <a:lnTo>
                    <a:pt x="56867" y="1384"/>
                  </a:lnTo>
                  <a:lnTo>
                    <a:pt x="50439" y="6686"/>
                  </a:lnTo>
                  <a:lnTo>
                    <a:pt x="36905" y="25953"/>
                  </a:lnTo>
                  <a:lnTo>
                    <a:pt x="34041" y="35245"/>
                  </a:lnTo>
                  <a:lnTo>
                    <a:pt x="35394" y="40404"/>
                  </a:lnTo>
                  <a:lnTo>
                    <a:pt x="52774" y="63892"/>
                  </a:lnTo>
                  <a:lnTo>
                    <a:pt x="86527" y="99061"/>
                  </a:lnTo>
                  <a:lnTo>
                    <a:pt x="88729" y="103409"/>
                  </a:lnTo>
                  <a:lnTo>
                    <a:pt x="89295" y="112003"/>
                  </a:lnTo>
                  <a:lnTo>
                    <a:pt x="87046" y="115565"/>
                  </a:lnTo>
                  <a:lnTo>
                    <a:pt x="78903" y="121404"/>
                  </a:lnTo>
                  <a:lnTo>
                    <a:pt x="38268" y="134560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881"/>
            <p:cNvSpPr/>
            <p:nvPr>
              <p:custDataLst>
                <p:tags r:id="rId26"/>
              </p:custDataLst>
            </p:nvPr>
          </p:nvSpPr>
          <p:spPr>
            <a:xfrm>
              <a:off x="5083829" y="5192368"/>
              <a:ext cx="119480" cy="306733"/>
            </a:xfrm>
            <a:custGeom>
              <a:avLst/>
              <a:gdLst/>
              <a:ahLst/>
              <a:cxnLst/>
              <a:rect l="0" t="0" r="0" b="0"/>
              <a:pathLst>
                <a:path w="119480" h="306733">
                  <a:moveTo>
                    <a:pt x="91421" y="52732"/>
                  </a:moveTo>
                  <a:lnTo>
                    <a:pt x="91421" y="52732"/>
                  </a:lnTo>
                  <a:lnTo>
                    <a:pt x="94792" y="49361"/>
                  </a:lnTo>
                  <a:lnTo>
                    <a:pt x="96447" y="43943"/>
                  </a:lnTo>
                  <a:lnTo>
                    <a:pt x="96477" y="36126"/>
                  </a:lnTo>
                  <a:lnTo>
                    <a:pt x="94139" y="25596"/>
                  </a:lnTo>
                  <a:lnTo>
                    <a:pt x="86984" y="15742"/>
                  </a:lnTo>
                  <a:lnTo>
                    <a:pt x="68516" y="1289"/>
                  </a:lnTo>
                  <a:lnTo>
                    <a:pt x="54195" y="0"/>
                  </a:lnTo>
                  <a:lnTo>
                    <a:pt x="45436" y="644"/>
                  </a:lnTo>
                  <a:lnTo>
                    <a:pt x="31943" y="7004"/>
                  </a:lnTo>
                  <a:lnTo>
                    <a:pt x="20537" y="18298"/>
                  </a:lnTo>
                  <a:lnTo>
                    <a:pt x="8411" y="35076"/>
                  </a:lnTo>
                  <a:lnTo>
                    <a:pt x="1611" y="54292"/>
                  </a:lnTo>
                  <a:lnTo>
                    <a:pt x="0" y="73181"/>
                  </a:lnTo>
                  <a:lnTo>
                    <a:pt x="3988" y="88632"/>
                  </a:lnTo>
                  <a:lnTo>
                    <a:pt x="9143" y="94303"/>
                  </a:lnTo>
                  <a:lnTo>
                    <a:pt x="24279" y="102488"/>
                  </a:lnTo>
                  <a:lnTo>
                    <a:pt x="31843" y="103541"/>
                  </a:lnTo>
                  <a:lnTo>
                    <a:pt x="45892" y="100949"/>
                  </a:lnTo>
                  <a:lnTo>
                    <a:pt x="76522" y="87082"/>
                  </a:lnTo>
                  <a:lnTo>
                    <a:pt x="111759" y="57562"/>
                  </a:lnTo>
                  <a:lnTo>
                    <a:pt x="114152" y="56657"/>
                  </a:lnTo>
                  <a:lnTo>
                    <a:pt x="116452" y="56760"/>
                  </a:lnTo>
                  <a:lnTo>
                    <a:pt x="118692" y="57534"/>
                  </a:lnTo>
                  <a:lnTo>
                    <a:pt x="119479" y="60872"/>
                  </a:lnTo>
                  <a:lnTo>
                    <a:pt x="116441" y="105843"/>
                  </a:lnTo>
                  <a:lnTo>
                    <a:pt x="112554" y="149607"/>
                  </a:lnTo>
                  <a:lnTo>
                    <a:pt x="111794" y="186877"/>
                  </a:lnTo>
                  <a:lnTo>
                    <a:pt x="115619" y="229513"/>
                  </a:lnTo>
                  <a:lnTo>
                    <a:pt x="116716" y="275449"/>
                  </a:lnTo>
                  <a:lnTo>
                    <a:pt x="116821" y="306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429"/>
          <p:cNvGrpSpPr/>
          <p:nvPr/>
        </p:nvGrpSpPr>
        <p:grpSpPr>
          <a:xfrm>
            <a:off x="2063750" y="5955764"/>
            <a:ext cx="1790701" cy="330737"/>
            <a:chOff x="2063750" y="5955764"/>
            <a:chExt cx="1790701" cy="330737"/>
          </a:xfrm>
        </p:grpSpPr>
        <p:sp>
          <p:nvSpPr>
            <p:cNvPr id="334" name="SMARTInkShape-1882"/>
            <p:cNvSpPr/>
            <p:nvPr>
              <p:custDataLst>
                <p:tags r:id="rId15"/>
              </p:custDataLst>
            </p:nvPr>
          </p:nvSpPr>
          <p:spPr>
            <a:xfrm>
              <a:off x="3590990" y="6096339"/>
              <a:ext cx="72961" cy="12362"/>
            </a:xfrm>
            <a:custGeom>
              <a:avLst/>
              <a:gdLst/>
              <a:ahLst/>
              <a:cxnLst/>
              <a:rect l="0" t="0" r="0" b="0"/>
              <a:pathLst>
                <a:path w="72961" h="12362">
                  <a:moveTo>
                    <a:pt x="9460" y="12361"/>
                  </a:moveTo>
                  <a:lnTo>
                    <a:pt x="9460" y="12361"/>
                  </a:lnTo>
                  <a:lnTo>
                    <a:pt x="6089" y="8990"/>
                  </a:lnTo>
                  <a:lnTo>
                    <a:pt x="4434" y="5454"/>
                  </a:lnTo>
                  <a:lnTo>
                    <a:pt x="3993" y="3522"/>
                  </a:lnTo>
                  <a:lnTo>
                    <a:pt x="2993" y="2235"/>
                  </a:lnTo>
                  <a:lnTo>
                    <a:pt x="0" y="804"/>
                  </a:lnTo>
                  <a:lnTo>
                    <a:pt x="331" y="424"/>
                  </a:lnTo>
                  <a:lnTo>
                    <a:pt x="4461" y="0"/>
                  </a:lnTo>
                  <a:lnTo>
                    <a:pt x="72960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883"/>
            <p:cNvSpPr/>
            <p:nvPr>
              <p:custDataLst>
                <p:tags r:id="rId16"/>
              </p:custDataLst>
            </p:nvPr>
          </p:nvSpPr>
          <p:spPr>
            <a:xfrm>
              <a:off x="3831338" y="6153150"/>
              <a:ext cx="23113" cy="14373"/>
            </a:xfrm>
            <a:custGeom>
              <a:avLst/>
              <a:gdLst/>
              <a:ahLst/>
              <a:cxnLst/>
              <a:rect l="0" t="0" r="0" b="0"/>
              <a:pathLst>
                <a:path w="23113" h="14373">
                  <a:moveTo>
                    <a:pt x="23112" y="6350"/>
                  </a:moveTo>
                  <a:lnTo>
                    <a:pt x="23112" y="6350"/>
                  </a:lnTo>
                  <a:lnTo>
                    <a:pt x="16370" y="13092"/>
                  </a:lnTo>
                  <a:lnTo>
                    <a:pt x="12973" y="14372"/>
                  </a:lnTo>
                  <a:lnTo>
                    <a:pt x="5435" y="13913"/>
                  </a:lnTo>
                  <a:lnTo>
                    <a:pt x="2861" y="12803"/>
                  </a:lnTo>
                  <a:lnTo>
                    <a:pt x="1144" y="11358"/>
                  </a:lnTo>
                  <a:lnTo>
                    <a:pt x="0" y="9688"/>
                  </a:lnTo>
                  <a:lnTo>
                    <a:pt x="649" y="7870"/>
                  </a:lnTo>
                  <a:lnTo>
                    <a:pt x="10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884"/>
            <p:cNvSpPr/>
            <p:nvPr>
              <p:custDataLst>
                <p:tags r:id="rId17"/>
              </p:custDataLst>
            </p:nvPr>
          </p:nvSpPr>
          <p:spPr>
            <a:xfrm>
              <a:off x="3349280" y="5988796"/>
              <a:ext cx="79469" cy="297705"/>
            </a:xfrm>
            <a:custGeom>
              <a:avLst/>
              <a:gdLst/>
              <a:ahLst/>
              <a:cxnLst/>
              <a:rect l="0" t="0" r="0" b="0"/>
              <a:pathLst>
                <a:path w="79469" h="297705">
                  <a:moveTo>
                    <a:pt x="67020" y="100854"/>
                  </a:moveTo>
                  <a:lnTo>
                    <a:pt x="67020" y="100854"/>
                  </a:lnTo>
                  <a:lnTo>
                    <a:pt x="65138" y="56614"/>
                  </a:lnTo>
                  <a:lnTo>
                    <a:pt x="59847" y="18018"/>
                  </a:lnTo>
                  <a:lnTo>
                    <a:pt x="54190" y="5477"/>
                  </a:lnTo>
                  <a:lnTo>
                    <a:pt x="50000" y="1992"/>
                  </a:lnTo>
                  <a:lnTo>
                    <a:pt x="45090" y="374"/>
                  </a:lnTo>
                  <a:lnTo>
                    <a:pt x="39700" y="0"/>
                  </a:lnTo>
                  <a:lnTo>
                    <a:pt x="28066" y="3349"/>
                  </a:lnTo>
                  <a:lnTo>
                    <a:pt x="11499" y="13167"/>
                  </a:lnTo>
                  <a:lnTo>
                    <a:pt x="6722" y="16996"/>
                  </a:lnTo>
                  <a:lnTo>
                    <a:pt x="1415" y="30658"/>
                  </a:lnTo>
                  <a:lnTo>
                    <a:pt x="0" y="39240"/>
                  </a:lnTo>
                  <a:lnTo>
                    <a:pt x="468" y="45667"/>
                  </a:lnTo>
                  <a:lnTo>
                    <a:pt x="2191" y="50656"/>
                  </a:lnTo>
                  <a:lnTo>
                    <a:pt x="4750" y="54689"/>
                  </a:lnTo>
                  <a:lnTo>
                    <a:pt x="13239" y="61051"/>
                  </a:lnTo>
                  <a:lnTo>
                    <a:pt x="18466" y="63735"/>
                  </a:lnTo>
                  <a:lnTo>
                    <a:pt x="29918" y="64837"/>
                  </a:lnTo>
                  <a:lnTo>
                    <a:pt x="35935" y="64142"/>
                  </a:lnTo>
                  <a:lnTo>
                    <a:pt x="48266" y="57727"/>
                  </a:lnTo>
                  <a:lnTo>
                    <a:pt x="70057" y="43103"/>
                  </a:lnTo>
                  <a:lnTo>
                    <a:pt x="73278" y="42598"/>
                  </a:lnTo>
                  <a:lnTo>
                    <a:pt x="75425" y="43671"/>
                  </a:lnTo>
                  <a:lnTo>
                    <a:pt x="76857" y="45798"/>
                  </a:lnTo>
                  <a:lnTo>
                    <a:pt x="79468" y="88404"/>
                  </a:lnTo>
                  <a:lnTo>
                    <a:pt x="74601" y="133908"/>
                  </a:lnTo>
                  <a:lnTo>
                    <a:pt x="68874" y="171090"/>
                  </a:lnTo>
                  <a:lnTo>
                    <a:pt x="62003" y="208213"/>
                  </a:lnTo>
                  <a:lnTo>
                    <a:pt x="47398" y="252719"/>
                  </a:lnTo>
                  <a:lnTo>
                    <a:pt x="28920" y="29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885"/>
            <p:cNvSpPr/>
            <p:nvPr>
              <p:custDataLst>
                <p:tags r:id="rId18"/>
              </p:custDataLst>
            </p:nvPr>
          </p:nvSpPr>
          <p:spPr>
            <a:xfrm>
              <a:off x="3170446" y="5980854"/>
              <a:ext cx="93455" cy="235797"/>
            </a:xfrm>
            <a:custGeom>
              <a:avLst/>
              <a:gdLst/>
              <a:ahLst/>
              <a:cxnLst/>
              <a:rect l="0" t="0" r="0" b="0"/>
              <a:pathLst>
                <a:path w="93455" h="235797">
                  <a:moveTo>
                    <a:pt x="93454" y="70696"/>
                  </a:moveTo>
                  <a:lnTo>
                    <a:pt x="93454" y="70696"/>
                  </a:lnTo>
                  <a:lnTo>
                    <a:pt x="93454" y="61857"/>
                  </a:lnTo>
                  <a:lnTo>
                    <a:pt x="66350" y="14591"/>
                  </a:lnTo>
                  <a:lnTo>
                    <a:pt x="52968" y="2645"/>
                  </a:lnTo>
                  <a:lnTo>
                    <a:pt x="39712" y="0"/>
                  </a:lnTo>
                  <a:lnTo>
                    <a:pt x="32226" y="281"/>
                  </a:lnTo>
                  <a:lnTo>
                    <a:pt x="25824" y="2587"/>
                  </a:lnTo>
                  <a:lnTo>
                    <a:pt x="14949" y="10791"/>
                  </a:lnTo>
                  <a:lnTo>
                    <a:pt x="7292" y="25257"/>
                  </a:lnTo>
                  <a:lnTo>
                    <a:pt x="0" y="56546"/>
                  </a:lnTo>
                  <a:lnTo>
                    <a:pt x="4646" y="70052"/>
                  </a:lnTo>
                  <a:lnTo>
                    <a:pt x="8849" y="76616"/>
                  </a:lnTo>
                  <a:lnTo>
                    <a:pt x="15178" y="80993"/>
                  </a:lnTo>
                  <a:lnTo>
                    <a:pt x="31619" y="85856"/>
                  </a:lnTo>
                  <a:lnTo>
                    <a:pt x="46921" y="84254"/>
                  </a:lnTo>
                  <a:lnTo>
                    <a:pt x="60778" y="78133"/>
                  </a:lnTo>
                  <a:lnTo>
                    <a:pt x="79069" y="63492"/>
                  </a:lnTo>
                  <a:lnTo>
                    <a:pt x="91420" y="47971"/>
                  </a:lnTo>
                  <a:lnTo>
                    <a:pt x="92098" y="49196"/>
                  </a:lnTo>
                  <a:lnTo>
                    <a:pt x="92629" y="85132"/>
                  </a:lnTo>
                  <a:lnTo>
                    <a:pt x="89055" y="122403"/>
                  </a:lnTo>
                  <a:lnTo>
                    <a:pt x="86976" y="162608"/>
                  </a:lnTo>
                  <a:lnTo>
                    <a:pt x="84073" y="202550"/>
                  </a:lnTo>
                  <a:lnTo>
                    <a:pt x="87104" y="235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886"/>
            <p:cNvSpPr/>
            <p:nvPr>
              <p:custDataLst>
                <p:tags r:id="rId19"/>
              </p:custDataLst>
            </p:nvPr>
          </p:nvSpPr>
          <p:spPr>
            <a:xfrm>
              <a:off x="2944522" y="5977041"/>
              <a:ext cx="88087" cy="245960"/>
            </a:xfrm>
            <a:custGeom>
              <a:avLst/>
              <a:gdLst/>
              <a:ahLst/>
              <a:cxnLst/>
              <a:rect l="0" t="0" r="0" b="0"/>
              <a:pathLst>
                <a:path w="88087" h="245960">
                  <a:moveTo>
                    <a:pt x="84428" y="55459"/>
                  </a:moveTo>
                  <a:lnTo>
                    <a:pt x="84428" y="55459"/>
                  </a:lnTo>
                  <a:lnTo>
                    <a:pt x="87799" y="52088"/>
                  </a:lnTo>
                  <a:lnTo>
                    <a:pt x="88086" y="49684"/>
                  </a:lnTo>
                  <a:lnTo>
                    <a:pt x="86524" y="43250"/>
                  </a:lnTo>
                  <a:lnTo>
                    <a:pt x="61468" y="13866"/>
                  </a:lnTo>
                  <a:lnTo>
                    <a:pt x="45169" y="4016"/>
                  </a:lnTo>
                  <a:lnTo>
                    <a:pt x="26935" y="0"/>
                  </a:lnTo>
                  <a:lnTo>
                    <a:pt x="21405" y="1553"/>
                  </a:lnTo>
                  <a:lnTo>
                    <a:pt x="11497" y="8923"/>
                  </a:lnTo>
                  <a:lnTo>
                    <a:pt x="1357" y="28343"/>
                  </a:lnTo>
                  <a:lnTo>
                    <a:pt x="0" y="41996"/>
                  </a:lnTo>
                  <a:lnTo>
                    <a:pt x="1749" y="53709"/>
                  </a:lnTo>
                  <a:lnTo>
                    <a:pt x="4878" y="61266"/>
                  </a:lnTo>
                  <a:lnTo>
                    <a:pt x="8817" y="63563"/>
                  </a:lnTo>
                  <a:lnTo>
                    <a:pt x="20719" y="66117"/>
                  </a:lnTo>
                  <a:lnTo>
                    <a:pt x="31654" y="63488"/>
                  </a:lnTo>
                  <a:lnTo>
                    <a:pt x="47624" y="52193"/>
                  </a:lnTo>
                  <a:lnTo>
                    <a:pt x="68613" y="36156"/>
                  </a:lnTo>
                  <a:lnTo>
                    <a:pt x="78644" y="31865"/>
                  </a:lnTo>
                  <a:lnTo>
                    <a:pt x="80572" y="34791"/>
                  </a:lnTo>
                  <a:lnTo>
                    <a:pt x="84089" y="81367"/>
                  </a:lnTo>
                  <a:lnTo>
                    <a:pt x="84328" y="118091"/>
                  </a:lnTo>
                  <a:lnTo>
                    <a:pt x="82527" y="164701"/>
                  </a:lnTo>
                  <a:lnTo>
                    <a:pt x="74300" y="208212"/>
                  </a:lnTo>
                  <a:lnTo>
                    <a:pt x="65378" y="24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887"/>
            <p:cNvSpPr/>
            <p:nvPr>
              <p:custDataLst>
                <p:tags r:id="rId20"/>
              </p:custDataLst>
            </p:nvPr>
          </p:nvSpPr>
          <p:spPr>
            <a:xfrm>
              <a:off x="2693383" y="5955764"/>
              <a:ext cx="123633" cy="279937"/>
            </a:xfrm>
            <a:custGeom>
              <a:avLst/>
              <a:gdLst/>
              <a:ahLst/>
              <a:cxnLst/>
              <a:rect l="0" t="0" r="0" b="0"/>
              <a:pathLst>
                <a:path w="123633" h="279937">
                  <a:moveTo>
                    <a:pt x="113317" y="51336"/>
                  </a:moveTo>
                  <a:lnTo>
                    <a:pt x="113317" y="51336"/>
                  </a:lnTo>
                  <a:lnTo>
                    <a:pt x="106575" y="47965"/>
                  </a:lnTo>
                  <a:lnTo>
                    <a:pt x="101384" y="38784"/>
                  </a:lnTo>
                  <a:lnTo>
                    <a:pt x="99011" y="32384"/>
                  </a:lnTo>
                  <a:lnTo>
                    <a:pt x="88850" y="21511"/>
                  </a:lnTo>
                  <a:lnTo>
                    <a:pt x="66072" y="3033"/>
                  </a:lnTo>
                  <a:lnTo>
                    <a:pt x="51162" y="0"/>
                  </a:lnTo>
                  <a:lnTo>
                    <a:pt x="42247" y="178"/>
                  </a:lnTo>
                  <a:lnTo>
                    <a:pt x="28578" y="6021"/>
                  </a:lnTo>
                  <a:lnTo>
                    <a:pt x="4934" y="30390"/>
                  </a:lnTo>
                  <a:lnTo>
                    <a:pt x="0" y="47906"/>
                  </a:lnTo>
                  <a:lnTo>
                    <a:pt x="865" y="65334"/>
                  </a:lnTo>
                  <a:lnTo>
                    <a:pt x="5953" y="77783"/>
                  </a:lnTo>
                  <a:lnTo>
                    <a:pt x="10697" y="81667"/>
                  </a:lnTo>
                  <a:lnTo>
                    <a:pt x="23493" y="85983"/>
                  </a:lnTo>
                  <a:lnTo>
                    <a:pt x="49935" y="85041"/>
                  </a:lnTo>
                  <a:lnTo>
                    <a:pt x="76742" y="76924"/>
                  </a:lnTo>
                  <a:lnTo>
                    <a:pt x="123632" y="46823"/>
                  </a:lnTo>
                  <a:lnTo>
                    <a:pt x="116969" y="89339"/>
                  </a:lnTo>
                  <a:lnTo>
                    <a:pt x="114399" y="129781"/>
                  </a:lnTo>
                  <a:lnTo>
                    <a:pt x="110267" y="170769"/>
                  </a:lnTo>
                  <a:lnTo>
                    <a:pt x="107619" y="218181"/>
                  </a:lnTo>
                  <a:lnTo>
                    <a:pt x="105214" y="260054"/>
                  </a:lnTo>
                  <a:lnTo>
                    <a:pt x="103682" y="266682"/>
                  </a:lnTo>
                  <a:lnTo>
                    <a:pt x="104071" y="271100"/>
                  </a:lnTo>
                  <a:lnTo>
                    <a:pt x="113317" y="279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888"/>
            <p:cNvSpPr/>
            <p:nvPr>
              <p:custDataLst>
                <p:tags r:id="rId21"/>
              </p:custDataLst>
            </p:nvPr>
          </p:nvSpPr>
          <p:spPr>
            <a:xfrm>
              <a:off x="2476500" y="6134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889"/>
            <p:cNvSpPr/>
            <p:nvPr>
              <p:custDataLst>
                <p:tags r:id="rId22"/>
              </p:custDataLst>
            </p:nvPr>
          </p:nvSpPr>
          <p:spPr>
            <a:xfrm>
              <a:off x="2303712" y="5977296"/>
              <a:ext cx="90213" cy="264755"/>
            </a:xfrm>
            <a:custGeom>
              <a:avLst/>
              <a:gdLst/>
              <a:ahLst/>
              <a:cxnLst/>
              <a:rect l="0" t="0" r="0" b="0"/>
              <a:pathLst>
                <a:path w="90213" h="264755">
                  <a:moveTo>
                    <a:pt x="71188" y="55204"/>
                  </a:moveTo>
                  <a:lnTo>
                    <a:pt x="71188" y="55204"/>
                  </a:lnTo>
                  <a:lnTo>
                    <a:pt x="70482" y="44359"/>
                  </a:lnTo>
                  <a:lnTo>
                    <a:pt x="65413" y="28472"/>
                  </a:lnTo>
                  <a:lnTo>
                    <a:pt x="50794" y="4620"/>
                  </a:lnTo>
                  <a:lnTo>
                    <a:pt x="42368" y="972"/>
                  </a:lnTo>
                  <a:lnTo>
                    <a:pt x="37158" y="0"/>
                  </a:lnTo>
                  <a:lnTo>
                    <a:pt x="32274" y="762"/>
                  </a:lnTo>
                  <a:lnTo>
                    <a:pt x="23083" y="5373"/>
                  </a:lnTo>
                  <a:lnTo>
                    <a:pt x="9976" y="26014"/>
                  </a:lnTo>
                  <a:lnTo>
                    <a:pt x="526" y="51102"/>
                  </a:lnTo>
                  <a:lnTo>
                    <a:pt x="0" y="76410"/>
                  </a:lnTo>
                  <a:lnTo>
                    <a:pt x="6388" y="89558"/>
                  </a:lnTo>
                  <a:lnTo>
                    <a:pt x="11054" y="95040"/>
                  </a:lnTo>
                  <a:lnTo>
                    <a:pt x="16282" y="97284"/>
                  </a:lnTo>
                  <a:lnTo>
                    <a:pt x="21884" y="97368"/>
                  </a:lnTo>
                  <a:lnTo>
                    <a:pt x="39881" y="90745"/>
                  </a:lnTo>
                  <a:lnTo>
                    <a:pt x="46084" y="87365"/>
                  </a:lnTo>
                  <a:lnTo>
                    <a:pt x="64925" y="65751"/>
                  </a:lnTo>
                  <a:lnTo>
                    <a:pt x="86925" y="28900"/>
                  </a:lnTo>
                  <a:lnTo>
                    <a:pt x="88030" y="28496"/>
                  </a:lnTo>
                  <a:lnTo>
                    <a:pt x="88766" y="28932"/>
                  </a:lnTo>
                  <a:lnTo>
                    <a:pt x="90109" y="75194"/>
                  </a:lnTo>
                  <a:lnTo>
                    <a:pt x="90212" y="120876"/>
                  </a:lnTo>
                  <a:lnTo>
                    <a:pt x="89525" y="158153"/>
                  </a:lnTo>
                  <a:lnTo>
                    <a:pt x="85872" y="198048"/>
                  </a:lnTo>
                  <a:lnTo>
                    <a:pt x="84280" y="237884"/>
                  </a:lnTo>
                  <a:lnTo>
                    <a:pt x="83888" y="26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890"/>
            <p:cNvSpPr/>
            <p:nvPr>
              <p:custDataLst>
                <p:tags r:id="rId23"/>
              </p:custDataLst>
            </p:nvPr>
          </p:nvSpPr>
          <p:spPr>
            <a:xfrm>
              <a:off x="2070983" y="5957295"/>
              <a:ext cx="157868" cy="119656"/>
            </a:xfrm>
            <a:custGeom>
              <a:avLst/>
              <a:gdLst/>
              <a:ahLst/>
              <a:cxnLst/>
              <a:rect l="0" t="0" r="0" b="0"/>
              <a:pathLst>
                <a:path w="157868" h="119656">
                  <a:moveTo>
                    <a:pt x="5467" y="106955"/>
                  </a:moveTo>
                  <a:lnTo>
                    <a:pt x="5467" y="106955"/>
                  </a:lnTo>
                  <a:lnTo>
                    <a:pt x="2096" y="103584"/>
                  </a:lnTo>
                  <a:lnTo>
                    <a:pt x="441" y="98166"/>
                  </a:lnTo>
                  <a:lnTo>
                    <a:pt x="0" y="94746"/>
                  </a:lnTo>
                  <a:lnTo>
                    <a:pt x="6120" y="73076"/>
                  </a:lnTo>
                  <a:lnTo>
                    <a:pt x="28645" y="38924"/>
                  </a:lnTo>
                  <a:lnTo>
                    <a:pt x="43285" y="22391"/>
                  </a:lnTo>
                  <a:lnTo>
                    <a:pt x="66688" y="6561"/>
                  </a:lnTo>
                  <a:lnTo>
                    <a:pt x="88047" y="1244"/>
                  </a:lnTo>
                  <a:lnTo>
                    <a:pt x="103788" y="0"/>
                  </a:lnTo>
                  <a:lnTo>
                    <a:pt x="109820" y="1785"/>
                  </a:lnTo>
                  <a:lnTo>
                    <a:pt x="114547" y="5092"/>
                  </a:lnTo>
                  <a:lnTo>
                    <a:pt x="122386" y="15821"/>
                  </a:lnTo>
                  <a:lnTo>
                    <a:pt x="139745" y="61488"/>
                  </a:lnTo>
                  <a:lnTo>
                    <a:pt x="157867" y="119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891"/>
            <p:cNvSpPr/>
            <p:nvPr>
              <p:custDataLst>
                <p:tags r:id="rId24"/>
              </p:custDataLst>
            </p:nvPr>
          </p:nvSpPr>
          <p:spPr>
            <a:xfrm>
              <a:off x="2063750" y="6013450"/>
              <a:ext cx="120651" cy="203201"/>
            </a:xfrm>
            <a:custGeom>
              <a:avLst/>
              <a:gdLst/>
              <a:ahLst/>
              <a:cxnLst/>
              <a:rect l="0" t="0" r="0" b="0"/>
              <a:pathLst>
                <a:path w="120651" h="2032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789" y="31706"/>
                  </a:lnTo>
                  <a:lnTo>
                    <a:pt x="15901" y="42314"/>
                  </a:lnTo>
                  <a:lnTo>
                    <a:pt x="23765" y="47028"/>
                  </a:lnTo>
                  <a:lnTo>
                    <a:pt x="49610" y="46312"/>
                  </a:lnTo>
                  <a:lnTo>
                    <a:pt x="73966" y="38260"/>
                  </a:lnTo>
                  <a:lnTo>
                    <a:pt x="119158" y="1426"/>
                  </a:lnTo>
                  <a:lnTo>
                    <a:pt x="119655" y="2362"/>
                  </a:lnTo>
                  <a:lnTo>
                    <a:pt x="120208" y="7164"/>
                  </a:lnTo>
                  <a:lnTo>
                    <a:pt x="115144" y="53034"/>
                  </a:lnTo>
                  <a:lnTo>
                    <a:pt x="114550" y="91835"/>
                  </a:lnTo>
                  <a:lnTo>
                    <a:pt x="115055" y="136647"/>
                  </a:lnTo>
                  <a:lnTo>
                    <a:pt x="1206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SMARTInkShape-1892"/>
          <p:cNvSpPr/>
          <p:nvPr>
            <p:custDataLst>
              <p:tags r:id="rId11"/>
            </p:custDataLst>
          </p:nvPr>
        </p:nvSpPr>
        <p:spPr>
          <a:xfrm>
            <a:off x="3695700" y="6003395"/>
            <a:ext cx="81251" cy="200556"/>
          </a:xfrm>
          <a:custGeom>
            <a:avLst/>
            <a:gdLst/>
            <a:ahLst/>
            <a:cxnLst/>
            <a:rect l="0" t="0" r="0" b="0"/>
            <a:pathLst>
              <a:path w="81251" h="200556">
                <a:moveTo>
                  <a:pt x="57150" y="22755"/>
                </a:moveTo>
                <a:lnTo>
                  <a:pt x="57150" y="22755"/>
                </a:lnTo>
                <a:lnTo>
                  <a:pt x="63892" y="19384"/>
                </a:lnTo>
                <a:lnTo>
                  <a:pt x="69083" y="12085"/>
                </a:lnTo>
                <a:lnTo>
                  <a:pt x="73742" y="3901"/>
                </a:lnTo>
                <a:lnTo>
                  <a:pt x="78165" y="265"/>
                </a:lnTo>
                <a:lnTo>
                  <a:pt x="79627" y="0"/>
                </a:lnTo>
                <a:lnTo>
                  <a:pt x="80601" y="529"/>
                </a:lnTo>
                <a:lnTo>
                  <a:pt x="81250" y="1588"/>
                </a:lnTo>
                <a:lnTo>
                  <a:pt x="76518" y="28634"/>
                </a:lnTo>
                <a:lnTo>
                  <a:pt x="63417" y="75610"/>
                </a:lnTo>
                <a:lnTo>
                  <a:pt x="42628" y="123067"/>
                </a:lnTo>
                <a:lnTo>
                  <a:pt x="26275" y="163331"/>
                </a:lnTo>
                <a:lnTo>
                  <a:pt x="20144" y="178366"/>
                </a:lnTo>
                <a:lnTo>
                  <a:pt x="0" y="2005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SMARTInkShape-1893"/>
          <p:cNvSpPr/>
          <p:nvPr>
            <p:custDataLst>
              <p:tags r:id="rId12"/>
            </p:custDataLst>
          </p:nvPr>
        </p:nvSpPr>
        <p:spPr>
          <a:xfrm>
            <a:off x="4552950" y="5878123"/>
            <a:ext cx="113700" cy="269527"/>
          </a:xfrm>
          <a:custGeom>
            <a:avLst/>
            <a:gdLst/>
            <a:ahLst/>
            <a:cxnLst/>
            <a:rect l="0" t="0" r="0" b="0"/>
            <a:pathLst>
              <a:path w="113700" h="269527">
                <a:moveTo>
                  <a:pt x="95250" y="40077"/>
                </a:moveTo>
                <a:lnTo>
                  <a:pt x="95250" y="40077"/>
                </a:lnTo>
                <a:lnTo>
                  <a:pt x="107459" y="24497"/>
                </a:lnTo>
                <a:lnTo>
                  <a:pt x="111259" y="15278"/>
                </a:lnTo>
                <a:lnTo>
                  <a:pt x="113699" y="1234"/>
                </a:lnTo>
                <a:lnTo>
                  <a:pt x="112488" y="71"/>
                </a:lnTo>
                <a:lnTo>
                  <a:pt x="110270" y="0"/>
                </a:lnTo>
                <a:lnTo>
                  <a:pt x="103336" y="2509"/>
                </a:lnTo>
                <a:lnTo>
                  <a:pt x="81638" y="17500"/>
                </a:lnTo>
                <a:lnTo>
                  <a:pt x="69445" y="30749"/>
                </a:lnTo>
                <a:lnTo>
                  <a:pt x="46251" y="69984"/>
                </a:lnTo>
                <a:lnTo>
                  <a:pt x="27872" y="112072"/>
                </a:lnTo>
                <a:lnTo>
                  <a:pt x="15018" y="153128"/>
                </a:lnTo>
                <a:lnTo>
                  <a:pt x="5782" y="192499"/>
                </a:lnTo>
                <a:lnTo>
                  <a:pt x="7279" y="232622"/>
                </a:lnTo>
                <a:lnTo>
                  <a:pt x="12878" y="251241"/>
                </a:lnTo>
                <a:lnTo>
                  <a:pt x="17757" y="257759"/>
                </a:lnTo>
                <a:lnTo>
                  <a:pt x="30705" y="266882"/>
                </a:lnTo>
                <a:lnTo>
                  <a:pt x="43986" y="269526"/>
                </a:lnTo>
                <a:lnTo>
                  <a:pt x="57649" y="267643"/>
                </a:lnTo>
                <a:lnTo>
                  <a:pt x="73129" y="262102"/>
                </a:lnTo>
                <a:lnTo>
                  <a:pt x="77681" y="257239"/>
                </a:lnTo>
                <a:lnTo>
                  <a:pt x="80009" y="251174"/>
                </a:lnTo>
                <a:lnTo>
                  <a:pt x="80856" y="244308"/>
                </a:lnTo>
                <a:lnTo>
                  <a:pt x="78034" y="232916"/>
                </a:lnTo>
                <a:lnTo>
                  <a:pt x="75306" y="227904"/>
                </a:lnTo>
                <a:lnTo>
                  <a:pt x="66630" y="220452"/>
                </a:lnTo>
                <a:lnTo>
                  <a:pt x="61354" y="217477"/>
                </a:lnTo>
                <a:lnTo>
                  <a:pt x="0" y="2115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SMARTInkShape-Group432"/>
          <p:cNvGrpSpPr/>
          <p:nvPr/>
        </p:nvGrpSpPr>
        <p:grpSpPr>
          <a:xfrm>
            <a:off x="5138853" y="5901500"/>
            <a:ext cx="276815" cy="297541"/>
            <a:chOff x="5138853" y="5901500"/>
            <a:chExt cx="276815" cy="297541"/>
          </a:xfrm>
        </p:grpSpPr>
        <p:sp>
          <p:nvSpPr>
            <p:cNvPr id="347" name="SMARTInkShape-1894"/>
            <p:cNvSpPr/>
            <p:nvPr>
              <p:custDataLst>
                <p:tags r:id="rId13"/>
              </p:custDataLst>
            </p:nvPr>
          </p:nvSpPr>
          <p:spPr>
            <a:xfrm>
              <a:off x="5138853" y="5901500"/>
              <a:ext cx="115802" cy="296101"/>
            </a:xfrm>
            <a:custGeom>
              <a:avLst/>
              <a:gdLst/>
              <a:ahLst/>
              <a:cxnLst/>
              <a:rect l="0" t="0" r="0" b="0"/>
              <a:pathLst>
                <a:path w="115802" h="296101">
                  <a:moveTo>
                    <a:pt x="93547" y="42100"/>
                  </a:moveTo>
                  <a:lnTo>
                    <a:pt x="93547" y="42100"/>
                  </a:lnTo>
                  <a:lnTo>
                    <a:pt x="96918" y="38729"/>
                  </a:lnTo>
                  <a:lnTo>
                    <a:pt x="97205" y="36325"/>
                  </a:lnTo>
                  <a:lnTo>
                    <a:pt x="94238" y="26199"/>
                  </a:lnTo>
                  <a:lnTo>
                    <a:pt x="90797" y="18334"/>
                  </a:lnTo>
                  <a:lnTo>
                    <a:pt x="78151" y="5974"/>
                  </a:lnTo>
                  <a:lnTo>
                    <a:pt x="66948" y="1349"/>
                  </a:lnTo>
                  <a:lnTo>
                    <a:pt x="54208" y="0"/>
                  </a:lnTo>
                  <a:lnTo>
                    <a:pt x="39139" y="1752"/>
                  </a:lnTo>
                  <a:lnTo>
                    <a:pt x="24916" y="10526"/>
                  </a:lnTo>
                  <a:lnTo>
                    <a:pt x="1909" y="35784"/>
                  </a:lnTo>
                  <a:lnTo>
                    <a:pt x="0" y="42828"/>
                  </a:lnTo>
                  <a:lnTo>
                    <a:pt x="1640" y="58182"/>
                  </a:lnTo>
                  <a:lnTo>
                    <a:pt x="7074" y="68767"/>
                  </a:lnTo>
                  <a:lnTo>
                    <a:pt x="10498" y="72577"/>
                  </a:lnTo>
                  <a:lnTo>
                    <a:pt x="23710" y="76812"/>
                  </a:lnTo>
                  <a:lnTo>
                    <a:pt x="42047" y="77284"/>
                  </a:lnTo>
                  <a:lnTo>
                    <a:pt x="82668" y="67969"/>
                  </a:lnTo>
                  <a:lnTo>
                    <a:pt x="108331" y="59126"/>
                  </a:lnTo>
                  <a:lnTo>
                    <a:pt x="111870" y="59095"/>
                  </a:lnTo>
                  <a:lnTo>
                    <a:pt x="114229" y="60485"/>
                  </a:lnTo>
                  <a:lnTo>
                    <a:pt x="115801" y="62824"/>
                  </a:lnTo>
                  <a:lnTo>
                    <a:pt x="115667" y="72947"/>
                  </a:lnTo>
                  <a:lnTo>
                    <a:pt x="109832" y="115927"/>
                  </a:lnTo>
                  <a:lnTo>
                    <a:pt x="103939" y="159068"/>
                  </a:lnTo>
                  <a:lnTo>
                    <a:pt x="97723" y="199758"/>
                  </a:lnTo>
                  <a:lnTo>
                    <a:pt x="94097" y="245365"/>
                  </a:lnTo>
                  <a:lnTo>
                    <a:pt x="99897" y="29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895"/>
            <p:cNvSpPr/>
            <p:nvPr>
              <p:custDataLst>
                <p:tags r:id="rId14"/>
              </p:custDataLst>
            </p:nvPr>
          </p:nvSpPr>
          <p:spPr>
            <a:xfrm>
              <a:off x="5346700" y="6041399"/>
              <a:ext cx="68968" cy="157642"/>
            </a:xfrm>
            <a:custGeom>
              <a:avLst/>
              <a:gdLst/>
              <a:ahLst/>
              <a:cxnLst/>
              <a:rect l="0" t="0" r="0" b="0"/>
              <a:pathLst>
                <a:path w="68968" h="157642">
                  <a:moveTo>
                    <a:pt x="63500" y="29201"/>
                  </a:moveTo>
                  <a:lnTo>
                    <a:pt x="63500" y="29201"/>
                  </a:lnTo>
                  <a:lnTo>
                    <a:pt x="68967" y="6057"/>
                  </a:lnTo>
                  <a:lnTo>
                    <a:pt x="65734" y="3189"/>
                  </a:lnTo>
                  <a:lnTo>
                    <a:pt x="52734" y="0"/>
                  </a:lnTo>
                  <a:lnTo>
                    <a:pt x="40841" y="466"/>
                  </a:lnTo>
                  <a:lnTo>
                    <a:pt x="35694" y="1577"/>
                  </a:lnTo>
                  <a:lnTo>
                    <a:pt x="14966" y="16627"/>
                  </a:lnTo>
                  <a:lnTo>
                    <a:pt x="6651" y="27375"/>
                  </a:lnTo>
                  <a:lnTo>
                    <a:pt x="4434" y="32217"/>
                  </a:lnTo>
                  <a:lnTo>
                    <a:pt x="3852" y="43241"/>
                  </a:lnTo>
                  <a:lnTo>
                    <a:pt x="4685" y="49145"/>
                  </a:lnTo>
                  <a:lnTo>
                    <a:pt x="19819" y="76780"/>
                  </a:lnTo>
                  <a:lnTo>
                    <a:pt x="56483" y="120650"/>
                  </a:lnTo>
                  <a:lnTo>
                    <a:pt x="58500" y="131934"/>
                  </a:lnTo>
                  <a:lnTo>
                    <a:pt x="58050" y="137906"/>
                  </a:lnTo>
                  <a:lnTo>
                    <a:pt x="56339" y="142594"/>
                  </a:lnTo>
                  <a:lnTo>
                    <a:pt x="50674" y="149683"/>
                  </a:lnTo>
                  <a:lnTo>
                    <a:pt x="32810" y="157641"/>
                  </a:lnTo>
                  <a:lnTo>
                    <a:pt x="0" y="14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365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SMARTInkShape-Group454"/>
          <p:cNvGrpSpPr/>
          <p:nvPr/>
        </p:nvGrpSpPr>
        <p:grpSpPr>
          <a:xfrm>
            <a:off x="3745071" y="3620017"/>
            <a:ext cx="987073" cy="329684"/>
            <a:chOff x="3745071" y="3620017"/>
            <a:chExt cx="987073" cy="329684"/>
          </a:xfrm>
        </p:grpSpPr>
        <p:sp>
          <p:nvSpPr>
            <p:cNvPr id="178" name="SMARTInkShape-2069"/>
            <p:cNvSpPr/>
            <p:nvPr>
              <p:custDataLst>
                <p:tags r:id="rId158"/>
              </p:custDataLst>
            </p:nvPr>
          </p:nvSpPr>
          <p:spPr>
            <a:xfrm>
              <a:off x="4629150" y="3775140"/>
              <a:ext cx="102994" cy="174561"/>
            </a:xfrm>
            <a:custGeom>
              <a:avLst/>
              <a:gdLst/>
              <a:ahLst/>
              <a:cxnLst/>
              <a:rect l="0" t="0" r="0" b="0"/>
              <a:pathLst>
                <a:path w="102994" h="174561">
                  <a:moveTo>
                    <a:pt x="25400" y="9460"/>
                  </a:moveTo>
                  <a:lnTo>
                    <a:pt x="25400" y="9460"/>
                  </a:lnTo>
                  <a:lnTo>
                    <a:pt x="14465" y="9460"/>
                  </a:lnTo>
                  <a:lnTo>
                    <a:pt x="9852" y="6089"/>
                  </a:lnTo>
                  <a:lnTo>
                    <a:pt x="10096" y="5096"/>
                  </a:lnTo>
                  <a:lnTo>
                    <a:pt x="27705" y="0"/>
                  </a:lnTo>
                  <a:lnTo>
                    <a:pt x="39124" y="82"/>
                  </a:lnTo>
                  <a:lnTo>
                    <a:pt x="60330" y="5883"/>
                  </a:lnTo>
                  <a:lnTo>
                    <a:pt x="63504" y="8486"/>
                  </a:lnTo>
                  <a:lnTo>
                    <a:pt x="67030" y="15142"/>
                  </a:lnTo>
                  <a:lnTo>
                    <a:pt x="69014" y="23451"/>
                  </a:lnTo>
                  <a:lnTo>
                    <a:pt x="66230" y="33753"/>
                  </a:lnTo>
                  <a:lnTo>
                    <a:pt x="52136" y="53002"/>
                  </a:lnTo>
                  <a:lnTo>
                    <a:pt x="51394" y="56564"/>
                  </a:lnTo>
                  <a:lnTo>
                    <a:pt x="56708" y="62380"/>
                  </a:lnTo>
                  <a:lnTo>
                    <a:pt x="98383" y="92458"/>
                  </a:lnTo>
                  <a:lnTo>
                    <a:pt x="101572" y="96542"/>
                  </a:lnTo>
                  <a:lnTo>
                    <a:pt x="102993" y="101381"/>
                  </a:lnTo>
                  <a:lnTo>
                    <a:pt x="102689" y="112403"/>
                  </a:lnTo>
                  <a:lnTo>
                    <a:pt x="98321" y="122475"/>
                  </a:lnTo>
                  <a:lnTo>
                    <a:pt x="80648" y="143810"/>
                  </a:lnTo>
                  <a:lnTo>
                    <a:pt x="40091" y="168789"/>
                  </a:lnTo>
                  <a:lnTo>
                    <a:pt x="0" y="17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070"/>
            <p:cNvSpPr/>
            <p:nvPr>
              <p:custDataLst>
                <p:tags r:id="rId159"/>
              </p:custDataLst>
            </p:nvPr>
          </p:nvSpPr>
          <p:spPr>
            <a:xfrm>
              <a:off x="4389575" y="3620017"/>
              <a:ext cx="188776" cy="215384"/>
            </a:xfrm>
            <a:custGeom>
              <a:avLst/>
              <a:gdLst/>
              <a:ahLst/>
              <a:cxnLst/>
              <a:rect l="0" t="0" r="0" b="0"/>
              <a:pathLst>
                <a:path w="188776" h="215384">
                  <a:moveTo>
                    <a:pt x="87175" y="24883"/>
                  </a:moveTo>
                  <a:lnTo>
                    <a:pt x="87175" y="24883"/>
                  </a:lnTo>
                  <a:lnTo>
                    <a:pt x="87175" y="21512"/>
                  </a:lnTo>
                  <a:lnTo>
                    <a:pt x="83804" y="12673"/>
                  </a:lnTo>
                  <a:lnTo>
                    <a:pt x="78386" y="6992"/>
                  </a:lnTo>
                  <a:lnTo>
                    <a:pt x="71274" y="2820"/>
                  </a:lnTo>
                  <a:lnTo>
                    <a:pt x="63409" y="966"/>
                  </a:lnTo>
                  <a:lnTo>
                    <a:pt x="53329" y="3905"/>
                  </a:lnTo>
                  <a:lnTo>
                    <a:pt x="35754" y="15374"/>
                  </a:lnTo>
                  <a:lnTo>
                    <a:pt x="14223" y="38213"/>
                  </a:lnTo>
                  <a:lnTo>
                    <a:pt x="4098" y="70304"/>
                  </a:lnTo>
                  <a:lnTo>
                    <a:pt x="0" y="100978"/>
                  </a:lnTo>
                  <a:lnTo>
                    <a:pt x="5528" y="134684"/>
                  </a:lnTo>
                  <a:lnTo>
                    <a:pt x="16080" y="153411"/>
                  </a:lnTo>
                  <a:lnTo>
                    <a:pt x="32243" y="170210"/>
                  </a:lnTo>
                  <a:lnTo>
                    <a:pt x="41594" y="174844"/>
                  </a:lnTo>
                  <a:lnTo>
                    <a:pt x="57509" y="179257"/>
                  </a:lnTo>
                  <a:lnTo>
                    <a:pt x="76342" y="177924"/>
                  </a:lnTo>
                  <a:lnTo>
                    <a:pt x="118204" y="165373"/>
                  </a:lnTo>
                  <a:lnTo>
                    <a:pt x="141916" y="149530"/>
                  </a:lnTo>
                  <a:lnTo>
                    <a:pt x="161250" y="127981"/>
                  </a:lnTo>
                  <a:lnTo>
                    <a:pt x="169015" y="114448"/>
                  </a:lnTo>
                  <a:lnTo>
                    <a:pt x="173983" y="81446"/>
                  </a:lnTo>
                  <a:lnTo>
                    <a:pt x="172084" y="53872"/>
                  </a:lnTo>
                  <a:lnTo>
                    <a:pt x="156940" y="25554"/>
                  </a:lnTo>
                  <a:lnTo>
                    <a:pt x="138643" y="10835"/>
                  </a:lnTo>
                  <a:lnTo>
                    <a:pt x="117810" y="1706"/>
                  </a:lnTo>
                  <a:lnTo>
                    <a:pt x="99144" y="0"/>
                  </a:lnTo>
                  <a:lnTo>
                    <a:pt x="72769" y="6379"/>
                  </a:lnTo>
                  <a:lnTo>
                    <a:pt x="53822" y="17205"/>
                  </a:lnTo>
                  <a:lnTo>
                    <a:pt x="51534" y="22587"/>
                  </a:lnTo>
                  <a:lnTo>
                    <a:pt x="52755" y="36092"/>
                  </a:lnTo>
                  <a:lnTo>
                    <a:pt x="68118" y="59562"/>
                  </a:lnTo>
                  <a:lnTo>
                    <a:pt x="109595" y="100783"/>
                  </a:lnTo>
                  <a:lnTo>
                    <a:pt x="151089" y="133992"/>
                  </a:lnTo>
                  <a:lnTo>
                    <a:pt x="168437" y="152932"/>
                  </a:lnTo>
                  <a:lnTo>
                    <a:pt x="185468" y="195069"/>
                  </a:lnTo>
                  <a:lnTo>
                    <a:pt x="188775" y="21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071"/>
            <p:cNvSpPr/>
            <p:nvPr>
              <p:custDataLst>
                <p:tags r:id="rId160"/>
              </p:custDataLst>
            </p:nvPr>
          </p:nvSpPr>
          <p:spPr>
            <a:xfrm>
              <a:off x="3745071" y="3740150"/>
              <a:ext cx="484030" cy="69851"/>
            </a:xfrm>
            <a:custGeom>
              <a:avLst/>
              <a:gdLst/>
              <a:ahLst/>
              <a:cxnLst/>
              <a:rect l="0" t="0" r="0" b="0"/>
              <a:pathLst>
                <a:path w="484030" h="69851">
                  <a:moveTo>
                    <a:pt x="14129" y="69850"/>
                  </a:moveTo>
                  <a:lnTo>
                    <a:pt x="14129" y="69850"/>
                  </a:lnTo>
                  <a:lnTo>
                    <a:pt x="0" y="69850"/>
                  </a:lnTo>
                  <a:lnTo>
                    <a:pt x="39604" y="62942"/>
                  </a:lnTo>
                  <a:lnTo>
                    <a:pt x="85177" y="55103"/>
                  </a:lnTo>
                  <a:lnTo>
                    <a:pt x="120495" y="49185"/>
                  </a:lnTo>
                  <a:lnTo>
                    <a:pt x="164178" y="45147"/>
                  </a:lnTo>
                  <a:lnTo>
                    <a:pt x="203933" y="40502"/>
                  </a:lnTo>
                  <a:lnTo>
                    <a:pt x="243228" y="38105"/>
                  </a:lnTo>
                  <a:lnTo>
                    <a:pt x="284426" y="33241"/>
                  </a:lnTo>
                  <a:lnTo>
                    <a:pt x="322425" y="27331"/>
                  </a:lnTo>
                  <a:lnTo>
                    <a:pt x="368413" y="21817"/>
                  </a:lnTo>
                  <a:lnTo>
                    <a:pt x="415704" y="19414"/>
                  </a:lnTo>
                  <a:lnTo>
                    <a:pt x="427322" y="17330"/>
                  </a:lnTo>
                  <a:lnTo>
                    <a:pt x="431407" y="15787"/>
                  </a:lnTo>
                  <a:lnTo>
                    <a:pt x="431309" y="14758"/>
                  </a:lnTo>
                  <a:lnTo>
                    <a:pt x="400138" y="12971"/>
                  </a:lnTo>
                  <a:lnTo>
                    <a:pt x="364079" y="12780"/>
                  </a:lnTo>
                  <a:lnTo>
                    <a:pt x="328857" y="16095"/>
                  </a:lnTo>
                  <a:lnTo>
                    <a:pt x="282595" y="21546"/>
                  </a:lnTo>
                  <a:lnTo>
                    <a:pt x="245160" y="25568"/>
                  </a:lnTo>
                  <a:lnTo>
                    <a:pt x="209237" y="29708"/>
                  </a:lnTo>
                  <a:lnTo>
                    <a:pt x="170325" y="36005"/>
                  </a:lnTo>
                  <a:lnTo>
                    <a:pt x="125007" y="42340"/>
                  </a:lnTo>
                  <a:lnTo>
                    <a:pt x="81397" y="48685"/>
                  </a:lnTo>
                  <a:lnTo>
                    <a:pt x="49739" y="53623"/>
                  </a:lnTo>
                  <a:lnTo>
                    <a:pt x="45630" y="53387"/>
                  </a:lnTo>
                  <a:lnTo>
                    <a:pt x="43597" y="52525"/>
                  </a:lnTo>
                  <a:lnTo>
                    <a:pt x="45063" y="51244"/>
                  </a:lnTo>
                  <a:lnTo>
                    <a:pt x="64138" y="46071"/>
                  </a:lnTo>
                  <a:lnTo>
                    <a:pt x="105617" y="40070"/>
                  </a:lnTo>
                  <a:lnTo>
                    <a:pt x="142209" y="34529"/>
                  </a:lnTo>
                  <a:lnTo>
                    <a:pt x="180255" y="31867"/>
                  </a:lnTo>
                  <a:lnTo>
                    <a:pt x="222493" y="26924"/>
                  </a:lnTo>
                  <a:lnTo>
                    <a:pt x="266288" y="20991"/>
                  </a:lnTo>
                  <a:lnTo>
                    <a:pt x="309838" y="14765"/>
                  </a:lnTo>
                  <a:lnTo>
                    <a:pt x="349867" y="9157"/>
                  </a:lnTo>
                  <a:lnTo>
                    <a:pt x="387833" y="7181"/>
                  </a:lnTo>
                  <a:lnTo>
                    <a:pt x="423855" y="5890"/>
                  </a:lnTo>
                  <a:lnTo>
                    <a:pt x="484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455"/>
          <p:cNvGrpSpPr/>
          <p:nvPr/>
        </p:nvGrpSpPr>
        <p:grpSpPr>
          <a:xfrm>
            <a:off x="3733800" y="4298950"/>
            <a:ext cx="1018489" cy="520701"/>
            <a:chOff x="3733800" y="4298950"/>
            <a:chExt cx="1018489" cy="520701"/>
          </a:xfrm>
        </p:grpSpPr>
        <p:sp>
          <p:nvSpPr>
            <p:cNvPr id="182" name="SMARTInkShape-2072"/>
            <p:cNvSpPr/>
            <p:nvPr>
              <p:custDataLst>
                <p:tags r:id="rId154"/>
              </p:custDataLst>
            </p:nvPr>
          </p:nvSpPr>
          <p:spPr>
            <a:xfrm>
              <a:off x="3925544" y="4298950"/>
              <a:ext cx="189257" cy="36857"/>
            </a:xfrm>
            <a:custGeom>
              <a:avLst/>
              <a:gdLst/>
              <a:ahLst/>
              <a:cxnLst/>
              <a:rect l="0" t="0" r="0" b="0"/>
              <a:pathLst>
                <a:path w="189257" h="36857">
                  <a:moveTo>
                    <a:pt x="24156" y="6350"/>
                  </a:moveTo>
                  <a:lnTo>
                    <a:pt x="24156" y="6350"/>
                  </a:lnTo>
                  <a:lnTo>
                    <a:pt x="2957" y="6350"/>
                  </a:lnTo>
                  <a:lnTo>
                    <a:pt x="1556" y="7055"/>
                  </a:lnTo>
                  <a:lnTo>
                    <a:pt x="623" y="8231"/>
                  </a:lnTo>
                  <a:lnTo>
                    <a:pt x="0" y="9721"/>
                  </a:lnTo>
                  <a:lnTo>
                    <a:pt x="997" y="10714"/>
                  </a:lnTo>
                  <a:lnTo>
                    <a:pt x="9141" y="12111"/>
                  </a:lnTo>
                  <a:lnTo>
                    <a:pt x="53928" y="7639"/>
                  </a:lnTo>
                  <a:lnTo>
                    <a:pt x="96977" y="1437"/>
                  </a:lnTo>
                  <a:lnTo>
                    <a:pt x="105204" y="1344"/>
                  </a:lnTo>
                  <a:lnTo>
                    <a:pt x="106410" y="2307"/>
                  </a:lnTo>
                  <a:lnTo>
                    <a:pt x="106509" y="3654"/>
                  </a:lnTo>
                  <a:lnTo>
                    <a:pt x="74706" y="14952"/>
                  </a:lnTo>
                  <a:lnTo>
                    <a:pt x="29270" y="27528"/>
                  </a:lnTo>
                  <a:lnTo>
                    <a:pt x="7878" y="31379"/>
                  </a:lnTo>
                  <a:lnTo>
                    <a:pt x="46170" y="22879"/>
                  </a:lnTo>
                  <a:lnTo>
                    <a:pt x="91038" y="15442"/>
                  </a:lnTo>
                  <a:lnTo>
                    <a:pt x="115392" y="13061"/>
                  </a:lnTo>
                  <a:lnTo>
                    <a:pt x="69380" y="23552"/>
                  </a:lnTo>
                  <a:lnTo>
                    <a:pt x="37348" y="31803"/>
                  </a:lnTo>
                  <a:lnTo>
                    <a:pt x="30725" y="35302"/>
                  </a:lnTo>
                  <a:lnTo>
                    <a:pt x="29946" y="36234"/>
                  </a:lnTo>
                  <a:lnTo>
                    <a:pt x="30132" y="36856"/>
                  </a:lnTo>
                  <a:lnTo>
                    <a:pt x="66876" y="31029"/>
                  </a:lnTo>
                  <a:lnTo>
                    <a:pt x="113969" y="19770"/>
                  </a:lnTo>
                  <a:lnTo>
                    <a:pt x="154690" y="6723"/>
                  </a:lnTo>
                  <a:lnTo>
                    <a:pt x="189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073"/>
            <p:cNvSpPr/>
            <p:nvPr>
              <p:custDataLst>
                <p:tags r:id="rId155"/>
              </p:custDataLst>
            </p:nvPr>
          </p:nvSpPr>
          <p:spPr>
            <a:xfrm>
              <a:off x="3733800" y="4705529"/>
              <a:ext cx="628651" cy="63060"/>
            </a:xfrm>
            <a:custGeom>
              <a:avLst/>
              <a:gdLst/>
              <a:ahLst/>
              <a:cxnLst/>
              <a:rect l="0" t="0" r="0" b="0"/>
              <a:pathLst>
                <a:path w="628651" h="63060">
                  <a:moveTo>
                    <a:pt x="0" y="56971"/>
                  </a:moveTo>
                  <a:lnTo>
                    <a:pt x="0" y="56971"/>
                  </a:lnTo>
                  <a:lnTo>
                    <a:pt x="3371" y="60342"/>
                  </a:lnTo>
                  <a:lnTo>
                    <a:pt x="6907" y="61997"/>
                  </a:lnTo>
                  <a:lnTo>
                    <a:pt x="21668" y="63059"/>
                  </a:lnTo>
                  <a:lnTo>
                    <a:pt x="55730" y="59872"/>
                  </a:lnTo>
                  <a:lnTo>
                    <a:pt x="101571" y="54460"/>
                  </a:lnTo>
                  <a:lnTo>
                    <a:pt x="136159" y="50446"/>
                  </a:lnTo>
                  <a:lnTo>
                    <a:pt x="169876" y="46309"/>
                  </a:lnTo>
                  <a:lnTo>
                    <a:pt x="212220" y="39309"/>
                  </a:lnTo>
                  <a:lnTo>
                    <a:pt x="248366" y="32422"/>
                  </a:lnTo>
                  <a:lnTo>
                    <a:pt x="294899" y="27355"/>
                  </a:lnTo>
                  <a:lnTo>
                    <a:pt x="329798" y="24288"/>
                  </a:lnTo>
                  <a:lnTo>
                    <a:pt x="367416" y="20573"/>
                  </a:lnTo>
                  <a:lnTo>
                    <a:pt x="402949" y="16570"/>
                  </a:lnTo>
                  <a:lnTo>
                    <a:pt x="448522" y="12615"/>
                  </a:lnTo>
                  <a:lnTo>
                    <a:pt x="490450" y="7653"/>
                  </a:lnTo>
                  <a:lnTo>
                    <a:pt x="509629" y="6464"/>
                  </a:lnTo>
                  <a:lnTo>
                    <a:pt x="509791" y="5661"/>
                  </a:lnTo>
                  <a:lnTo>
                    <a:pt x="506209" y="2887"/>
                  </a:lnTo>
                  <a:lnTo>
                    <a:pt x="467064" y="426"/>
                  </a:lnTo>
                  <a:lnTo>
                    <a:pt x="428216" y="0"/>
                  </a:lnTo>
                  <a:lnTo>
                    <a:pt x="393657" y="579"/>
                  </a:lnTo>
                  <a:lnTo>
                    <a:pt x="359579" y="3216"/>
                  </a:lnTo>
                  <a:lnTo>
                    <a:pt x="320915" y="6740"/>
                  </a:lnTo>
                  <a:lnTo>
                    <a:pt x="283740" y="9951"/>
                  </a:lnTo>
                  <a:lnTo>
                    <a:pt x="240155" y="13170"/>
                  </a:lnTo>
                  <a:lnTo>
                    <a:pt x="206219" y="18924"/>
                  </a:lnTo>
                  <a:lnTo>
                    <a:pt x="171851" y="28067"/>
                  </a:lnTo>
                  <a:lnTo>
                    <a:pt x="132058" y="39470"/>
                  </a:lnTo>
                  <a:lnTo>
                    <a:pt x="95857" y="50064"/>
                  </a:lnTo>
                  <a:lnTo>
                    <a:pt x="84936" y="55783"/>
                  </a:lnTo>
                  <a:lnTo>
                    <a:pt x="82024" y="58295"/>
                  </a:lnTo>
                  <a:lnTo>
                    <a:pt x="84316" y="59970"/>
                  </a:lnTo>
                  <a:lnTo>
                    <a:pt x="109179" y="61623"/>
                  </a:lnTo>
                  <a:lnTo>
                    <a:pt x="153077" y="57957"/>
                  </a:lnTo>
                  <a:lnTo>
                    <a:pt x="190330" y="54352"/>
                  </a:lnTo>
                  <a:lnTo>
                    <a:pt x="237487" y="48355"/>
                  </a:lnTo>
                  <a:lnTo>
                    <a:pt x="278270" y="42110"/>
                  </a:lnTo>
                  <a:lnTo>
                    <a:pt x="317165" y="35791"/>
                  </a:lnTo>
                  <a:lnTo>
                    <a:pt x="358872" y="29451"/>
                  </a:lnTo>
                  <a:lnTo>
                    <a:pt x="399138" y="26474"/>
                  </a:lnTo>
                  <a:lnTo>
                    <a:pt x="437880" y="22221"/>
                  </a:lnTo>
                  <a:lnTo>
                    <a:pt x="476170" y="16492"/>
                  </a:lnTo>
                  <a:lnTo>
                    <a:pt x="514326" y="13698"/>
                  </a:lnTo>
                  <a:lnTo>
                    <a:pt x="545384" y="13044"/>
                  </a:lnTo>
                  <a:lnTo>
                    <a:pt x="585399" y="12676"/>
                  </a:lnTo>
                  <a:lnTo>
                    <a:pt x="628650" y="6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074"/>
            <p:cNvSpPr/>
            <p:nvPr>
              <p:custDataLst>
                <p:tags r:id="rId156"/>
              </p:custDataLst>
            </p:nvPr>
          </p:nvSpPr>
          <p:spPr>
            <a:xfrm>
              <a:off x="4517602" y="4559336"/>
              <a:ext cx="155999" cy="203165"/>
            </a:xfrm>
            <a:custGeom>
              <a:avLst/>
              <a:gdLst/>
              <a:ahLst/>
              <a:cxnLst/>
              <a:rect l="0" t="0" r="0" b="0"/>
              <a:pathLst>
                <a:path w="155999" h="203165">
                  <a:moveTo>
                    <a:pt x="67098" y="50764"/>
                  </a:moveTo>
                  <a:lnTo>
                    <a:pt x="67098" y="50764"/>
                  </a:lnTo>
                  <a:lnTo>
                    <a:pt x="70469" y="47393"/>
                  </a:lnTo>
                  <a:lnTo>
                    <a:pt x="72124" y="41975"/>
                  </a:lnTo>
                  <a:lnTo>
                    <a:pt x="72565" y="38555"/>
                  </a:lnTo>
                  <a:lnTo>
                    <a:pt x="71174" y="32872"/>
                  </a:lnTo>
                  <a:lnTo>
                    <a:pt x="67903" y="26847"/>
                  </a:lnTo>
                  <a:lnTo>
                    <a:pt x="60594" y="25803"/>
                  </a:lnTo>
                  <a:lnTo>
                    <a:pt x="49492" y="28865"/>
                  </a:lnTo>
                  <a:lnTo>
                    <a:pt x="33895" y="40983"/>
                  </a:lnTo>
                  <a:lnTo>
                    <a:pt x="11072" y="77838"/>
                  </a:lnTo>
                  <a:lnTo>
                    <a:pt x="1657" y="107156"/>
                  </a:lnTo>
                  <a:lnTo>
                    <a:pt x="0" y="152710"/>
                  </a:lnTo>
                  <a:lnTo>
                    <a:pt x="1199" y="161062"/>
                  </a:lnTo>
                  <a:lnTo>
                    <a:pt x="10058" y="175985"/>
                  </a:lnTo>
                  <a:lnTo>
                    <a:pt x="16371" y="182928"/>
                  </a:lnTo>
                  <a:lnTo>
                    <a:pt x="30912" y="190642"/>
                  </a:lnTo>
                  <a:lnTo>
                    <a:pt x="38741" y="192700"/>
                  </a:lnTo>
                  <a:lnTo>
                    <a:pt x="69983" y="188852"/>
                  </a:lnTo>
                  <a:lnTo>
                    <a:pt x="95940" y="178776"/>
                  </a:lnTo>
                  <a:lnTo>
                    <a:pt x="133321" y="146820"/>
                  </a:lnTo>
                  <a:lnTo>
                    <a:pt x="140745" y="133437"/>
                  </a:lnTo>
                  <a:lnTo>
                    <a:pt x="151260" y="92730"/>
                  </a:lnTo>
                  <a:lnTo>
                    <a:pt x="151223" y="59749"/>
                  </a:lnTo>
                  <a:lnTo>
                    <a:pt x="136631" y="24263"/>
                  </a:lnTo>
                  <a:lnTo>
                    <a:pt x="122226" y="8882"/>
                  </a:lnTo>
                  <a:lnTo>
                    <a:pt x="114433" y="3792"/>
                  </a:lnTo>
                  <a:lnTo>
                    <a:pt x="96368" y="19"/>
                  </a:lnTo>
                  <a:lnTo>
                    <a:pt x="86611" y="0"/>
                  </a:lnTo>
                  <a:lnTo>
                    <a:pt x="70126" y="7507"/>
                  </a:lnTo>
                  <a:lnTo>
                    <a:pt x="62767" y="13459"/>
                  </a:lnTo>
                  <a:lnTo>
                    <a:pt x="58566" y="19544"/>
                  </a:lnTo>
                  <a:lnTo>
                    <a:pt x="55780" y="31950"/>
                  </a:lnTo>
                  <a:lnTo>
                    <a:pt x="61550" y="54204"/>
                  </a:lnTo>
                  <a:lnTo>
                    <a:pt x="95222" y="100426"/>
                  </a:lnTo>
                  <a:lnTo>
                    <a:pt x="135413" y="147750"/>
                  </a:lnTo>
                  <a:lnTo>
                    <a:pt x="154649" y="193096"/>
                  </a:lnTo>
                  <a:lnTo>
                    <a:pt x="155998" y="203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075"/>
            <p:cNvSpPr/>
            <p:nvPr>
              <p:custDataLst>
                <p:tags r:id="rId157"/>
              </p:custDataLst>
            </p:nvPr>
          </p:nvSpPr>
          <p:spPr>
            <a:xfrm>
              <a:off x="4743450" y="4749800"/>
              <a:ext cx="8839" cy="69851"/>
            </a:xfrm>
            <a:custGeom>
              <a:avLst/>
              <a:gdLst/>
              <a:ahLst/>
              <a:cxnLst/>
              <a:rect l="0" t="0" r="0" b="0"/>
              <a:pathLst>
                <a:path w="8839" h="698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71" y="14927"/>
                  </a:lnTo>
                  <a:lnTo>
                    <a:pt x="8838" y="3468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456"/>
          <p:cNvGrpSpPr/>
          <p:nvPr/>
        </p:nvGrpSpPr>
        <p:grpSpPr>
          <a:xfrm>
            <a:off x="3905250" y="3486150"/>
            <a:ext cx="171451" cy="1733551"/>
            <a:chOff x="3905250" y="3486150"/>
            <a:chExt cx="171451" cy="1733551"/>
          </a:xfrm>
        </p:grpSpPr>
        <p:sp>
          <p:nvSpPr>
            <p:cNvPr id="187" name="SMARTInkShape-2076"/>
            <p:cNvSpPr/>
            <p:nvPr>
              <p:custDataLst>
                <p:tags r:id="rId142"/>
              </p:custDataLst>
            </p:nvPr>
          </p:nvSpPr>
          <p:spPr>
            <a:xfrm>
              <a:off x="3994150" y="45974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2143" y="1695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077"/>
            <p:cNvSpPr/>
            <p:nvPr>
              <p:custDataLst>
                <p:tags r:id="rId143"/>
              </p:custDataLst>
            </p:nvPr>
          </p:nvSpPr>
          <p:spPr>
            <a:xfrm>
              <a:off x="3994150" y="4794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078"/>
            <p:cNvSpPr/>
            <p:nvPr>
              <p:custDataLst>
                <p:tags r:id="rId144"/>
              </p:custDataLst>
            </p:nvPr>
          </p:nvSpPr>
          <p:spPr>
            <a:xfrm>
              <a:off x="4038600" y="50038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079"/>
            <p:cNvSpPr/>
            <p:nvPr>
              <p:custDataLst>
                <p:tags r:id="rId145"/>
              </p:custDataLst>
            </p:nvPr>
          </p:nvSpPr>
          <p:spPr>
            <a:xfrm>
              <a:off x="4044950" y="51752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080"/>
            <p:cNvSpPr/>
            <p:nvPr>
              <p:custDataLst>
                <p:tags r:id="rId146"/>
              </p:custDataLst>
            </p:nvPr>
          </p:nvSpPr>
          <p:spPr>
            <a:xfrm>
              <a:off x="4006850" y="44196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4842" y="169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081"/>
            <p:cNvSpPr/>
            <p:nvPr>
              <p:custDataLst>
                <p:tags r:id="rId147"/>
              </p:custDataLst>
            </p:nvPr>
          </p:nvSpPr>
          <p:spPr>
            <a:xfrm>
              <a:off x="3968750" y="4324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082"/>
            <p:cNvSpPr/>
            <p:nvPr>
              <p:custDataLst>
                <p:tags r:id="rId148"/>
              </p:custDataLst>
            </p:nvPr>
          </p:nvSpPr>
          <p:spPr>
            <a:xfrm>
              <a:off x="3975100" y="42354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083"/>
            <p:cNvSpPr/>
            <p:nvPr>
              <p:custDataLst>
                <p:tags r:id="rId149"/>
              </p:custDataLst>
            </p:nvPr>
          </p:nvSpPr>
          <p:spPr>
            <a:xfrm>
              <a:off x="3968750" y="40068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0818" y="11933"/>
                  </a:lnTo>
                  <a:lnTo>
                    <a:pt x="9329" y="14305"/>
                  </a:lnTo>
                  <a:lnTo>
                    <a:pt x="7631" y="15887"/>
                  </a:lnTo>
                  <a:lnTo>
                    <a:pt x="2575" y="18818"/>
                  </a:lnTo>
                  <a:lnTo>
                    <a:pt x="1145" y="22004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084"/>
            <p:cNvSpPr/>
            <p:nvPr>
              <p:custDataLst>
                <p:tags r:id="rId150"/>
              </p:custDataLst>
            </p:nvPr>
          </p:nvSpPr>
          <p:spPr>
            <a:xfrm>
              <a:off x="3943790" y="3879850"/>
              <a:ext cx="24961" cy="88901"/>
            </a:xfrm>
            <a:custGeom>
              <a:avLst/>
              <a:gdLst/>
              <a:ahLst/>
              <a:cxnLst/>
              <a:rect l="0" t="0" r="0" b="0"/>
              <a:pathLst>
                <a:path w="24961" h="88901">
                  <a:moveTo>
                    <a:pt x="24960" y="0"/>
                  </a:moveTo>
                  <a:lnTo>
                    <a:pt x="24960" y="0"/>
                  </a:lnTo>
                  <a:lnTo>
                    <a:pt x="4566" y="42063"/>
                  </a:lnTo>
                  <a:lnTo>
                    <a:pt x="0" y="73502"/>
                  </a:lnTo>
                  <a:lnTo>
                    <a:pt x="591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085"/>
            <p:cNvSpPr/>
            <p:nvPr>
              <p:custDataLst>
                <p:tags r:id="rId151"/>
              </p:custDataLst>
            </p:nvPr>
          </p:nvSpPr>
          <p:spPr>
            <a:xfrm>
              <a:off x="3949700" y="37592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086"/>
            <p:cNvSpPr/>
            <p:nvPr>
              <p:custDataLst>
                <p:tags r:id="rId152"/>
              </p:custDataLst>
            </p:nvPr>
          </p:nvSpPr>
          <p:spPr>
            <a:xfrm>
              <a:off x="3930650" y="3663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17644"/>
                  </a:lnTo>
                  <a:lnTo>
                    <a:pt x="705" y="1811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087"/>
            <p:cNvSpPr/>
            <p:nvPr>
              <p:custDataLst>
                <p:tags r:id="rId153"/>
              </p:custDataLst>
            </p:nvPr>
          </p:nvSpPr>
          <p:spPr>
            <a:xfrm>
              <a:off x="3905250" y="3486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717" y="3371"/>
                  </a:lnTo>
                  <a:lnTo>
                    <a:pt x="2517" y="5775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57"/>
          <p:cNvGrpSpPr/>
          <p:nvPr/>
        </p:nvGrpSpPr>
        <p:grpSpPr>
          <a:xfrm>
            <a:off x="737483" y="3068404"/>
            <a:ext cx="1672244" cy="844635"/>
            <a:chOff x="737483" y="3068404"/>
            <a:chExt cx="1672244" cy="844635"/>
          </a:xfrm>
        </p:grpSpPr>
        <p:sp>
          <p:nvSpPr>
            <p:cNvPr id="200" name="SMARTInkShape-2088"/>
            <p:cNvSpPr/>
            <p:nvPr>
              <p:custDataLst>
                <p:tags r:id="rId134"/>
              </p:custDataLst>
            </p:nvPr>
          </p:nvSpPr>
          <p:spPr>
            <a:xfrm>
              <a:off x="2178050" y="3068404"/>
              <a:ext cx="231677" cy="506647"/>
            </a:xfrm>
            <a:custGeom>
              <a:avLst/>
              <a:gdLst/>
              <a:ahLst/>
              <a:cxnLst/>
              <a:rect l="0" t="0" r="0" b="0"/>
              <a:pathLst>
                <a:path w="231677" h="506647">
                  <a:moveTo>
                    <a:pt x="0" y="30396"/>
                  </a:moveTo>
                  <a:lnTo>
                    <a:pt x="0" y="30396"/>
                  </a:lnTo>
                  <a:lnTo>
                    <a:pt x="38071" y="1163"/>
                  </a:lnTo>
                  <a:lnTo>
                    <a:pt x="56432" y="0"/>
                  </a:lnTo>
                  <a:lnTo>
                    <a:pt x="76586" y="4892"/>
                  </a:lnTo>
                  <a:lnTo>
                    <a:pt x="98422" y="18841"/>
                  </a:lnTo>
                  <a:lnTo>
                    <a:pt x="106773" y="27847"/>
                  </a:lnTo>
                  <a:lnTo>
                    <a:pt x="115441" y="54335"/>
                  </a:lnTo>
                  <a:lnTo>
                    <a:pt x="114551" y="101212"/>
                  </a:lnTo>
                  <a:lnTo>
                    <a:pt x="109463" y="145592"/>
                  </a:lnTo>
                  <a:lnTo>
                    <a:pt x="108249" y="185481"/>
                  </a:lnTo>
                  <a:lnTo>
                    <a:pt x="104668" y="225062"/>
                  </a:lnTo>
                  <a:lnTo>
                    <a:pt x="105880" y="257957"/>
                  </a:lnTo>
                  <a:lnTo>
                    <a:pt x="114556" y="276643"/>
                  </a:lnTo>
                  <a:lnTo>
                    <a:pt x="145378" y="313714"/>
                  </a:lnTo>
                  <a:lnTo>
                    <a:pt x="187825" y="343339"/>
                  </a:lnTo>
                  <a:lnTo>
                    <a:pt x="223901" y="378907"/>
                  </a:lnTo>
                  <a:lnTo>
                    <a:pt x="230039" y="392017"/>
                  </a:lnTo>
                  <a:lnTo>
                    <a:pt x="231676" y="398477"/>
                  </a:lnTo>
                  <a:lnTo>
                    <a:pt x="223867" y="431165"/>
                  </a:lnTo>
                  <a:lnTo>
                    <a:pt x="208148" y="462017"/>
                  </a:lnTo>
                  <a:lnTo>
                    <a:pt x="175851" y="491245"/>
                  </a:lnTo>
                  <a:lnTo>
                    <a:pt x="152400" y="506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089"/>
            <p:cNvSpPr/>
            <p:nvPr>
              <p:custDataLst>
                <p:tags r:id="rId135"/>
              </p:custDataLst>
            </p:nvPr>
          </p:nvSpPr>
          <p:spPr>
            <a:xfrm>
              <a:off x="1981200" y="34988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5459" y="763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090"/>
            <p:cNvSpPr/>
            <p:nvPr>
              <p:custDataLst>
                <p:tags r:id="rId136"/>
              </p:custDataLst>
            </p:nvPr>
          </p:nvSpPr>
          <p:spPr>
            <a:xfrm>
              <a:off x="1758950" y="3575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091"/>
            <p:cNvSpPr/>
            <p:nvPr>
              <p:custDataLst>
                <p:tags r:id="rId137"/>
              </p:custDataLst>
            </p:nvPr>
          </p:nvSpPr>
          <p:spPr>
            <a:xfrm>
              <a:off x="1543050" y="3651250"/>
              <a:ext cx="50801" cy="28772"/>
            </a:xfrm>
            <a:custGeom>
              <a:avLst/>
              <a:gdLst/>
              <a:ahLst/>
              <a:cxnLst/>
              <a:rect l="0" t="0" r="0" b="0"/>
              <a:pathLst>
                <a:path w="50801" h="28772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5775" y="2835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092"/>
            <p:cNvSpPr/>
            <p:nvPr>
              <p:custDataLst>
                <p:tags r:id="rId138"/>
              </p:custDataLst>
            </p:nvPr>
          </p:nvSpPr>
          <p:spPr>
            <a:xfrm>
              <a:off x="1265967" y="3430560"/>
              <a:ext cx="118334" cy="313793"/>
            </a:xfrm>
            <a:custGeom>
              <a:avLst/>
              <a:gdLst/>
              <a:ahLst/>
              <a:cxnLst/>
              <a:rect l="0" t="0" r="0" b="0"/>
              <a:pathLst>
                <a:path w="118334" h="313793">
                  <a:moveTo>
                    <a:pt x="54833" y="30190"/>
                  </a:moveTo>
                  <a:lnTo>
                    <a:pt x="54833" y="30190"/>
                  </a:lnTo>
                  <a:lnTo>
                    <a:pt x="46044" y="16375"/>
                  </a:lnTo>
                  <a:lnTo>
                    <a:pt x="35060" y="6341"/>
                  </a:lnTo>
                  <a:lnTo>
                    <a:pt x="24750" y="781"/>
                  </a:lnTo>
                  <a:lnTo>
                    <a:pt x="22078" y="0"/>
                  </a:lnTo>
                  <a:lnTo>
                    <a:pt x="18885" y="891"/>
                  </a:lnTo>
                  <a:lnTo>
                    <a:pt x="11575" y="5644"/>
                  </a:lnTo>
                  <a:lnTo>
                    <a:pt x="5503" y="18105"/>
                  </a:lnTo>
                  <a:lnTo>
                    <a:pt x="0" y="46835"/>
                  </a:lnTo>
                  <a:lnTo>
                    <a:pt x="124" y="68632"/>
                  </a:lnTo>
                  <a:lnTo>
                    <a:pt x="4883" y="87727"/>
                  </a:lnTo>
                  <a:lnTo>
                    <a:pt x="18866" y="110973"/>
                  </a:lnTo>
                  <a:lnTo>
                    <a:pt x="63522" y="158445"/>
                  </a:lnTo>
                  <a:lnTo>
                    <a:pt x="69092" y="164376"/>
                  </a:lnTo>
                  <a:lnTo>
                    <a:pt x="75281" y="180374"/>
                  </a:lnTo>
                  <a:lnTo>
                    <a:pt x="77327" y="197833"/>
                  </a:lnTo>
                  <a:lnTo>
                    <a:pt x="75884" y="212648"/>
                  </a:lnTo>
                  <a:lnTo>
                    <a:pt x="59070" y="253204"/>
                  </a:lnTo>
                  <a:lnTo>
                    <a:pt x="35897" y="295179"/>
                  </a:lnTo>
                  <a:lnTo>
                    <a:pt x="35153" y="300688"/>
                  </a:lnTo>
                  <a:lnTo>
                    <a:pt x="36069" y="305066"/>
                  </a:lnTo>
                  <a:lnTo>
                    <a:pt x="38090" y="308691"/>
                  </a:lnTo>
                  <a:lnTo>
                    <a:pt x="40849" y="311107"/>
                  </a:lnTo>
                  <a:lnTo>
                    <a:pt x="47677" y="313792"/>
                  </a:lnTo>
                  <a:lnTo>
                    <a:pt x="82426" y="305377"/>
                  </a:lnTo>
                  <a:lnTo>
                    <a:pt x="118333" y="29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093"/>
            <p:cNvSpPr/>
            <p:nvPr>
              <p:custDataLst>
                <p:tags r:id="rId139"/>
              </p:custDataLst>
            </p:nvPr>
          </p:nvSpPr>
          <p:spPr>
            <a:xfrm>
              <a:off x="1012342" y="3759200"/>
              <a:ext cx="79859" cy="49036"/>
            </a:xfrm>
            <a:custGeom>
              <a:avLst/>
              <a:gdLst/>
              <a:ahLst/>
              <a:cxnLst/>
              <a:rect l="0" t="0" r="0" b="0"/>
              <a:pathLst>
                <a:path w="79859" h="49036">
                  <a:moveTo>
                    <a:pt x="3658" y="38100"/>
                  </a:moveTo>
                  <a:lnTo>
                    <a:pt x="3658" y="38100"/>
                  </a:lnTo>
                  <a:lnTo>
                    <a:pt x="287" y="44842"/>
                  </a:lnTo>
                  <a:lnTo>
                    <a:pt x="0" y="46828"/>
                  </a:lnTo>
                  <a:lnTo>
                    <a:pt x="513" y="48152"/>
                  </a:lnTo>
                  <a:lnTo>
                    <a:pt x="1562" y="49035"/>
                  </a:lnTo>
                  <a:lnTo>
                    <a:pt x="6489" y="48134"/>
                  </a:lnTo>
                  <a:lnTo>
                    <a:pt x="31263" y="35065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094"/>
            <p:cNvSpPr/>
            <p:nvPr>
              <p:custDataLst>
                <p:tags r:id="rId140"/>
              </p:custDataLst>
            </p:nvPr>
          </p:nvSpPr>
          <p:spPr>
            <a:xfrm>
              <a:off x="996950" y="371475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33257" y="1407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095"/>
            <p:cNvSpPr/>
            <p:nvPr>
              <p:custDataLst>
                <p:tags r:id="rId141"/>
              </p:custDataLst>
            </p:nvPr>
          </p:nvSpPr>
          <p:spPr>
            <a:xfrm>
              <a:off x="737483" y="3624373"/>
              <a:ext cx="168689" cy="288666"/>
            </a:xfrm>
            <a:custGeom>
              <a:avLst/>
              <a:gdLst/>
              <a:ahLst/>
              <a:cxnLst/>
              <a:rect l="0" t="0" r="0" b="0"/>
              <a:pathLst>
                <a:path w="168689" h="288666">
                  <a:moveTo>
                    <a:pt x="5467" y="45927"/>
                  </a:moveTo>
                  <a:lnTo>
                    <a:pt x="5467" y="45927"/>
                  </a:lnTo>
                  <a:lnTo>
                    <a:pt x="2096" y="45927"/>
                  </a:lnTo>
                  <a:lnTo>
                    <a:pt x="1103" y="47338"/>
                  </a:lnTo>
                  <a:lnTo>
                    <a:pt x="0" y="52669"/>
                  </a:lnTo>
                  <a:lnTo>
                    <a:pt x="5066" y="78434"/>
                  </a:lnTo>
                  <a:lnTo>
                    <a:pt x="17043" y="118644"/>
                  </a:lnTo>
                  <a:lnTo>
                    <a:pt x="26412" y="160401"/>
                  </a:lnTo>
                  <a:lnTo>
                    <a:pt x="43784" y="203849"/>
                  </a:lnTo>
                  <a:lnTo>
                    <a:pt x="57855" y="248574"/>
                  </a:lnTo>
                  <a:lnTo>
                    <a:pt x="73134" y="288325"/>
                  </a:lnTo>
                  <a:lnTo>
                    <a:pt x="73156" y="288665"/>
                  </a:lnTo>
                  <a:lnTo>
                    <a:pt x="71299" y="285279"/>
                  </a:lnTo>
                  <a:lnTo>
                    <a:pt x="60333" y="238347"/>
                  </a:lnTo>
                  <a:lnTo>
                    <a:pt x="47359" y="197720"/>
                  </a:lnTo>
                  <a:lnTo>
                    <a:pt x="37961" y="161603"/>
                  </a:lnTo>
                  <a:lnTo>
                    <a:pt x="30492" y="126267"/>
                  </a:lnTo>
                  <a:lnTo>
                    <a:pt x="26287" y="88389"/>
                  </a:lnTo>
                  <a:lnTo>
                    <a:pt x="25042" y="49650"/>
                  </a:lnTo>
                  <a:lnTo>
                    <a:pt x="24586" y="12524"/>
                  </a:lnTo>
                  <a:lnTo>
                    <a:pt x="25974" y="8136"/>
                  </a:lnTo>
                  <a:lnTo>
                    <a:pt x="31279" y="1379"/>
                  </a:lnTo>
                  <a:lnTo>
                    <a:pt x="35375" y="0"/>
                  </a:lnTo>
                  <a:lnTo>
                    <a:pt x="45571" y="350"/>
                  </a:lnTo>
                  <a:lnTo>
                    <a:pt x="73324" y="11255"/>
                  </a:lnTo>
                  <a:lnTo>
                    <a:pt x="114852" y="44043"/>
                  </a:lnTo>
                  <a:lnTo>
                    <a:pt x="152873" y="88178"/>
                  </a:lnTo>
                  <a:lnTo>
                    <a:pt x="164227" y="122259"/>
                  </a:lnTo>
                  <a:lnTo>
                    <a:pt x="168688" y="163637"/>
                  </a:lnTo>
                  <a:lnTo>
                    <a:pt x="159897" y="210548"/>
                  </a:lnTo>
                  <a:lnTo>
                    <a:pt x="140516" y="250082"/>
                  </a:lnTo>
                  <a:lnTo>
                    <a:pt x="122480" y="275474"/>
                  </a:lnTo>
                  <a:lnTo>
                    <a:pt x="111801" y="284590"/>
                  </a:lnTo>
                  <a:lnTo>
                    <a:pt x="98117" y="287701"/>
                  </a:lnTo>
                  <a:lnTo>
                    <a:pt x="90517" y="287542"/>
                  </a:lnTo>
                  <a:lnTo>
                    <a:pt x="85450" y="286027"/>
                  </a:lnTo>
                  <a:lnTo>
                    <a:pt x="81667" y="26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2096"/>
          <p:cNvSpPr/>
          <p:nvPr>
            <p:custDataLst>
              <p:tags r:id="rId1"/>
            </p:custDataLst>
          </p:nvPr>
        </p:nvSpPr>
        <p:spPr>
          <a:xfrm>
            <a:off x="1828800" y="5359400"/>
            <a:ext cx="6045201" cy="298451"/>
          </a:xfrm>
          <a:custGeom>
            <a:avLst/>
            <a:gdLst/>
            <a:ahLst/>
            <a:cxnLst/>
            <a:rect l="0" t="0" r="0" b="0"/>
            <a:pathLst>
              <a:path w="6045201" h="298451">
                <a:moveTo>
                  <a:pt x="0" y="298450"/>
                </a:moveTo>
                <a:lnTo>
                  <a:pt x="0" y="298450"/>
                </a:lnTo>
                <a:lnTo>
                  <a:pt x="45466" y="298450"/>
                </a:lnTo>
                <a:lnTo>
                  <a:pt x="92498" y="293381"/>
                </a:lnTo>
                <a:lnTo>
                  <a:pt x="134965" y="288324"/>
                </a:lnTo>
                <a:lnTo>
                  <a:pt x="179791" y="284377"/>
                </a:lnTo>
                <a:lnTo>
                  <a:pt x="218372" y="278993"/>
                </a:lnTo>
                <a:lnTo>
                  <a:pt x="262964" y="272929"/>
                </a:lnTo>
                <a:lnTo>
                  <a:pt x="295378" y="268763"/>
                </a:lnTo>
                <a:lnTo>
                  <a:pt x="328600" y="264559"/>
                </a:lnTo>
                <a:lnTo>
                  <a:pt x="369705" y="258457"/>
                </a:lnTo>
                <a:lnTo>
                  <a:pt x="415491" y="251748"/>
                </a:lnTo>
                <a:lnTo>
                  <a:pt x="461711" y="246414"/>
                </a:lnTo>
                <a:lnTo>
                  <a:pt x="486313" y="243298"/>
                </a:lnTo>
                <a:lnTo>
                  <a:pt x="511886" y="239809"/>
                </a:lnTo>
                <a:lnTo>
                  <a:pt x="538107" y="236074"/>
                </a:lnTo>
                <a:lnTo>
                  <a:pt x="564760" y="232171"/>
                </a:lnTo>
                <a:lnTo>
                  <a:pt x="591701" y="228158"/>
                </a:lnTo>
                <a:lnTo>
                  <a:pt x="618834" y="224072"/>
                </a:lnTo>
                <a:lnTo>
                  <a:pt x="647506" y="219937"/>
                </a:lnTo>
                <a:lnTo>
                  <a:pt x="677204" y="215769"/>
                </a:lnTo>
                <a:lnTo>
                  <a:pt x="707586" y="211579"/>
                </a:lnTo>
                <a:lnTo>
                  <a:pt x="739129" y="207375"/>
                </a:lnTo>
                <a:lnTo>
                  <a:pt x="771447" y="203160"/>
                </a:lnTo>
                <a:lnTo>
                  <a:pt x="804282" y="198941"/>
                </a:lnTo>
                <a:lnTo>
                  <a:pt x="838871" y="195421"/>
                </a:lnTo>
                <a:lnTo>
                  <a:pt x="874631" y="192370"/>
                </a:lnTo>
                <a:lnTo>
                  <a:pt x="911171" y="189630"/>
                </a:lnTo>
                <a:lnTo>
                  <a:pt x="949641" y="185686"/>
                </a:lnTo>
                <a:lnTo>
                  <a:pt x="989400" y="180941"/>
                </a:lnTo>
                <a:lnTo>
                  <a:pt x="1030016" y="175659"/>
                </a:lnTo>
                <a:lnTo>
                  <a:pt x="1070500" y="170729"/>
                </a:lnTo>
                <a:lnTo>
                  <a:pt x="1110894" y="166031"/>
                </a:lnTo>
                <a:lnTo>
                  <a:pt x="1151230" y="161487"/>
                </a:lnTo>
                <a:lnTo>
                  <a:pt x="1193642" y="157047"/>
                </a:lnTo>
                <a:lnTo>
                  <a:pt x="1237439" y="152675"/>
                </a:lnTo>
                <a:lnTo>
                  <a:pt x="1282160" y="148349"/>
                </a:lnTo>
                <a:lnTo>
                  <a:pt x="1328906" y="144055"/>
                </a:lnTo>
                <a:lnTo>
                  <a:pt x="1377004" y="139782"/>
                </a:lnTo>
                <a:lnTo>
                  <a:pt x="1426002" y="135522"/>
                </a:lnTo>
                <a:lnTo>
                  <a:pt x="1475602" y="130564"/>
                </a:lnTo>
                <a:lnTo>
                  <a:pt x="1525601" y="125143"/>
                </a:lnTo>
                <a:lnTo>
                  <a:pt x="1575867" y="119412"/>
                </a:lnTo>
                <a:lnTo>
                  <a:pt x="1627723" y="114886"/>
                </a:lnTo>
                <a:lnTo>
                  <a:pt x="1680637" y="111163"/>
                </a:lnTo>
                <a:lnTo>
                  <a:pt x="1734258" y="107976"/>
                </a:lnTo>
                <a:lnTo>
                  <a:pt x="1788351" y="103732"/>
                </a:lnTo>
                <a:lnTo>
                  <a:pt x="1842755" y="98789"/>
                </a:lnTo>
                <a:lnTo>
                  <a:pt x="1897370" y="93376"/>
                </a:lnTo>
                <a:lnTo>
                  <a:pt x="1952830" y="88356"/>
                </a:lnTo>
                <a:lnTo>
                  <a:pt x="2008853" y="83598"/>
                </a:lnTo>
                <a:lnTo>
                  <a:pt x="2065252" y="79016"/>
                </a:lnTo>
                <a:lnTo>
                  <a:pt x="2121196" y="75255"/>
                </a:lnTo>
                <a:lnTo>
                  <a:pt x="2176836" y="72042"/>
                </a:lnTo>
                <a:lnTo>
                  <a:pt x="2232274" y="69195"/>
                </a:lnTo>
                <a:lnTo>
                  <a:pt x="2288283" y="65886"/>
                </a:lnTo>
                <a:lnTo>
                  <a:pt x="2344672" y="62267"/>
                </a:lnTo>
                <a:lnTo>
                  <a:pt x="2401314" y="58445"/>
                </a:lnTo>
                <a:lnTo>
                  <a:pt x="2459537" y="54485"/>
                </a:lnTo>
                <a:lnTo>
                  <a:pt x="2518814" y="50435"/>
                </a:lnTo>
                <a:lnTo>
                  <a:pt x="2578793" y="46324"/>
                </a:lnTo>
                <a:lnTo>
                  <a:pt x="2639239" y="42876"/>
                </a:lnTo>
                <a:lnTo>
                  <a:pt x="2699998" y="39873"/>
                </a:lnTo>
                <a:lnTo>
                  <a:pt x="2760966" y="37166"/>
                </a:lnTo>
                <a:lnTo>
                  <a:pt x="2822777" y="34655"/>
                </a:lnTo>
                <a:lnTo>
                  <a:pt x="2885151" y="32276"/>
                </a:lnTo>
                <a:lnTo>
                  <a:pt x="2947901" y="29984"/>
                </a:lnTo>
                <a:lnTo>
                  <a:pt x="3010900" y="28455"/>
                </a:lnTo>
                <a:lnTo>
                  <a:pt x="3074067" y="27437"/>
                </a:lnTo>
                <a:lnTo>
                  <a:pt x="3137345" y="26758"/>
                </a:lnTo>
                <a:lnTo>
                  <a:pt x="3199991" y="26305"/>
                </a:lnTo>
                <a:lnTo>
                  <a:pt x="3262216" y="26003"/>
                </a:lnTo>
                <a:lnTo>
                  <a:pt x="3324161" y="25803"/>
                </a:lnTo>
                <a:lnTo>
                  <a:pt x="3385919" y="25668"/>
                </a:lnTo>
                <a:lnTo>
                  <a:pt x="3447551" y="25579"/>
                </a:lnTo>
                <a:lnTo>
                  <a:pt x="3509101" y="25519"/>
                </a:lnTo>
                <a:lnTo>
                  <a:pt x="3570595" y="26185"/>
                </a:lnTo>
                <a:lnTo>
                  <a:pt x="3632052" y="27334"/>
                </a:lnTo>
                <a:lnTo>
                  <a:pt x="3693485" y="28806"/>
                </a:lnTo>
                <a:lnTo>
                  <a:pt x="3754901" y="30493"/>
                </a:lnTo>
                <a:lnTo>
                  <a:pt x="3816305" y="32322"/>
                </a:lnTo>
                <a:lnTo>
                  <a:pt x="3877704" y="34249"/>
                </a:lnTo>
                <a:lnTo>
                  <a:pt x="3937686" y="36238"/>
                </a:lnTo>
                <a:lnTo>
                  <a:pt x="3996724" y="38269"/>
                </a:lnTo>
                <a:lnTo>
                  <a:pt x="4055132" y="40330"/>
                </a:lnTo>
                <a:lnTo>
                  <a:pt x="4113827" y="41703"/>
                </a:lnTo>
                <a:lnTo>
                  <a:pt x="4172714" y="42618"/>
                </a:lnTo>
                <a:lnTo>
                  <a:pt x="4231725" y="43230"/>
                </a:lnTo>
                <a:lnTo>
                  <a:pt x="4289411" y="44341"/>
                </a:lnTo>
                <a:lnTo>
                  <a:pt x="4346213" y="45789"/>
                </a:lnTo>
                <a:lnTo>
                  <a:pt x="4402425" y="47460"/>
                </a:lnTo>
                <a:lnTo>
                  <a:pt x="4458244" y="49278"/>
                </a:lnTo>
                <a:lnTo>
                  <a:pt x="4513801" y="51197"/>
                </a:lnTo>
                <a:lnTo>
                  <a:pt x="4569183" y="53180"/>
                </a:lnTo>
                <a:lnTo>
                  <a:pt x="4624451" y="55209"/>
                </a:lnTo>
                <a:lnTo>
                  <a:pt x="4679638" y="57267"/>
                </a:lnTo>
                <a:lnTo>
                  <a:pt x="4734776" y="59344"/>
                </a:lnTo>
                <a:lnTo>
                  <a:pt x="4789173" y="60730"/>
                </a:lnTo>
                <a:lnTo>
                  <a:pt x="4843076" y="61653"/>
                </a:lnTo>
                <a:lnTo>
                  <a:pt x="4896650" y="62269"/>
                </a:lnTo>
                <a:lnTo>
                  <a:pt x="4950006" y="62680"/>
                </a:lnTo>
                <a:lnTo>
                  <a:pt x="5003215" y="62953"/>
                </a:lnTo>
                <a:lnTo>
                  <a:pt x="5056326" y="63135"/>
                </a:lnTo>
                <a:lnTo>
                  <a:pt x="5108667" y="63257"/>
                </a:lnTo>
                <a:lnTo>
                  <a:pt x="5160495" y="63338"/>
                </a:lnTo>
                <a:lnTo>
                  <a:pt x="5211980" y="63392"/>
                </a:lnTo>
                <a:lnTo>
                  <a:pt x="5261825" y="63428"/>
                </a:lnTo>
                <a:lnTo>
                  <a:pt x="5310578" y="63453"/>
                </a:lnTo>
                <a:lnTo>
                  <a:pt x="5358602" y="63468"/>
                </a:lnTo>
                <a:lnTo>
                  <a:pt x="5404729" y="62773"/>
                </a:lnTo>
                <a:lnTo>
                  <a:pt x="5449591" y="61604"/>
                </a:lnTo>
                <a:lnTo>
                  <a:pt x="5493611" y="60120"/>
                </a:lnTo>
                <a:lnTo>
                  <a:pt x="5535657" y="58424"/>
                </a:lnTo>
                <a:lnTo>
                  <a:pt x="5576388" y="56588"/>
                </a:lnTo>
                <a:lnTo>
                  <a:pt x="5616242" y="54659"/>
                </a:lnTo>
                <a:lnTo>
                  <a:pt x="5654100" y="52667"/>
                </a:lnTo>
                <a:lnTo>
                  <a:pt x="5690627" y="50634"/>
                </a:lnTo>
                <a:lnTo>
                  <a:pt x="5726268" y="48572"/>
                </a:lnTo>
                <a:lnTo>
                  <a:pt x="5759907" y="46493"/>
                </a:lnTo>
                <a:lnTo>
                  <a:pt x="5792209" y="44402"/>
                </a:lnTo>
                <a:lnTo>
                  <a:pt x="5823623" y="42301"/>
                </a:lnTo>
                <a:lnTo>
                  <a:pt x="5852327" y="40195"/>
                </a:lnTo>
                <a:lnTo>
                  <a:pt x="5879223" y="38086"/>
                </a:lnTo>
                <a:lnTo>
                  <a:pt x="5904916" y="35973"/>
                </a:lnTo>
                <a:lnTo>
                  <a:pt x="5950395" y="27983"/>
                </a:lnTo>
                <a:lnTo>
                  <a:pt x="5988954" y="18081"/>
                </a:lnTo>
                <a:lnTo>
                  <a:pt x="6045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Shape-2097"/>
          <p:cNvSpPr/>
          <p:nvPr>
            <p:custDataLst>
              <p:tags r:id="rId2"/>
            </p:custDataLst>
          </p:nvPr>
        </p:nvSpPr>
        <p:spPr>
          <a:xfrm>
            <a:off x="10223502" y="698500"/>
            <a:ext cx="25399" cy="1676401"/>
          </a:xfrm>
          <a:custGeom>
            <a:avLst/>
            <a:gdLst/>
            <a:ahLst/>
            <a:cxnLst/>
            <a:rect l="0" t="0" r="0" b="0"/>
            <a:pathLst>
              <a:path w="25399" h="1676401">
                <a:moveTo>
                  <a:pt x="25398" y="1676400"/>
                </a:moveTo>
                <a:lnTo>
                  <a:pt x="25398" y="1676400"/>
                </a:lnTo>
                <a:lnTo>
                  <a:pt x="21035" y="1640913"/>
                </a:lnTo>
                <a:lnTo>
                  <a:pt x="18931" y="1601288"/>
                </a:lnTo>
                <a:lnTo>
                  <a:pt x="14859" y="1559600"/>
                </a:lnTo>
                <a:lnTo>
                  <a:pt x="13657" y="1523359"/>
                </a:lnTo>
                <a:lnTo>
                  <a:pt x="11244" y="1479971"/>
                </a:lnTo>
                <a:lnTo>
                  <a:pt x="7818" y="1435992"/>
                </a:lnTo>
                <a:lnTo>
                  <a:pt x="3943" y="1399984"/>
                </a:lnTo>
                <a:lnTo>
                  <a:pt x="1167" y="1355315"/>
                </a:lnTo>
                <a:lnTo>
                  <a:pt x="343" y="1308527"/>
                </a:lnTo>
                <a:lnTo>
                  <a:pt x="151" y="1275599"/>
                </a:lnTo>
                <a:lnTo>
                  <a:pt x="64" y="1241444"/>
                </a:lnTo>
                <a:lnTo>
                  <a:pt x="28" y="1205097"/>
                </a:lnTo>
                <a:lnTo>
                  <a:pt x="12" y="1169658"/>
                </a:lnTo>
                <a:lnTo>
                  <a:pt x="2" y="1134387"/>
                </a:lnTo>
                <a:lnTo>
                  <a:pt x="0" y="1097544"/>
                </a:lnTo>
                <a:lnTo>
                  <a:pt x="1881" y="1060003"/>
                </a:lnTo>
                <a:lnTo>
                  <a:pt x="4362" y="1021446"/>
                </a:lnTo>
                <a:lnTo>
                  <a:pt x="5465" y="980791"/>
                </a:lnTo>
                <a:lnTo>
                  <a:pt x="7838" y="941085"/>
                </a:lnTo>
                <a:lnTo>
                  <a:pt x="10537" y="900860"/>
                </a:lnTo>
                <a:lnTo>
                  <a:pt x="11737" y="857112"/>
                </a:lnTo>
                <a:lnTo>
                  <a:pt x="12271" y="813679"/>
                </a:lnTo>
                <a:lnTo>
                  <a:pt x="12509" y="770858"/>
                </a:lnTo>
                <a:lnTo>
                  <a:pt x="12614" y="728307"/>
                </a:lnTo>
                <a:lnTo>
                  <a:pt x="14542" y="682114"/>
                </a:lnTo>
                <a:lnTo>
                  <a:pt x="17045" y="634773"/>
                </a:lnTo>
                <a:lnTo>
                  <a:pt x="18157" y="590214"/>
                </a:lnTo>
                <a:lnTo>
                  <a:pt x="18653" y="545010"/>
                </a:lnTo>
                <a:lnTo>
                  <a:pt x="18871" y="499754"/>
                </a:lnTo>
                <a:lnTo>
                  <a:pt x="18970" y="456122"/>
                </a:lnTo>
                <a:lnTo>
                  <a:pt x="20894" y="413212"/>
                </a:lnTo>
                <a:lnTo>
                  <a:pt x="23397" y="371328"/>
                </a:lnTo>
                <a:lnTo>
                  <a:pt x="24508" y="331546"/>
                </a:lnTo>
                <a:lnTo>
                  <a:pt x="25003" y="292698"/>
                </a:lnTo>
                <a:lnTo>
                  <a:pt x="25221" y="254971"/>
                </a:lnTo>
                <a:lnTo>
                  <a:pt x="25320" y="219389"/>
                </a:lnTo>
                <a:lnTo>
                  <a:pt x="25363" y="186642"/>
                </a:lnTo>
                <a:lnTo>
                  <a:pt x="25388" y="142320"/>
                </a:lnTo>
                <a:lnTo>
                  <a:pt x="25394" y="102376"/>
                </a:lnTo>
                <a:lnTo>
                  <a:pt x="25396" y="63730"/>
                </a:lnTo>
                <a:lnTo>
                  <a:pt x="2539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Shape-2098"/>
          <p:cNvSpPr/>
          <p:nvPr>
            <p:custDataLst>
              <p:tags r:id="rId3"/>
            </p:custDataLst>
          </p:nvPr>
        </p:nvSpPr>
        <p:spPr>
          <a:xfrm>
            <a:off x="9458031" y="654050"/>
            <a:ext cx="47920" cy="1905001"/>
          </a:xfrm>
          <a:custGeom>
            <a:avLst/>
            <a:gdLst/>
            <a:ahLst/>
            <a:cxnLst/>
            <a:rect l="0" t="0" r="0" b="0"/>
            <a:pathLst>
              <a:path w="47920" h="1905001">
                <a:moveTo>
                  <a:pt x="47919" y="1905000"/>
                </a:moveTo>
                <a:lnTo>
                  <a:pt x="47919" y="1905000"/>
                </a:lnTo>
                <a:lnTo>
                  <a:pt x="47919" y="1859566"/>
                </a:lnTo>
                <a:lnTo>
                  <a:pt x="43556" y="1816768"/>
                </a:lnTo>
                <a:lnTo>
                  <a:pt x="41960" y="1776329"/>
                </a:lnTo>
                <a:lnTo>
                  <a:pt x="41743" y="1745507"/>
                </a:lnTo>
                <a:lnTo>
                  <a:pt x="41647" y="1708290"/>
                </a:lnTo>
                <a:lnTo>
                  <a:pt x="41591" y="1661155"/>
                </a:lnTo>
                <a:lnTo>
                  <a:pt x="41575" y="1620377"/>
                </a:lnTo>
                <a:lnTo>
                  <a:pt x="41571" y="1581484"/>
                </a:lnTo>
                <a:lnTo>
                  <a:pt x="41571" y="1539778"/>
                </a:lnTo>
                <a:lnTo>
                  <a:pt x="41567" y="1496141"/>
                </a:lnTo>
                <a:lnTo>
                  <a:pt x="41567" y="1451932"/>
                </a:lnTo>
                <a:lnTo>
                  <a:pt x="41567" y="1420473"/>
                </a:lnTo>
                <a:lnTo>
                  <a:pt x="41567" y="1372911"/>
                </a:lnTo>
                <a:lnTo>
                  <a:pt x="41567" y="1325657"/>
                </a:lnTo>
                <a:lnTo>
                  <a:pt x="41567" y="1292620"/>
                </a:lnTo>
                <a:lnTo>
                  <a:pt x="41567" y="1259122"/>
                </a:lnTo>
                <a:lnTo>
                  <a:pt x="41567" y="1225419"/>
                </a:lnTo>
                <a:lnTo>
                  <a:pt x="40864" y="1192331"/>
                </a:lnTo>
                <a:lnTo>
                  <a:pt x="38198" y="1161162"/>
                </a:lnTo>
                <a:lnTo>
                  <a:pt x="36543" y="1127083"/>
                </a:lnTo>
                <a:lnTo>
                  <a:pt x="35807" y="1091476"/>
                </a:lnTo>
                <a:lnTo>
                  <a:pt x="35481" y="1056835"/>
                </a:lnTo>
                <a:lnTo>
                  <a:pt x="33454" y="1022625"/>
                </a:lnTo>
                <a:lnTo>
                  <a:pt x="30906" y="988606"/>
                </a:lnTo>
                <a:lnTo>
                  <a:pt x="29774" y="954671"/>
                </a:lnTo>
                <a:lnTo>
                  <a:pt x="27390" y="920774"/>
                </a:lnTo>
                <a:lnTo>
                  <a:pt x="23979" y="886894"/>
                </a:lnTo>
                <a:lnTo>
                  <a:pt x="20110" y="853021"/>
                </a:lnTo>
                <a:lnTo>
                  <a:pt x="17921" y="819152"/>
                </a:lnTo>
                <a:lnTo>
                  <a:pt x="16241" y="784579"/>
                </a:lnTo>
                <a:lnTo>
                  <a:pt x="13145" y="748046"/>
                </a:lnTo>
                <a:lnTo>
                  <a:pt x="11296" y="712524"/>
                </a:lnTo>
                <a:lnTo>
                  <a:pt x="9771" y="677922"/>
                </a:lnTo>
                <a:lnTo>
                  <a:pt x="6739" y="643728"/>
                </a:lnTo>
                <a:lnTo>
                  <a:pt x="4439" y="596115"/>
                </a:lnTo>
                <a:lnTo>
                  <a:pt x="2019" y="563860"/>
                </a:lnTo>
                <a:lnTo>
                  <a:pt x="0" y="531416"/>
                </a:lnTo>
                <a:lnTo>
                  <a:pt x="2127" y="484677"/>
                </a:lnTo>
                <a:lnTo>
                  <a:pt x="2872" y="452008"/>
                </a:lnTo>
                <a:lnTo>
                  <a:pt x="3292" y="405254"/>
                </a:lnTo>
                <a:lnTo>
                  <a:pt x="3416" y="363492"/>
                </a:lnTo>
                <a:lnTo>
                  <a:pt x="3453" y="324307"/>
                </a:lnTo>
                <a:lnTo>
                  <a:pt x="6834" y="285885"/>
                </a:lnTo>
                <a:lnTo>
                  <a:pt x="8935" y="247690"/>
                </a:lnTo>
                <a:lnTo>
                  <a:pt x="11307" y="214742"/>
                </a:lnTo>
                <a:lnTo>
                  <a:pt x="14008" y="180108"/>
                </a:lnTo>
                <a:lnTo>
                  <a:pt x="16234" y="139365"/>
                </a:lnTo>
                <a:lnTo>
                  <a:pt x="19638" y="96640"/>
                </a:lnTo>
                <a:lnTo>
                  <a:pt x="17511" y="54112"/>
                </a:lnTo>
                <a:lnTo>
                  <a:pt x="1616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Shape-2099"/>
          <p:cNvSpPr/>
          <p:nvPr>
            <p:custDataLst>
              <p:tags r:id="rId4"/>
            </p:custDataLst>
          </p:nvPr>
        </p:nvSpPr>
        <p:spPr>
          <a:xfrm>
            <a:off x="8712200" y="882650"/>
            <a:ext cx="95251" cy="1581105"/>
          </a:xfrm>
          <a:custGeom>
            <a:avLst/>
            <a:gdLst/>
            <a:ahLst/>
            <a:cxnLst/>
            <a:rect l="0" t="0" r="0" b="0"/>
            <a:pathLst>
              <a:path w="95251" h="1581105">
                <a:moveTo>
                  <a:pt x="95250" y="1568450"/>
                </a:moveTo>
                <a:lnTo>
                  <a:pt x="95250" y="1568450"/>
                </a:lnTo>
                <a:lnTo>
                  <a:pt x="95250" y="1575192"/>
                </a:lnTo>
                <a:lnTo>
                  <a:pt x="92428" y="1577178"/>
                </a:lnTo>
                <a:lnTo>
                  <a:pt x="72910" y="1580801"/>
                </a:lnTo>
                <a:lnTo>
                  <a:pt x="75627" y="1581104"/>
                </a:lnTo>
                <a:lnTo>
                  <a:pt x="79402" y="1577765"/>
                </a:lnTo>
                <a:lnTo>
                  <a:pt x="81151" y="1574236"/>
                </a:lnTo>
                <a:lnTo>
                  <a:pt x="82273" y="1552738"/>
                </a:lnTo>
                <a:lnTo>
                  <a:pt x="81790" y="1513109"/>
                </a:lnTo>
                <a:lnTo>
                  <a:pt x="78170" y="1472639"/>
                </a:lnTo>
                <a:lnTo>
                  <a:pt x="77075" y="1441436"/>
                </a:lnTo>
                <a:lnTo>
                  <a:pt x="76588" y="1404990"/>
                </a:lnTo>
                <a:lnTo>
                  <a:pt x="75667" y="1365273"/>
                </a:lnTo>
                <a:lnTo>
                  <a:pt x="72905" y="1324103"/>
                </a:lnTo>
                <a:lnTo>
                  <a:pt x="71208" y="1289812"/>
                </a:lnTo>
                <a:lnTo>
                  <a:pt x="68371" y="1248589"/>
                </a:lnTo>
                <a:lnTo>
                  <a:pt x="63062" y="1212150"/>
                </a:lnTo>
                <a:lnTo>
                  <a:pt x="57020" y="1174542"/>
                </a:lnTo>
                <a:lnTo>
                  <a:pt x="52644" y="1136589"/>
                </a:lnTo>
                <a:lnTo>
                  <a:pt x="49464" y="1089124"/>
                </a:lnTo>
                <a:lnTo>
                  <a:pt x="46679" y="1051322"/>
                </a:lnTo>
                <a:lnTo>
                  <a:pt x="44404" y="1005534"/>
                </a:lnTo>
                <a:lnTo>
                  <a:pt x="39576" y="961707"/>
                </a:lnTo>
                <a:lnTo>
                  <a:pt x="34382" y="921596"/>
                </a:lnTo>
                <a:lnTo>
                  <a:pt x="31823" y="882195"/>
                </a:lnTo>
                <a:lnTo>
                  <a:pt x="26912" y="838849"/>
                </a:lnTo>
                <a:lnTo>
                  <a:pt x="21692" y="791277"/>
                </a:lnTo>
                <a:lnTo>
                  <a:pt x="19127" y="744883"/>
                </a:lnTo>
                <a:lnTo>
                  <a:pt x="16026" y="712294"/>
                </a:lnTo>
                <a:lnTo>
                  <a:pt x="13686" y="665585"/>
                </a:lnTo>
                <a:lnTo>
                  <a:pt x="13138" y="633542"/>
                </a:lnTo>
                <a:lnTo>
                  <a:pt x="12895" y="600485"/>
                </a:lnTo>
                <a:lnTo>
                  <a:pt x="12785" y="566979"/>
                </a:lnTo>
                <a:lnTo>
                  <a:pt x="12727" y="519752"/>
                </a:lnTo>
                <a:lnTo>
                  <a:pt x="12707" y="474480"/>
                </a:lnTo>
                <a:lnTo>
                  <a:pt x="12702" y="429786"/>
                </a:lnTo>
                <a:lnTo>
                  <a:pt x="12700" y="388635"/>
                </a:lnTo>
                <a:lnTo>
                  <a:pt x="16070" y="349631"/>
                </a:lnTo>
                <a:lnTo>
                  <a:pt x="17725" y="314612"/>
                </a:lnTo>
                <a:lnTo>
                  <a:pt x="18462" y="274589"/>
                </a:lnTo>
                <a:lnTo>
                  <a:pt x="18787" y="235634"/>
                </a:lnTo>
                <a:lnTo>
                  <a:pt x="18933" y="197154"/>
                </a:lnTo>
                <a:lnTo>
                  <a:pt x="18998" y="162413"/>
                </a:lnTo>
                <a:lnTo>
                  <a:pt x="18329" y="124871"/>
                </a:lnTo>
                <a:lnTo>
                  <a:pt x="13975" y="83409"/>
                </a:lnTo>
                <a:lnTo>
                  <a:pt x="8923" y="42666"/>
                </a:lnTo>
                <a:lnTo>
                  <a:pt x="3317" y="4808"/>
                </a:lnTo>
                <a:lnTo>
                  <a:pt x="1474" y="491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462"/>
          <p:cNvGrpSpPr/>
          <p:nvPr/>
        </p:nvGrpSpPr>
        <p:grpSpPr>
          <a:xfrm>
            <a:off x="8916283" y="1042694"/>
            <a:ext cx="2248144" cy="589257"/>
            <a:chOff x="8916283" y="1042694"/>
            <a:chExt cx="2248144" cy="589257"/>
          </a:xfrm>
        </p:grpSpPr>
        <p:sp>
          <p:nvSpPr>
            <p:cNvPr id="213" name="SMARTInkShape-2100"/>
            <p:cNvSpPr/>
            <p:nvPr>
              <p:custDataLst>
                <p:tags r:id="rId120"/>
              </p:custDataLst>
            </p:nvPr>
          </p:nvSpPr>
          <p:spPr>
            <a:xfrm>
              <a:off x="10383133" y="1333500"/>
              <a:ext cx="119768" cy="38101"/>
            </a:xfrm>
            <a:custGeom>
              <a:avLst/>
              <a:gdLst/>
              <a:ahLst/>
              <a:cxnLst/>
              <a:rect l="0" t="0" r="0" b="0"/>
              <a:pathLst>
                <a:path w="1197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3"/>
                  </a:lnTo>
                  <a:lnTo>
                    <a:pt x="0" y="29262"/>
                  </a:lnTo>
                  <a:lnTo>
                    <a:pt x="410" y="27269"/>
                  </a:lnTo>
                  <a:lnTo>
                    <a:pt x="2749" y="23173"/>
                  </a:lnTo>
                  <a:lnTo>
                    <a:pt x="30278" y="10431"/>
                  </a:lnTo>
                  <a:lnTo>
                    <a:pt x="71568" y="2269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01"/>
            <p:cNvSpPr/>
            <p:nvPr>
              <p:custDataLst>
                <p:tags r:id="rId121"/>
              </p:custDataLst>
            </p:nvPr>
          </p:nvSpPr>
          <p:spPr>
            <a:xfrm>
              <a:off x="10064750" y="14414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51291" y="2651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02"/>
            <p:cNvSpPr/>
            <p:nvPr>
              <p:custDataLst>
                <p:tags r:id="rId122"/>
              </p:custDataLst>
            </p:nvPr>
          </p:nvSpPr>
          <p:spPr>
            <a:xfrm>
              <a:off x="10350498" y="1189874"/>
              <a:ext cx="135422" cy="226177"/>
            </a:xfrm>
            <a:custGeom>
              <a:avLst/>
              <a:gdLst/>
              <a:ahLst/>
              <a:cxnLst/>
              <a:rect l="0" t="0" r="0" b="0"/>
              <a:pathLst>
                <a:path w="135422" h="226177">
                  <a:moveTo>
                    <a:pt x="2" y="16626"/>
                  </a:moveTo>
                  <a:lnTo>
                    <a:pt x="2" y="16626"/>
                  </a:lnTo>
                  <a:lnTo>
                    <a:pt x="0" y="13255"/>
                  </a:lnTo>
                  <a:lnTo>
                    <a:pt x="3765" y="9718"/>
                  </a:lnTo>
                  <a:lnTo>
                    <a:pt x="11552" y="5795"/>
                  </a:lnTo>
                  <a:lnTo>
                    <a:pt x="33214" y="325"/>
                  </a:lnTo>
                  <a:lnTo>
                    <a:pt x="70219" y="0"/>
                  </a:lnTo>
                  <a:lnTo>
                    <a:pt x="102066" y="9893"/>
                  </a:lnTo>
                  <a:lnTo>
                    <a:pt x="118035" y="24922"/>
                  </a:lnTo>
                  <a:lnTo>
                    <a:pt x="130072" y="45008"/>
                  </a:lnTo>
                  <a:lnTo>
                    <a:pt x="135421" y="65694"/>
                  </a:lnTo>
                  <a:lnTo>
                    <a:pt x="133788" y="109966"/>
                  </a:lnTo>
                  <a:lnTo>
                    <a:pt x="124663" y="156998"/>
                  </a:lnTo>
                  <a:lnTo>
                    <a:pt x="107952" y="22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103"/>
            <p:cNvSpPr/>
            <p:nvPr>
              <p:custDataLst>
                <p:tags r:id="rId123"/>
              </p:custDataLst>
            </p:nvPr>
          </p:nvSpPr>
          <p:spPr>
            <a:xfrm>
              <a:off x="10811308" y="1193800"/>
              <a:ext cx="98140" cy="227763"/>
            </a:xfrm>
            <a:custGeom>
              <a:avLst/>
              <a:gdLst/>
              <a:ahLst/>
              <a:cxnLst/>
              <a:rect l="0" t="0" r="0" b="0"/>
              <a:pathLst>
                <a:path w="98140" h="227763">
                  <a:moveTo>
                    <a:pt x="53542" y="12700"/>
                  </a:moveTo>
                  <a:lnTo>
                    <a:pt x="53542" y="12700"/>
                  </a:lnTo>
                  <a:lnTo>
                    <a:pt x="47766" y="7630"/>
                  </a:lnTo>
                  <a:lnTo>
                    <a:pt x="41333" y="3862"/>
                  </a:lnTo>
                  <a:lnTo>
                    <a:pt x="26406" y="1144"/>
                  </a:lnTo>
                  <a:lnTo>
                    <a:pt x="11948" y="3710"/>
                  </a:lnTo>
                  <a:lnTo>
                    <a:pt x="4952" y="8940"/>
                  </a:lnTo>
                  <a:lnTo>
                    <a:pt x="2099" y="12310"/>
                  </a:lnTo>
                  <a:lnTo>
                    <a:pt x="1607" y="18084"/>
                  </a:lnTo>
                  <a:lnTo>
                    <a:pt x="4823" y="33908"/>
                  </a:lnTo>
                  <a:lnTo>
                    <a:pt x="14721" y="48937"/>
                  </a:lnTo>
                  <a:lnTo>
                    <a:pt x="53478" y="93762"/>
                  </a:lnTo>
                  <a:lnTo>
                    <a:pt x="84577" y="132579"/>
                  </a:lnTo>
                  <a:lnTo>
                    <a:pt x="94616" y="151822"/>
                  </a:lnTo>
                  <a:lnTo>
                    <a:pt x="98139" y="174015"/>
                  </a:lnTo>
                  <a:lnTo>
                    <a:pt x="95940" y="195874"/>
                  </a:lnTo>
                  <a:lnTo>
                    <a:pt x="87907" y="212644"/>
                  </a:lnTo>
                  <a:lnTo>
                    <a:pt x="71639" y="223390"/>
                  </a:lnTo>
                  <a:lnTo>
                    <a:pt x="61373" y="227243"/>
                  </a:lnTo>
                  <a:lnTo>
                    <a:pt x="40559" y="227762"/>
                  </a:lnTo>
                  <a:lnTo>
                    <a:pt x="21666" y="222583"/>
                  </a:lnTo>
                  <a:lnTo>
                    <a:pt x="8566" y="213226"/>
                  </a:lnTo>
                  <a:lnTo>
                    <a:pt x="1803" y="196367"/>
                  </a:lnTo>
                  <a:lnTo>
                    <a:pt x="0" y="185945"/>
                  </a:lnTo>
                  <a:lnTo>
                    <a:pt x="3639" y="166838"/>
                  </a:lnTo>
                  <a:lnTo>
                    <a:pt x="27685" y="124407"/>
                  </a:lnTo>
                  <a:lnTo>
                    <a:pt x="58853" y="79192"/>
                  </a:lnTo>
                  <a:lnTo>
                    <a:pt x="63431" y="73961"/>
                  </a:lnTo>
                  <a:lnTo>
                    <a:pt x="73249" y="49745"/>
                  </a:lnTo>
                  <a:lnTo>
                    <a:pt x="73735" y="42335"/>
                  </a:lnTo>
                  <a:lnTo>
                    <a:pt x="66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104"/>
            <p:cNvSpPr/>
            <p:nvPr>
              <p:custDataLst>
                <p:tags r:id="rId124"/>
              </p:custDataLst>
            </p:nvPr>
          </p:nvSpPr>
          <p:spPr>
            <a:xfrm>
              <a:off x="10541000" y="13843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32969" y="4048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05"/>
            <p:cNvSpPr/>
            <p:nvPr>
              <p:custDataLst>
                <p:tags r:id="rId125"/>
              </p:custDataLst>
            </p:nvPr>
          </p:nvSpPr>
          <p:spPr>
            <a:xfrm>
              <a:off x="10985500" y="1042694"/>
              <a:ext cx="178927" cy="589257"/>
            </a:xfrm>
            <a:custGeom>
              <a:avLst/>
              <a:gdLst/>
              <a:ahLst/>
              <a:cxnLst/>
              <a:rect l="0" t="0" r="0" b="0"/>
              <a:pathLst>
                <a:path w="178927" h="589257">
                  <a:moveTo>
                    <a:pt x="44450" y="5056"/>
                  </a:moveTo>
                  <a:lnTo>
                    <a:pt x="44450" y="5056"/>
                  </a:lnTo>
                  <a:lnTo>
                    <a:pt x="47820" y="1685"/>
                  </a:lnTo>
                  <a:lnTo>
                    <a:pt x="53239" y="30"/>
                  </a:lnTo>
                  <a:lnTo>
                    <a:pt x="63174" y="0"/>
                  </a:lnTo>
                  <a:lnTo>
                    <a:pt x="81698" y="2338"/>
                  </a:lnTo>
                  <a:lnTo>
                    <a:pt x="112558" y="17735"/>
                  </a:lnTo>
                  <a:lnTo>
                    <a:pt x="140794" y="40199"/>
                  </a:lnTo>
                  <a:lnTo>
                    <a:pt x="161817" y="67288"/>
                  </a:lnTo>
                  <a:lnTo>
                    <a:pt x="176316" y="108365"/>
                  </a:lnTo>
                  <a:lnTo>
                    <a:pt x="178926" y="116262"/>
                  </a:lnTo>
                  <a:lnTo>
                    <a:pt x="178064" y="136326"/>
                  </a:lnTo>
                  <a:lnTo>
                    <a:pt x="166015" y="183699"/>
                  </a:lnTo>
                  <a:lnTo>
                    <a:pt x="152999" y="220025"/>
                  </a:lnTo>
                  <a:lnTo>
                    <a:pt x="127610" y="263332"/>
                  </a:lnTo>
                  <a:lnTo>
                    <a:pt x="107753" y="299383"/>
                  </a:lnTo>
                  <a:lnTo>
                    <a:pt x="97720" y="345025"/>
                  </a:lnTo>
                  <a:lnTo>
                    <a:pt x="102725" y="377348"/>
                  </a:lnTo>
                  <a:lnTo>
                    <a:pt x="116514" y="416010"/>
                  </a:lnTo>
                  <a:lnTo>
                    <a:pt x="129292" y="459523"/>
                  </a:lnTo>
                  <a:lnTo>
                    <a:pt x="131548" y="482913"/>
                  </a:lnTo>
                  <a:lnTo>
                    <a:pt x="126905" y="503658"/>
                  </a:lnTo>
                  <a:lnTo>
                    <a:pt x="118490" y="520168"/>
                  </a:lnTo>
                  <a:lnTo>
                    <a:pt x="88766" y="550555"/>
                  </a:lnTo>
                  <a:lnTo>
                    <a:pt x="52394" y="572078"/>
                  </a:lnTo>
                  <a:lnTo>
                    <a:pt x="0" y="58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106"/>
            <p:cNvSpPr/>
            <p:nvPr>
              <p:custDataLst>
                <p:tags r:id="rId126"/>
              </p:custDataLst>
            </p:nvPr>
          </p:nvSpPr>
          <p:spPr>
            <a:xfrm>
              <a:off x="9990358" y="1199497"/>
              <a:ext cx="85348" cy="234026"/>
            </a:xfrm>
            <a:custGeom>
              <a:avLst/>
              <a:gdLst/>
              <a:ahLst/>
              <a:cxnLst/>
              <a:rect l="0" t="0" r="0" b="0"/>
              <a:pathLst>
                <a:path w="85348" h="234026">
                  <a:moveTo>
                    <a:pt x="55342" y="45103"/>
                  </a:moveTo>
                  <a:lnTo>
                    <a:pt x="55342" y="45103"/>
                  </a:lnTo>
                  <a:lnTo>
                    <a:pt x="81204" y="15871"/>
                  </a:lnTo>
                  <a:lnTo>
                    <a:pt x="85347" y="2889"/>
                  </a:lnTo>
                  <a:lnTo>
                    <a:pt x="85223" y="732"/>
                  </a:lnTo>
                  <a:lnTo>
                    <a:pt x="84435" y="0"/>
                  </a:lnTo>
                  <a:lnTo>
                    <a:pt x="83204" y="218"/>
                  </a:lnTo>
                  <a:lnTo>
                    <a:pt x="74728" y="10637"/>
                  </a:lnTo>
                  <a:lnTo>
                    <a:pt x="54154" y="48329"/>
                  </a:lnTo>
                  <a:lnTo>
                    <a:pt x="31588" y="92777"/>
                  </a:lnTo>
                  <a:lnTo>
                    <a:pt x="13333" y="135894"/>
                  </a:lnTo>
                  <a:lnTo>
                    <a:pt x="1915" y="182354"/>
                  </a:lnTo>
                  <a:lnTo>
                    <a:pt x="0" y="203441"/>
                  </a:lnTo>
                  <a:lnTo>
                    <a:pt x="2053" y="216370"/>
                  </a:lnTo>
                  <a:lnTo>
                    <a:pt x="9079" y="227290"/>
                  </a:lnTo>
                  <a:lnTo>
                    <a:pt x="13916" y="232178"/>
                  </a:lnTo>
                  <a:lnTo>
                    <a:pt x="19964" y="234025"/>
                  </a:lnTo>
                  <a:lnTo>
                    <a:pt x="34211" y="232315"/>
                  </a:lnTo>
                  <a:lnTo>
                    <a:pt x="39842" y="229177"/>
                  </a:lnTo>
                  <a:lnTo>
                    <a:pt x="47984" y="220047"/>
                  </a:lnTo>
                  <a:lnTo>
                    <a:pt x="56531" y="199636"/>
                  </a:lnTo>
                  <a:lnTo>
                    <a:pt x="56840" y="193986"/>
                  </a:lnTo>
                  <a:lnTo>
                    <a:pt x="55636" y="189514"/>
                  </a:lnTo>
                  <a:lnTo>
                    <a:pt x="53420" y="185827"/>
                  </a:lnTo>
                  <a:lnTo>
                    <a:pt x="45315" y="179849"/>
                  </a:lnTo>
                  <a:lnTo>
                    <a:pt x="34658" y="175546"/>
                  </a:lnTo>
                  <a:lnTo>
                    <a:pt x="22866" y="173633"/>
                  </a:lnTo>
                  <a:lnTo>
                    <a:pt x="4542" y="178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107"/>
            <p:cNvSpPr/>
            <p:nvPr>
              <p:custDataLst>
                <p:tags r:id="rId127"/>
              </p:custDataLst>
            </p:nvPr>
          </p:nvSpPr>
          <p:spPr>
            <a:xfrm>
              <a:off x="9804400" y="14351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40687" y="690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108"/>
            <p:cNvSpPr/>
            <p:nvPr>
              <p:custDataLst>
                <p:tags r:id="rId128"/>
              </p:custDataLst>
            </p:nvPr>
          </p:nvSpPr>
          <p:spPr>
            <a:xfrm>
              <a:off x="9272681" y="1171048"/>
              <a:ext cx="60305" cy="219603"/>
            </a:xfrm>
            <a:custGeom>
              <a:avLst/>
              <a:gdLst/>
              <a:ahLst/>
              <a:cxnLst/>
              <a:rect l="0" t="0" r="0" b="0"/>
              <a:pathLst>
                <a:path w="60305" h="219603">
                  <a:moveTo>
                    <a:pt x="4669" y="16402"/>
                  </a:moveTo>
                  <a:lnTo>
                    <a:pt x="4669" y="16402"/>
                  </a:lnTo>
                  <a:lnTo>
                    <a:pt x="10136" y="0"/>
                  </a:lnTo>
                  <a:lnTo>
                    <a:pt x="0" y="39814"/>
                  </a:lnTo>
                  <a:lnTo>
                    <a:pt x="479" y="57852"/>
                  </a:lnTo>
                  <a:lnTo>
                    <a:pt x="5392" y="75276"/>
                  </a:lnTo>
                  <a:lnTo>
                    <a:pt x="12282" y="86783"/>
                  </a:lnTo>
                  <a:lnTo>
                    <a:pt x="16094" y="90839"/>
                  </a:lnTo>
                  <a:lnTo>
                    <a:pt x="27856" y="95346"/>
                  </a:lnTo>
                  <a:lnTo>
                    <a:pt x="44701" y="99765"/>
                  </a:lnTo>
                  <a:lnTo>
                    <a:pt x="48290" y="101611"/>
                  </a:lnTo>
                  <a:lnTo>
                    <a:pt x="54158" y="107425"/>
                  </a:lnTo>
                  <a:lnTo>
                    <a:pt x="56712" y="110950"/>
                  </a:lnTo>
                  <a:lnTo>
                    <a:pt x="60304" y="132767"/>
                  </a:lnTo>
                  <a:lnTo>
                    <a:pt x="55744" y="168086"/>
                  </a:lnTo>
                  <a:lnTo>
                    <a:pt x="42769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109"/>
            <p:cNvSpPr/>
            <p:nvPr>
              <p:custDataLst>
                <p:tags r:id="rId129"/>
              </p:custDataLst>
            </p:nvPr>
          </p:nvSpPr>
          <p:spPr>
            <a:xfrm>
              <a:off x="8916283" y="1153574"/>
              <a:ext cx="119117" cy="275177"/>
            </a:xfrm>
            <a:custGeom>
              <a:avLst/>
              <a:gdLst/>
              <a:ahLst/>
              <a:cxnLst/>
              <a:rect l="0" t="0" r="0" b="0"/>
              <a:pathLst>
                <a:path w="119117" h="275177">
                  <a:moveTo>
                    <a:pt x="5467" y="27526"/>
                  </a:moveTo>
                  <a:lnTo>
                    <a:pt x="5467" y="27526"/>
                  </a:lnTo>
                  <a:lnTo>
                    <a:pt x="2096" y="24155"/>
                  </a:lnTo>
                  <a:lnTo>
                    <a:pt x="440" y="20619"/>
                  </a:lnTo>
                  <a:lnTo>
                    <a:pt x="0" y="18688"/>
                  </a:lnTo>
                  <a:lnTo>
                    <a:pt x="410" y="16695"/>
                  </a:lnTo>
                  <a:lnTo>
                    <a:pt x="2749" y="12599"/>
                  </a:lnTo>
                  <a:lnTo>
                    <a:pt x="11404" y="6327"/>
                  </a:lnTo>
                  <a:lnTo>
                    <a:pt x="29646" y="0"/>
                  </a:lnTo>
                  <a:lnTo>
                    <a:pt x="63039" y="3769"/>
                  </a:lnTo>
                  <a:lnTo>
                    <a:pt x="82560" y="12029"/>
                  </a:lnTo>
                  <a:lnTo>
                    <a:pt x="101687" y="26697"/>
                  </a:lnTo>
                  <a:lnTo>
                    <a:pt x="108911" y="37035"/>
                  </a:lnTo>
                  <a:lnTo>
                    <a:pt x="114469" y="51038"/>
                  </a:lnTo>
                  <a:lnTo>
                    <a:pt x="111769" y="70431"/>
                  </a:lnTo>
                  <a:lnTo>
                    <a:pt x="103511" y="90339"/>
                  </a:lnTo>
                  <a:lnTo>
                    <a:pt x="65158" y="134760"/>
                  </a:lnTo>
                  <a:lnTo>
                    <a:pt x="64311" y="137115"/>
                  </a:lnTo>
                  <a:lnTo>
                    <a:pt x="65157" y="140097"/>
                  </a:lnTo>
                  <a:lnTo>
                    <a:pt x="85084" y="167576"/>
                  </a:lnTo>
                  <a:lnTo>
                    <a:pt x="113867" y="200390"/>
                  </a:lnTo>
                  <a:lnTo>
                    <a:pt x="118790" y="217714"/>
                  </a:lnTo>
                  <a:lnTo>
                    <a:pt x="119116" y="226284"/>
                  </a:lnTo>
                  <a:lnTo>
                    <a:pt x="111951" y="243333"/>
                  </a:lnTo>
                  <a:lnTo>
                    <a:pt x="88017" y="275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110"/>
            <p:cNvSpPr/>
            <p:nvPr>
              <p:custDataLst>
                <p:tags r:id="rId130"/>
              </p:custDataLst>
            </p:nvPr>
          </p:nvSpPr>
          <p:spPr>
            <a:xfrm>
              <a:off x="9118600" y="1397000"/>
              <a:ext cx="27242" cy="69851"/>
            </a:xfrm>
            <a:custGeom>
              <a:avLst/>
              <a:gdLst/>
              <a:ahLst/>
              <a:cxnLst/>
              <a:rect l="0" t="0" r="0" b="0"/>
              <a:pathLst>
                <a:path w="27242" h="69851">
                  <a:moveTo>
                    <a:pt x="0" y="0"/>
                  </a:moveTo>
                  <a:lnTo>
                    <a:pt x="0" y="0"/>
                  </a:lnTo>
                  <a:lnTo>
                    <a:pt x="13795" y="10139"/>
                  </a:lnTo>
                  <a:lnTo>
                    <a:pt x="22353" y="22368"/>
                  </a:lnTo>
                  <a:lnTo>
                    <a:pt x="27103" y="33225"/>
                  </a:lnTo>
                  <a:lnTo>
                    <a:pt x="27241" y="39083"/>
                  </a:lnTo>
                  <a:lnTo>
                    <a:pt x="23630" y="5123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11"/>
            <p:cNvSpPr/>
            <p:nvPr>
              <p:custDataLst>
                <p:tags r:id="rId131"/>
              </p:custDataLst>
            </p:nvPr>
          </p:nvSpPr>
          <p:spPr>
            <a:xfrm>
              <a:off x="9359900" y="1390727"/>
              <a:ext cx="31751" cy="95174"/>
            </a:xfrm>
            <a:custGeom>
              <a:avLst/>
              <a:gdLst/>
              <a:ahLst/>
              <a:cxnLst/>
              <a:rect l="0" t="0" r="0" b="0"/>
              <a:pathLst>
                <a:path w="31751" h="95174">
                  <a:moveTo>
                    <a:pt x="31750" y="6273"/>
                  </a:moveTo>
                  <a:lnTo>
                    <a:pt x="31750" y="6273"/>
                  </a:lnTo>
                  <a:lnTo>
                    <a:pt x="31750" y="0"/>
                  </a:lnTo>
                  <a:lnTo>
                    <a:pt x="28379" y="24348"/>
                  </a:lnTo>
                  <a:lnTo>
                    <a:pt x="13857" y="70141"/>
                  </a:lnTo>
                  <a:lnTo>
                    <a:pt x="0" y="9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12"/>
            <p:cNvSpPr/>
            <p:nvPr>
              <p:custDataLst>
                <p:tags r:id="rId132"/>
              </p:custDataLst>
            </p:nvPr>
          </p:nvSpPr>
          <p:spPr>
            <a:xfrm>
              <a:off x="9410700" y="1397000"/>
              <a:ext cx="3658" cy="12701"/>
            </a:xfrm>
            <a:custGeom>
              <a:avLst/>
              <a:gdLst/>
              <a:ahLst/>
              <a:cxnLst/>
              <a:rect l="0" t="0" r="0" b="0"/>
              <a:pathLst>
                <a:path w="3658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7" y="5069"/>
                  </a:lnTo>
                  <a:lnTo>
                    <a:pt x="314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113"/>
            <p:cNvSpPr/>
            <p:nvPr>
              <p:custDataLst>
                <p:tags r:id="rId133"/>
              </p:custDataLst>
            </p:nvPr>
          </p:nvSpPr>
          <p:spPr>
            <a:xfrm>
              <a:off x="9602684" y="1182399"/>
              <a:ext cx="112817" cy="226107"/>
            </a:xfrm>
            <a:custGeom>
              <a:avLst/>
              <a:gdLst/>
              <a:ahLst/>
              <a:cxnLst/>
              <a:rect l="0" t="0" r="0" b="0"/>
              <a:pathLst>
                <a:path w="112817" h="226107">
                  <a:moveTo>
                    <a:pt x="112816" y="24101"/>
                  </a:moveTo>
                  <a:lnTo>
                    <a:pt x="112816" y="24101"/>
                  </a:lnTo>
                  <a:lnTo>
                    <a:pt x="112816" y="9795"/>
                  </a:lnTo>
                  <a:lnTo>
                    <a:pt x="110935" y="5278"/>
                  </a:lnTo>
                  <a:lnTo>
                    <a:pt x="109445" y="3086"/>
                  </a:lnTo>
                  <a:lnTo>
                    <a:pt x="107040" y="1624"/>
                  </a:lnTo>
                  <a:lnTo>
                    <a:pt x="100607" y="0"/>
                  </a:lnTo>
                  <a:lnTo>
                    <a:pt x="93043" y="1160"/>
                  </a:lnTo>
                  <a:lnTo>
                    <a:pt x="51343" y="11617"/>
                  </a:lnTo>
                  <a:lnTo>
                    <a:pt x="19243" y="22718"/>
                  </a:lnTo>
                  <a:lnTo>
                    <a:pt x="11727" y="29601"/>
                  </a:lnTo>
                  <a:lnTo>
                    <a:pt x="3528" y="41410"/>
                  </a:lnTo>
                  <a:lnTo>
                    <a:pt x="0" y="57217"/>
                  </a:lnTo>
                  <a:lnTo>
                    <a:pt x="5619" y="92807"/>
                  </a:lnTo>
                  <a:lnTo>
                    <a:pt x="16356" y="122754"/>
                  </a:lnTo>
                  <a:lnTo>
                    <a:pt x="18171" y="123031"/>
                  </a:lnTo>
                  <a:lnTo>
                    <a:pt x="52855" y="114068"/>
                  </a:lnTo>
                  <a:lnTo>
                    <a:pt x="72785" y="120059"/>
                  </a:lnTo>
                  <a:lnTo>
                    <a:pt x="82795" y="126957"/>
                  </a:lnTo>
                  <a:lnTo>
                    <a:pt x="94971" y="142882"/>
                  </a:lnTo>
                  <a:lnTo>
                    <a:pt x="95946" y="154974"/>
                  </a:lnTo>
                  <a:lnTo>
                    <a:pt x="93323" y="169050"/>
                  </a:lnTo>
                  <a:lnTo>
                    <a:pt x="87456" y="182362"/>
                  </a:lnTo>
                  <a:lnTo>
                    <a:pt x="69474" y="201756"/>
                  </a:lnTo>
                  <a:lnTo>
                    <a:pt x="42902" y="220908"/>
                  </a:lnTo>
                  <a:lnTo>
                    <a:pt x="28590" y="226106"/>
                  </a:lnTo>
                  <a:lnTo>
                    <a:pt x="18233" y="226064"/>
                  </a:lnTo>
                  <a:lnTo>
                    <a:pt x="4866" y="2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463"/>
          <p:cNvGrpSpPr/>
          <p:nvPr/>
        </p:nvGrpSpPr>
        <p:grpSpPr>
          <a:xfrm>
            <a:off x="7353300" y="1101016"/>
            <a:ext cx="1333501" cy="641095"/>
            <a:chOff x="7353300" y="1101016"/>
            <a:chExt cx="1333501" cy="641095"/>
          </a:xfrm>
        </p:grpSpPr>
        <p:sp>
          <p:nvSpPr>
            <p:cNvPr id="228" name="SMARTInkShape-2114"/>
            <p:cNvSpPr/>
            <p:nvPr>
              <p:custDataLst>
                <p:tags r:id="rId108"/>
              </p:custDataLst>
            </p:nvPr>
          </p:nvSpPr>
          <p:spPr>
            <a:xfrm>
              <a:off x="7900174" y="1101016"/>
              <a:ext cx="157977" cy="435685"/>
            </a:xfrm>
            <a:custGeom>
              <a:avLst/>
              <a:gdLst/>
              <a:ahLst/>
              <a:cxnLst/>
              <a:rect l="0" t="0" r="0" b="0"/>
              <a:pathLst>
                <a:path w="157977" h="435685">
                  <a:moveTo>
                    <a:pt x="81776" y="41984"/>
                  </a:moveTo>
                  <a:lnTo>
                    <a:pt x="81776" y="41984"/>
                  </a:lnTo>
                  <a:lnTo>
                    <a:pt x="81776" y="38613"/>
                  </a:lnTo>
                  <a:lnTo>
                    <a:pt x="85433" y="26083"/>
                  </a:lnTo>
                  <a:lnTo>
                    <a:pt x="82467" y="14146"/>
                  </a:lnTo>
                  <a:lnTo>
                    <a:pt x="79026" y="5858"/>
                  </a:lnTo>
                  <a:lnTo>
                    <a:pt x="75709" y="3083"/>
                  </a:lnTo>
                  <a:lnTo>
                    <a:pt x="66379" y="0"/>
                  </a:lnTo>
                  <a:lnTo>
                    <a:pt x="57060" y="512"/>
                  </a:lnTo>
                  <a:lnTo>
                    <a:pt x="52597" y="1636"/>
                  </a:lnTo>
                  <a:lnTo>
                    <a:pt x="32835" y="16702"/>
                  </a:lnTo>
                  <a:lnTo>
                    <a:pt x="22866" y="31218"/>
                  </a:lnTo>
                  <a:lnTo>
                    <a:pt x="16786" y="47782"/>
                  </a:lnTo>
                  <a:lnTo>
                    <a:pt x="14086" y="66904"/>
                  </a:lnTo>
                  <a:lnTo>
                    <a:pt x="16649" y="83398"/>
                  </a:lnTo>
                  <a:lnTo>
                    <a:pt x="23197" y="97785"/>
                  </a:lnTo>
                  <a:lnTo>
                    <a:pt x="43932" y="123964"/>
                  </a:lnTo>
                  <a:lnTo>
                    <a:pt x="74730" y="153421"/>
                  </a:lnTo>
                  <a:lnTo>
                    <a:pt x="86431" y="173388"/>
                  </a:lnTo>
                  <a:lnTo>
                    <a:pt x="89019" y="187169"/>
                  </a:lnTo>
                  <a:lnTo>
                    <a:pt x="86406" y="203172"/>
                  </a:lnTo>
                  <a:lnTo>
                    <a:pt x="67482" y="249925"/>
                  </a:lnTo>
                  <a:lnTo>
                    <a:pt x="43361" y="290178"/>
                  </a:lnTo>
                  <a:lnTo>
                    <a:pt x="10039" y="335744"/>
                  </a:lnTo>
                  <a:lnTo>
                    <a:pt x="1444" y="353637"/>
                  </a:lnTo>
                  <a:lnTo>
                    <a:pt x="0" y="361936"/>
                  </a:lnTo>
                  <a:lnTo>
                    <a:pt x="2157" y="376801"/>
                  </a:lnTo>
                  <a:lnTo>
                    <a:pt x="5413" y="382318"/>
                  </a:lnTo>
                  <a:lnTo>
                    <a:pt x="14675" y="390328"/>
                  </a:lnTo>
                  <a:lnTo>
                    <a:pt x="46597" y="404879"/>
                  </a:lnTo>
                  <a:lnTo>
                    <a:pt x="91436" y="416314"/>
                  </a:lnTo>
                  <a:lnTo>
                    <a:pt x="157976" y="43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115"/>
            <p:cNvSpPr/>
            <p:nvPr>
              <p:custDataLst>
                <p:tags r:id="rId109"/>
              </p:custDataLst>
            </p:nvPr>
          </p:nvSpPr>
          <p:spPr>
            <a:xfrm>
              <a:off x="7650148" y="1384300"/>
              <a:ext cx="134953" cy="46758"/>
            </a:xfrm>
            <a:custGeom>
              <a:avLst/>
              <a:gdLst/>
              <a:ahLst/>
              <a:cxnLst/>
              <a:rect l="0" t="0" r="0" b="0"/>
              <a:pathLst>
                <a:path w="134953" h="46758">
                  <a:moveTo>
                    <a:pt x="20652" y="25400"/>
                  </a:moveTo>
                  <a:lnTo>
                    <a:pt x="20652" y="25400"/>
                  </a:lnTo>
                  <a:lnTo>
                    <a:pt x="257" y="45794"/>
                  </a:lnTo>
                  <a:lnTo>
                    <a:pt x="0" y="46757"/>
                  </a:lnTo>
                  <a:lnTo>
                    <a:pt x="1238" y="46694"/>
                  </a:lnTo>
                  <a:lnTo>
                    <a:pt x="46926" y="30832"/>
                  </a:lnTo>
                  <a:lnTo>
                    <a:pt x="88945" y="15532"/>
                  </a:lnTo>
                  <a:lnTo>
                    <a:pt x="134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16"/>
            <p:cNvSpPr/>
            <p:nvPr>
              <p:custDataLst>
                <p:tags r:id="rId110"/>
              </p:custDataLst>
            </p:nvPr>
          </p:nvSpPr>
          <p:spPr>
            <a:xfrm>
              <a:off x="7633583" y="1339850"/>
              <a:ext cx="88018" cy="12701"/>
            </a:xfrm>
            <a:custGeom>
              <a:avLst/>
              <a:gdLst/>
              <a:ahLst/>
              <a:cxnLst/>
              <a:rect l="0" t="0" r="0" b="0"/>
              <a:pathLst>
                <a:path w="880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9490" y="12700"/>
                  </a:lnTo>
                  <a:lnTo>
                    <a:pt x="56129" y="176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117"/>
            <p:cNvSpPr/>
            <p:nvPr>
              <p:custDataLst>
                <p:tags r:id="rId111"/>
              </p:custDataLst>
            </p:nvPr>
          </p:nvSpPr>
          <p:spPr>
            <a:xfrm>
              <a:off x="7353300" y="1139138"/>
              <a:ext cx="185404" cy="361865"/>
            </a:xfrm>
            <a:custGeom>
              <a:avLst/>
              <a:gdLst/>
              <a:ahLst/>
              <a:cxnLst/>
              <a:rect l="0" t="0" r="0" b="0"/>
              <a:pathLst>
                <a:path w="185404" h="361865">
                  <a:moveTo>
                    <a:pt x="12700" y="61012"/>
                  </a:moveTo>
                  <a:lnTo>
                    <a:pt x="12700" y="61012"/>
                  </a:lnTo>
                  <a:lnTo>
                    <a:pt x="18167" y="61012"/>
                  </a:lnTo>
                  <a:lnTo>
                    <a:pt x="22159" y="74496"/>
                  </a:lnTo>
                  <a:lnTo>
                    <a:pt x="24440" y="109849"/>
                  </a:lnTo>
                  <a:lnTo>
                    <a:pt x="28487" y="152701"/>
                  </a:lnTo>
                  <a:lnTo>
                    <a:pt x="30781" y="196678"/>
                  </a:lnTo>
                  <a:lnTo>
                    <a:pt x="32264" y="241987"/>
                  </a:lnTo>
                  <a:lnTo>
                    <a:pt x="36057" y="277853"/>
                  </a:lnTo>
                  <a:lnTo>
                    <a:pt x="39577" y="320372"/>
                  </a:lnTo>
                  <a:lnTo>
                    <a:pt x="41579" y="329389"/>
                  </a:lnTo>
                  <a:lnTo>
                    <a:pt x="41125" y="328830"/>
                  </a:lnTo>
                  <a:lnTo>
                    <a:pt x="31459" y="284336"/>
                  </a:lnTo>
                  <a:lnTo>
                    <a:pt x="27195" y="246891"/>
                  </a:lnTo>
                  <a:lnTo>
                    <a:pt x="25491" y="211358"/>
                  </a:lnTo>
                  <a:lnTo>
                    <a:pt x="22383" y="174399"/>
                  </a:lnTo>
                  <a:lnTo>
                    <a:pt x="22413" y="138688"/>
                  </a:lnTo>
                  <a:lnTo>
                    <a:pt x="24515" y="94375"/>
                  </a:lnTo>
                  <a:lnTo>
                    <a:pt x="28901" y="61490"/>
                  </a:lnTo>
                  <a:lnTo>
                    <a:pt x="41018" y="31285"/>
                  </a:lnTo>
                  <a:lnTo>
                    <a:pt x="57334" y="5908"/>
                  </a:lnTo>
                  <a:lnTo>
                    <a:pt x="68286" y="1244"/>
                  </a:lnTo>
                  <a:lnTo>
                    <a:pt x="75157" y="0"/>
                  </a:lnTo>
                  <a:lnTo>
                    <a:pt x="105053" y="8362"/>
                  </a:lnTo>
                  <a:lnTo>
                    <a:pt x="145896" y="38879"/>
                  </a:lnTo>
                  <a:lnTo>
                    <a:pt x="159152" y="53292"/>
                  </a:lnTo>
                  <a:lnTo>
                    <a:pt x="174547" y="90161"/>
                  </a:lnTo>
                  <a:lnTo>
                    <a:pt x="184676" y="136833"/>
                  </a:lnTo>
                  <a:lnTo>
                    <a:pt x="185403" y="172926"/>
                  </a:lnTo>
                  <a:lnTo>
                    <a:pt x="177779" y="211608"/>
                  </a:lnTo>
                  <a:lnTo>
                    <a:pt x="166583" y="250977"/>
                  </a:lnTo>
                  <a:lnTo>
                    <a:pt x="144383" y="288409"/>
                  </a:lnTo>
                  <a:lnTo>
                    <a:pt x="120235" y="316615"/>
                  </a:lnTo>
                  <a:lnTo>
                    <a:pt x="78626" y="345824"/>
                  </a:lnTo>
                  <a:lnTo>
                    <a:pt x="61051" y="356928"/>
                  </a:lnTo>
                  <a:lnTo>
                    <a:pt x="46183" y="361864"/>
                  </a:lnTo>
                  <a:lnTo>
                    <a:pt x="0" y="35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118"/>
            <p:cNvSpPr/>
            <p:nvPr>
              <p:custDataLst>
                <p:tags r:id="rId112"/>
              </p:custDataLst>
            </p:nvPr>
          </p:nvSpPr>
          <p:spPr>
            <a:xfrm>
              <a:off x="8185148" y="1189215"/>
              <a:ext cx="28645" cy="239536"/>
            </a:xfrm>
            <a:custGeom>
              <a:avLst/>
              <a:gdLst/>
              <a:ahLst/>
              <a:cxnLst/>
              <a:rect l="0" t="0" r="0" b="0"/>
              <a:pathLst>
                <a:path w="28645" h="239536">
                  <a:moveTo>
                    <a:pt x="2" y="10935"/>
                  </a:moveTo>
                  <a:lnTo>
                    <a:pt x="2" y="10935"/>
                  </a:lnTo>
                  <a:lnTo>
                    <a:pt x="0" y="4193"/>
                  </a:lnTo>
                  <a:lnTo>
                    <a:pt x="707" y="2207"/>
                  </a:lnTo>
                  <a:lnTo>
                    <a:pt x="1883" y="883"/>
                  </a:lnTo>
                  <a:lnTo>
                    <a:pt x="3372" y="0"/>
                  </a:lnTo>
                  <a:lnTo>
                    <a:pt x="5071" y="1529"/>
                  </a:lnTo>
                  <a:lnTo>
                    <a:pt x="18299" y="35018"/>
                  </a:lnTo>
                  <a:lnTo>
                    <a:pt x="24704" y="70098"/>
                  </a:lnTo>
                  <a:lnTo>
                    <a:pt x="28644" y="112034"/>
                  </a:lnTo>
                  <a:lnTo>
                    <a:pt x="26676" y="157385"/>
                  </a:lnTo>
                  <a:lnTo>
                    <a:pt x="19052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119"/>
            <p:cNvSpPr/>
            <p:nvPr>
              <p:custDataLst>
                <p:tags r:id="rId113"/>
              </p:custDataLst>
            </p:nvPr>
          </p:nvSpPr>
          <p:spPr>
            <a:xfrm>
              <a:off x="8248650" y="142240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23402" y="5427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20"/>
            <p:cNvSpPr/>
            <p:nvPr>
              <p:custDataLst>
                <p:tags r:id="rId114"/>
              </p:custDataLst>
            </p:nvPr>
          </p:nvSpPr>
          <p:spPr>
            <a:xfrm>
              <a:off x="8433683" y="1177674"/>
              <a:ext cx="145168" cy="195289"/>
            </a:xfrm>
            <a:custGeom>
              <a:avLst/>
              <a:gdLst/>
              <a:ahLst/>
              <a:cxnLst/>
              <a:rect l="0" t="0" r="0" b="0"/>
              <a:pathLst>
                <a:path w="145168" h="195289">
                  <a:moveTo>
                    <a:pt x="5467" y="47876"/>
                  </a:moveTo>
                  <a:lnTo>
                    <a:pt x="5467" y="47876"/>
                  </a:lnTo>
                  <a:lnTo>
                    <a:pt x="2096" y="41134"/>
                  </a:lnTo>
                  <a:lnTo>
                    <a:pt x="0" y="20086"/>
                  </a:lnTo>
                  <a:lnTo>
                    <a:pt x="1116" y="13827"/>
                  </a:lnTo>
                  <a:lnTo>
                    <a:pt x="6120" y="4991"/>
                  </a:lnTo>
                  <a:lnTo>
                    <a:pt x="18692" y="594"/>
                  </a:lnTo>
                  <a:lnTo>
                    <a:pt x="43723" y="0"/>
                  </a:lnTo>
                  <a:lnTo>
                    <a:pt x="59864" y="4020"/>
                  </a:lnTo>
                  <a:lnTo>
                    <a:pt x="87474" y="23848"/>
                  </a:lnTo>
                  <a:lnTo>
                    <a:pt x="98359" y="35080"/>
                  </a:lnTo>
                  <a:lnTo>
                    <a:pt x="103196" y="44776"/>
                  </a:lnTo>
                  <a:lnTo>
                    <a:pt x="102549" y="64910"/>
                  </a:lnTo>
                  <a:lnTo>
                    <a:pt x="90940" y="99950"/>
                  </a:lnTo>
                  <a:lnTo>
                    <a:pt x="59396" y="146407"/>
                  </a:lnTo>
                  <a:lnTo>
                    <a:pt x="42437" y="170944"/>
                  </a:lnTo>
                  <a:lnTo>
                    <a:pt x="39538" y="182301"/>
                  </a:lnTo>
                  <a:lnTo>
                    <a:pt x="40130" y="190641"/>
                  </a:lnTo>
                  <a:lnTo>
                    <a:pt x="41275" y="193853"/>
                  </a:lnTo>
                  <a:lnTo>
                    <a:pt x="44861" y="195288"/>
                  </a:lnTo>
                  <a:lnTo>
                    <a:pt x="87463" y="193433"/>
                  </a:lnTo>
                  <a:lnTo>
                    <a:pt x="145167" y="1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121"/>
            <p:cNvSpPr/>
            <p:nvPr>
              <p:custDataLst>
                <p:tags r:id="rId115"/>
              </p:custDataLst>
            </p:nvPr>
          </p:nvSpPr>
          <p:spPr>
            <a:xfrm>
              <a:off x="8604250" y="144145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82550" y="10113"/>
                  </a:lnTo>
                  <a:lnTo>
                    <a:pt x="72437" y="29886"/>
                  </a:lnTo>
                  <a:lnTo>
                    <a:pt x="63709" y="379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122"/>
            <p:cNvSpPr/>
            <p:nvPr>
              <p:custDataLst>
                <p:tags r:id="rId116"/>
              </p:custDataLst>
            </p:nvPr>
          </p:nvSpPr>
          <p:spPr>
            <a:xfrm>
              <a:off x="7367612" y="1606728"/>
              <a:ext cx="52846" cy="135383"/>
            </a:xfrm>
            <a:custGeom>
              <a:avLst/>
              <a:gdLst/>
              <a:ahLst/>
              <a:cxnLst/>
              <a:rect l="0" t="0" r="0" b="0"/>
              <a:pathLst>
                <a:path w="52846" h="135383">
                  <a:moveTo>
                    <a:pt x="49188" y="18872"/>
                  </a:moveTo>
                  <a:lnTo>
                    <a:pt x="49188" y="18872"/>
                  </a:lnTo>
                  <a:lnTo>
                    <a:pt x="52558" y="15501"/>
                  </a:lnTo>
                  <a:lnTo>
                    <a:pt x="52845" y="13097"/>
                  </a:lnTo>
                  <a:lnTo>
                    <a:pt x="51284" y="6663"/>
                  </a:lnTo>
                  <a:lnTo>
                    <a:pt x="49174" y="4382"/>
                  </a:lnTo>
                  <a:lnTo>
                    <a:pt x="43066" y="1849"/>
                  </a:lnTo>
                  <a:lnTo>
                    <a:pt x="19389" y="0"/>
                  </a:lnTo>
                  <a:lnTo>
                    <a:pt x="15916" y="2057"/>
                  </a:lnTo>
                  <a:lnTo>
                    <a:pt x="2978" y="19611"/>
                  </a:lnTo>
                  <a:lnTo>
                    <a:pt x="428" y="28372"/>
                  </a:lnTo>
                  <a:lnTo>
                    <a:pt x="0" y="38617"/>
                  </a:lnTo>
                  <a:lnTo>
                    <a:pt x="2162" y="47873"/>
                  </a:lnTo>
                  <a:lnTo>
                    <a:pt x="9238" y="56691"/>
                  </a:lnTo>
                  <a:lnTo>
                    <a:pt x="46080" y="92056"/>
                  </a:lnTo>
                  <a:lnTo>
                    <a:pt x="48527" y="98000"/>
                  </a:lnTo>
                  <a:lnTo>
                    <a:pt x="49364" y="112131"/>
                  </a:lnTo>
                  <a:lnTo>
                    <a:pt x="47384" y="122174"/>
                  </a:lnTo>
                  <a:lnTo>
                    <a:pt x="42303" y="131795"/>
                  </a:lnTo>
                  <a:lnTo>
                    <a:pt x="40366" y="134370"/>
                  </a:lnTo>
                  <a:lnTo>
                    <a:pt x="37662" y="135382"/>
                  </a:lnTo>
                  <a:lnTo>
                    <a:pt x="30896" y="134624"/>
                  </a:lnTo>
                  <a:lnTo>
                    <a:pt x="28524" y="132729"/>
                  </a:lnTo>
                  <a:lnTo>
                    <a:pt x="23788" y="11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23"/>
            <p:cNvSpPr/>
            <p:nvPr>
              <p:custDataLst>
                <p:tags r:id="rId117"/>
              </p:custDataLst>
            </p:nvPr>
          </p:nvSpPr>
          <p:spPr>
            <a:xfrm>
              <a:off x="7448550" y="1657350"/>
              <a:ext cx="30737" cy="59146"/>
            </a:xfrm>
            <a:custGeom>
              <a:avLst/>
              <a:gdLst/>
              <a:ahLst/>
              <a:cxnLst/>
              <a:rect l="0" t="0" r="0" b="0"/>
              <a:pathLst>
                <a:path w="30737" h="59146">
                  <a:moveTo>
                    <a:pt x="0" y="12700"/>
                  </a:moveTo>
                  <a:lnTo>
                    <a:pt x="0" y="12700"/>
                  </a:lnTo>
                  <a:lnTo>
                    <a:pt x="10831" y="2574"/>
                  </a:lnTo>
                  <a:lnTo>
                    <a:pt x="14927" y="1144"/>
                  </a:lnTo>
                  <a:lnTo>
                    <a:pt x="16301" y="1468"/>
                  </a:lnTo>
                  <a:lnTo>
                    <a:pt x="17218" y="2390"/>
                  </a:lnTo>
                  <a:lnTo>
                    <a:pt x="17828" y="3710"/>
                  </a:lnTo>
                  <a:lnTo>
                    <a:pt x="14744" y="8940"/>
                  </a:lnTo>
                  <a:lnTo>
                    <a:pt x="4637" y="23795"/>
                  </a:lnTo>
                  <a:lnTo>
                    <a:pt x="1374" y="36135"/>
                  </a:lnTo>
                  <a:lnTo>
                    <a:pt x="407" y="48728"/>
                  </a:lnTo>
                  <a:lnTo>
                    <a:pt x="1682" y="52241"/>
                  </a:lnTo>
                  <a:lnTo>
                    <a:pt x="6862" y="58026"/>
                  </a:lnTo>
                  <a:lnTo>
                    <a:pt x="10221" y="59145"/>
                  </a:lnTo>
                  <a:lnTo>
                    <a:pt x="17712" y="58507"/>
                  </a:lnTo>
                  <a:lnTo>
                    <a:pt x="23864" y="55872"/>
                  </a:lnTo>
                  <a:lnTo>
                    <a:pt x="26493" y="54181"/>
                  </a:lnTo>
                  <a:lnTo>
                    <a:pt x="28245" y="51643"/>
                  </a:lnTo>
                  <a:lnTo>
                    <a:pt x="30193" y="45060"/>
                  </a:lnTo>
                  <a:lnTo>
                    <a:pt x="30736" y="2426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24"/>
            <p:cNvSpPr/>
            <p:nvPr>
              <p:custDataLst>
                <p:tags r:id="rId118"/>
              </p:custDataLst>
            </p:nvPr>
          </p:nvSpPr>
          <p:spPr>
            <a:xfrm>
              <a:off x="7473950" y="1625600"/>
              <a:ext cx="57151" cy="80936"/>
            </a:xfrm>
            <a:custGeom>
              <a:avLst/>
              <a:gdLst/>
              <a:ahLst/>
              <a:cxnLst/>
              <a:rect l="0" t="0" r="0" b="0"/>
              <a:pathLst>
                <a:path w="57151" h="80936">
                  <a:moveTo>
                    <a:pt x="0" y="25400"/>
                  </a:moveTo>
                  <a:lnTo>
                    <a:pt x="0" y="25400"/>
                  </a:lnTo>
                  <a:lnTo>
                    <a:pt x="35320" y="43698"/>
                  </a:lnTo>
                  <a:lnTo>
                    <a:pt x="45116" y="55438"/>
                  </a:lnTo>
                  <a:lnTo>
                    <a:pt x="48274" y="63679"/>
                  </a:lnTo>
                  <a:lnTo>
                    <a:pt x="49116" y="67853"/>
                  </a:lnTo>
                  <a:lnTo>
                    <a:pt x="48169" y="74372"/>
                  </a:lnTo>
                  <a:lnTo>
                    <a:pt x="46929" y="77098"/>
                  </a:lnTo>
                  <a:lnTo>
                    <a:pt x="45398" y="78915"/>
                  </a:lnTo>
                  <a:lnTo>
                    <a:pt x="41814" y="80935"/>
                  </a:lnTo>
                  <a:lnTo>
                    <a:pt x="39870" y="80062"/>
                  </a:lnTo>
                  <a:lnTo>
                    <a:pt x="35829" y="75329"/>
                  </a:lnTo>
                  <a:lnTo>
                    <a:pt x="32958" y="61360"/>
                  </a:lnTo>
                  <a:lnTo>
                    <a:pt x="38850" y="370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125"/>
            <p:cNvSpPr/>
            <p:nvPr>
              <p:custDataLst>
                <p:tags r:id="rId119"/>
              </p:custDataLst>
            </p:nvPr>
          </p:nvSpPr>
          <p:spPr>
            <a:xfrm>
              <a:off x="7523666" y="1552379"/>
              <a:ext cx="109035" cy="177358"/>
            </a:xfrm>
            <a:custGeom>
              <a:avLst/>
              <a:gdLst/>
              <a:ahLst/>
              <a:cxnLst/>
              <a:rect l="0" t="0" r="0" b="0"/>
              <a:pathLst>
                <a:path w="109035" h="177358">
                  <a:moveTo>
                    <a:pt x="45534" y="3371"/>
                  </a:moveTo>
                  <a:lnTo>
                    <a:pt x="45534" y="3371"/>
                  </a:lnTo>
                  <a:lnTo>
                    <a:pt x="45534" y="0"/>
                  </a:lnTo>
                  <a:lnTo>
                    <a:pt x="44829" y="418"/>
                  </a:lnTo>
                  <a:lnTo>
                    <a:pt x="40465" y="8454"/>
                  </a:lnTo>
                  <a:lnTo>
                    <a:pt x="36695" y="18330"/>
                  </a:lnTo>
                  <a:lnTo>
                    <a:pt x="33596" y="60784"/>
                  </a:lnTo>
                  <a:lnTo>
                    <a:pt x="34866" y="102723"/>
                  </a:lnTo>
                  <a:lnTo>
                    <a:pt x="41702" y="145136"/>
                  </a:lnTo>
                  <a:lnTo>
                    <a:pt x="49475" y="161863"/>
                  </a:lnTo>
                  <a:lnTo>
                    <a:pt x="61989" y="175450"/>
                  </a:lnTo>
                  <a:lnTo>
                    <a:pt x="64971" y="177357"/>
                  </a:lnTo>
                  <a:lnTo>
                    <a:pt x="67664" y="176512"/>
                  </a:lnTo>
                  <a:lnTo>
                    <a:pt x="72538" y="169928"/>
                  </a:lnTo>
                  <a:lnTo>
                    <a:pt x="73293" y="159946"/>
                  </a:lnTo>
                  <a:lnTo>
                    <a:pt x="72506" y="154321"/>
                  </a:lnTo>
                  <a:lnTo>
                    <a:pt x="64107" y="142427"/>
                  </a:lnTo>
                  <a:lnTo>
                    <a:pt x="51672" y="131496"/>
                  </a:lnTo>
                  <a:lnTo>
                    <a:pt x="39089" y="124286"/>
                  </a:lnTo>
                  <a:lnTo>
                    <a:pt x="6158" y="118542"/>
                  </a:lnTo>
                  <a:lnTo>
                    <a:pt x="2351" y="118252"/>
                  </a:lnTo>
                  <a:lnTo>
                    <a:pt x="517" y="117353"/>
                  </a:lnTo>
                  <a:lnTo>
                    <a:pt x="0" y="116048"/>
                  </a:lnTo>
                  <a:lnTo>
                    <a:pt x="362" y="114472"/>
                  </a:lnTo>
                  <a:lnTo>
                    <a:pt x="6407" y="110840"/>
                  </a:lnTo>
                  <a:lnTo>
                    <a:pt x="49704" y="88527"/>
                  </a:lnTo>
                  <a:lnTo>
                    <a:pt x="109034" y="6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464"/>
          <p:cNvGrpSpPr/>
          <p:nvPr/>
        </p:nvGrpSpPr>
        <p:grpSpPr>
          <a:xfrm>
            <a:off x="3944170" y="1942722"/>
            <a:ext cx="2742381" cy="1008958"/>
            <a:chOff x="3944170" y="1942722"/>
            <a:chExt cx="2742381" cy="1008958"/>
          </a:xfrm>
        </p:grpSpPr>
        <p:sp>
          <p:nvSpPr>
            <p:cNvPr id="241" name="SMARTInkShape-2126"/>
            <p:cNvSpPr/>
            <p:nvPr>
              <p:custDataLst>
                <p:tags r:id="rId81"/>
              </p:custDataLst>
            </p:nvPr>
          </p:nvSpPr>
          <p:spPr>
            <a:xfrm>
              <a:off x="6542277" y="2598033"/>
              <a:ext cx="144274" cy="278518"/>
            </a:xfrm>
            <a:custGeom>
              <a:avLst/>
              <a:gdLst/>
              <a:ahLst/>
              <a:cxnLst/>
              <a:rect l="0" t="0" r="0" b="0"/>
              <a:pathLst>
                <a:path w="144274" h="278518">
                  <a:moveTo>
                    <a:pt x="68073" y="5467"/>
                  </a:moveTo>
                  <a:lnTo>
                    <a:pt x="68073" y="5467"/>
                  </a:lnTo>
                  <a:lnTo>
                    <a:pt x="73540" y="0"/>
                  </a:lnTo>
                  <a:lnTo>
                    <a:pt x="67420" y="2750"/>
                  </a:lnTo>
                  <a:lnTo>
                    <a:pt x="62373" y="11785"/>
                  </a:lnTo>
                  <a:lnTo>
                    <a:pt x="42498" y="54407"/>
                  </a:lnTo>
                  <a:lnTo>
                    <a:pt x="28892" y="99722"/>
                  </a:lnTo>
                  <a:lnTo>
                    <a:pt x="12825" y="146225"/>
                  </a:lnTo>
                  <a:lnTo>
                    <a:pt x="1839" y="190401"/>
                  </a:lnTo>
                  <a:lnTo>
                    <a:pt x="0" y="216112"/>
                  </a:lnTo>
                  <a:lnTo>
                    <a:pt x="2070" y="225616"/>
                  </a:lnTo>
                  <a:lnTo>
                    <a:pt x="5725" y="227728"/>
                  </a:lnTo>
                  <a:lnTo>
                    <a:pt x="17316" y="228192"/>
                  </a:lnTo>
                  <a:lnTo>
                    <a:pt x="46449" y="214374"/>
                  </a:lnTo>
                  <a:lnTo>
                    <a:pt x="92689" y="176861"/>
                  </a:lnTo>
                  <a:lnTo>
                    <a:pt x="102178" y="164592"/>
                  </a:lnTo>
                  <a:lnTo>
                    <a:pt x="109042" y="151173"/>
                  </a:lnTo>
                  <a:lnTo>
                    <a:pt x="108791" y="150582"/>
                  </a:lnTo>
                  <a:lnTo>
                    <a:pt x="107919" y="150894"/>
                  </a:lnTo>
                  <a:lnTo>
                    <a:pt x="87651" y="167308"/>
                  </a:lnTo>
                  <a:lnTo>
                    <a:pt x="73090" y="190455"/>
                  </a:lnTo>
                  <a:lnTo>
                    <a:pt x="61955" y="222086"/>
                  </a:lnTo>
                  <a:lnTo>
                    <a:pt x="61356" y="240972"/>
                  </a:lnTo>
                  <a:lnTo>
                    <a:pt x="67203" y="255010"/>
                  </a:lnTo>
                  <a:lnTo>
                    <a:pt x="71727" y="260729"/>
                  </a:lnTo>
                  <a:lnTo>
                    <a:pt x="89923" y="268965"/>
                  </a:lnTo>
                  <a:lnTo>
                    <a:pt x="144273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27"/>
            <p:cNvSpPr/>
            <p:nvPr>
              <p:custDataLst>
                <p:tags r:id="rId82"/>
              </p:custDataLst>
            </p:nvPr>
          </p:nvSpPr>
          <p:spPr>
            <a:xfrm>
              <a:off x="6502400" y="2654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28"/>
            <p:cNvSpPr/>
            <p:nvPr>
              <p:custDataLst>
                <p:tags r:id="rId83"/>
              </p:custDataLst>
            </p:nvPr>
          </p:nvSpPr>
          <p:spPr>
            <a:xfrm>
              <a:off x="6432550" y="27876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29"/>
            <p:cNvSpPr/>
            <p:nvPr>
              <p:custDataLst>
                <p:tags r:id="rId84"/>
              </p:custDataLst>
            </p:nvPr>
          </p:nvSpPr>
          <p:spPr>
            <a:xfrm>
              <a:off x="6340199" y="2547148"/>
              <a:ext cx="98702" cy="266834"/>
            </a:xfrm>
            <a:custGeom>
              <a:avLst/>
              <a:gdLst/>
              <a:ahLst/>
              <a:cxnLst/>
              <a:rect l="0" t="0" r="0" b="0"/>
              <a:pathLst>
                <a:path w="98702" h="266834">
                  <a:moveTo>
                    <a:pt x="73301" y="24602"/>
                  </a:moveTo>
                  <a:lnTo>
                    <a:pt x="73301" y="24602"/>
                  </a:lnTo>
                  <a:lnTo>
                    <a:pt x="90977" y="1458"/>
                  </a:lnTo>
                  <a:lnTo>
                    <a:pt x="92846" y="0"/>
                  </a:lnTo>
                  <a:lnTo>
                    <a:pt x="93387" y="440"/>
                  </a:lnTo>
                  <a:lnTo>
                    <a:pt x="90695" y="7514"/>
                  </a:lnTo>
                  <a:lnTo>
                    <a:pt x="69268" y="54912"/>
                  </a:lnTo>
                  <a:lnTo>
                    <a:pt x="56427" y="92928"/>
                  </a:lnTo>
                  <a:lnTo>
                    <a:pt x="43810" y="132564"/>
                  </a:lnTo>
                  <a:lnTo>
                    <a:pt x="32499" y="170342"/>
                  </a:lnTo>
                  <a:lnTo>
                    <a:pt x="19799" y="215746"/>
                  </a:lnTo>
                  <a:lnTo>
                    <a:pt x="13326" y="260314"/>
                  </a:lnTo>
                  <a:lnTo>
                    <a:pt x="14268" y="264293"/>
                  </a:lnTo>
                  <a:lnTo>
                    <a:pt x="16307" y="266241"/>
                  </a:lnTo>
                  <a:lnTo>
                    <a:pt x="19076" y="266833"/>
                  </a:lnTo>
                  <a:lnTo>
                    <a:pt x="22336" y="266523"/>
                  </a:lnTo>
                  <a:lnTo>
                    <a:pt x="29718" y="258652"/>
                  </a:lnTo>
                  <a:lnTo>
                    <a:pt x="39928" y="238354"/>
                  </a:lnTo>
                  <a:lnTo>
                    <a:pt x="43651" y="221908"/>
                  </a:lnTo>
                  <a:lnTo>
                    <a:pt x="40294" y="188250"/>
                  </a:lnTo>
                  <a:lnTo>
                    <a:pt x="38597" y="182384"/>
                  </a:lnTo>
                  <a:lnTo>
                    <a:pt x="29184" y="172103"/>
                  </a:lnTo>
                  <a:lnTo>
                    <a:pt x="0" y="153313"/>
                  </a:lnTo>
                  <a:lnTo>
                    <a:pt x="445" y="152742"/>
                  </a:lnTo>
                  <a:lnTo>
                    <a:pt x="46003" y="151622"/>
                  </a:lnTo>
                  <a:lnTo>
                    <a:pt x="98701" y="15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30"/>
            <p:cNvSpPr/>
            <p:nvPr>
              <p:custDataLst>
                <p:tags r:id="rId85"/>
              </p:custDataLst>
            </p:nvPr>
          </p:nvSpPr>
          <p:spPr>
            <a:xfrm>
              <a:off x="6050181" y="2676145"/>
              <a:ext cx="235289" cy="114924"/>
            </a:xfrm>
            <a:custGeom>
              <a:avLst/>
              <a:gdLst/>
              <a:ahLst/>
              <a:cxnLst/>
              <a:rect l="0" t="0" r="0" b="0"/>
              <a:pathLst>
                <a:path w="235289" h="114924">
                  <a:moveTo>
                    <a:pt x="20419" y="16255"/>
                  </a:moveTo>
                  <a:lnTo>
                    <a:pt x="20419" y="16255"/>
                  </a:lnTo>
                  <a:lnTo>
                    <a:pt x="29853" y="7527"/>
                  </a:lnTo>
                  <a:lnTo>
                    <a:pt x="34724" y="5320"/>
                  </a:lnTo>
                  <a:lnTo>
                    <a:pt x="41433" y="4078"/>
                  </a:lnTo>
                  <a:lnTo>
                    <a:pt x="42191" y="3198"/>
                  </a:lnTo>
                  <a:lnTo>
                    <a:pt x="41989" y="1906"/>
                  </a:lnTo>
                  <a:lnTo>
                    <a:pt x="41149" y="339"/>
                  </a:lnTo>
                  <a:lnTo>
                    <a:pt x="39178" y="0"/>
                  </a:lnTo>
                  <a:lnTo>
                    <a:pt x="33225" y="1504"/>
                  </a:lnTo>
                  <a:lnTo>
                    <a:pt x="21940" y="9689"/>
                  </a:lnTo>
                  <a:lnTo>
                    <a:pt x="9658" y="24423"/>
                  </a:lnTo>
                  <a:lnTo>
                    <a:pt x="453" y="45564"/>
                  </a:lnTo>
                  <a:lnTo>
                    <a:pt x="0" y="69703"/>
                  </a:lnTo>
                  <a:lnTo>
                    <a:pt x="4524" y="80697"/>
                  </a:lnTo>
                  <a:lnTo>
                    <a:pt x="7705" y="84616"/>
                  </a:lnTo>
                  <a:lnTo>
                    <a:pt x="32409" y="93503"/>
                  </a:lnTo>
                  <a:lnTo>
                    <a:pt x="59798" y="93863"/>
                  </a:lnTo>
                  <a:lnTo>
                    <a:pt x="89158" y="82759"/>
                  </a:lnTo>
                  <a:lnTo>
                    <a:pt x="110086" y="66064"/>
                  </a:lnTo>
                  <a:lnTo>
                    <a:pt x="125226" y="44340"/>
                  </a:lnTo>
                  <a:lnTo>
                    <a:pt x="128619" y="32030"/>
                  </a:lnTo>
                  <a:lnTo>
                    <a:pt x="128535" y="26771"/>
                  </a:lnTo>
                  <a:lnTo>
                    <a:pt x="127069" y="22560"/>
                  </a:lnTo>
                  <a:lnTo>
                    <a:pt x="121676" y="16000"/>
                  </a:lnTo>
                  <a:lnTo>
                    <a:pt x="118263" y="14674"/>
                  </a:lnTo>
                  <a:lnTo>
                    <a:pt x="110707" y="15082"/>
                  </a:lnTo>
                  <a:lnTo>
                    <a:pt x="95149" y="22650"/>
                  </a:lnTo>
                  <a:lnTo>
                    <a:pt x="87028" y="31797"/>
                  </a:lnTo>
                  <a:lnTo>
                    <a:pt x="81773" y="43624"/>
                  </a:lnTo>
                  <a:lnTo>
                    <a:pt x="79520" y="65443"/>
                  </a:lnTo>
                  <a:lnTo>
                    <a:pt x="81494" y="79039"/>
                  </a:lnTo>
                  <a:lnTo>
                    <a:pt x="86604" y="90255"/>
                  </a:lnTo>
                  <a:lnTo>
                    <a:pt x="89942" y="95222"/>
                  </a:lnTo>
                  <a:lnTo>
                    <a:pt x="94990" y="97827"/>
                  </a:lnTo>
                  <a:lnTo>
                    <a:pt x="108124" y="98841"/>
                  </a:lnTo>
                  <a:lnTo>
                    <a:pt x="124644" y="95445"/>
                  </a:lnTo>
                  <a:lnTo>
                    <a:pt x="145218" y="83228"/>
                  </a:lnTo>
                  <a:lnTo>
                    <a:pt x="166610" y="60842"/>
                  </a:lnTo>
                  <a:lnTo>
                    <a:pt x="180747" y="41089"/>
                  </a:lnTo>
                  <a:lnTo>
                    <a:pt x="182337" y="39867"/>
                  </a:lnTo>
                  <a:lnTo>
                    <a:pt x="183397" y="39757"/>
                  </a:lnTo>
                  <a:lnTo>
                    <a:pt x="184105" y="40390"/>
                  </a:lnTo>
                  <a:lnTo>
                    <a:pt x="181729" y="51393"/>
                  </a:lnTo>
                  <a:lnTo>
                    <a:pt x="163432" y="97709"/>
                  </a:lnTo>
                  <a:lnTo>
                    <a:pt x="160555" y="114923"/>
                  </a:lnTo>
                  <a:lnTo>
                    <a:pt x="166990" y="106873"/>
                  </a:lnTo>
                  <a:lnTo>
                    <a:pt x="193355" y="62885"/>
                  </a:lnTo>
                  <a:lnTo>
                    <a:pt x="212493" y="32051"/>
                  </a:lnTo>
                  <a:lnTo>
                    <a:pt x="221261" y="23746"/>
                  </a:lnTo>
                  <a:lnTo>
                    <a:pt x="224869" y="22660"/>
                  </a:lnTo>
                  <a:lnTo>
                    <a:pt x="227980" y="23347"/>
                  </a:lnTo>
                  <a:lnTo>
                    <a:pt x="230760" y="25216"/>
                  </a:lnTo>
                  <a:lnTo>
                    <a:pt x="233848" y="34819"/>
                  </a:lnTo>
                  <a:lnTo>
                    <a:pt x="235288" y="67697"/>
                  </a:lnTo>
                  <a:lnTo>
                    <a:pt x="229969" y="111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31"/>
            <p:cNvSpPr/>
            <p:nvPr>
              <p:custDataLst>
                <p:tags r:id="rId86"/>
              </p:custDataLst>
            </p:nvPr>
          </p:nvSpPr>
          <p:spPr>
            <a:xfrm>
              <a:off x="5905500" y="2660650"/>
              <a:ext cx="101601" cy="112498"/>
            </a:xfrm>
            <a:custGeom>
              <a:avLst/>
              <a:gdLst/>
              <a:ahLst/>
              <a:cxnLst/>
              <a:rect l="0" t="0" r="0" b="0"/>
              <a:pathLst>
                <a:path w="101601" h="112498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742"/>
                  </a:lnTo>
                  <a:lnTo>
                    <a:pt x="32603" y="42893"/>
                  </a:lnTo>
                  <a:lnTo>
                    <a:pt x="47682" y="58570"/>
                  </a:lnTo>
                  <a:lnTo>
                    <a:pt x="57715" y="79992"/>
                  </a:lnTo>
                  <a:lnTo>
                    <a:pt x="59048" y="92232"/>
                  </a:lnTo>
                  <a:lnTo>
                    <a:pt x="57288" y="101669"/>
                  </a:lnTo>
                  <a:lnTo>
                    <a:pt x="54154" y="108216"/>
                  </a:lnTo>
                  <a:lnTo>
                    <a:pt x="51626" y="110244"/>
                  </a:lnTo>
                  <a:lnTo>
                    <a:pt x="45052" y="112497"/>
                  </a:lnTo>
                  <a:lnTo>
                    <a:pt x="42734" y="112393"/>
                  </a:lnTo>
                  <a:lnTo>
                    <a:pt x="41190" y="111617"/>
                  </a:lnTo>
                  <a:lnTo>
                    <a:pt x="40160" y="110395"/>
                  </a:lnTo>
                  <a:lnTo>
                    <a:pt x="42081" y="95191"/>
                  </a:lnTo>
                  <a:lnTo>
                    <a:pt x="54826" y="56041"/>
                  </a:lnTo>
                  <a:lnTo>
                    <a:pt x="83081" y="1436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32"/>
            <p:cNvSpPr/>
            <p:nvPr>
              <p:custDataLst>
                <p:tags r:id="rId87"/>
              </p:custDataLst>
            </p:nvPr>
          </p:nvSpPr>
          <p:spPr>
            <a:xfrm>
              <a:off x="5789045" y="2668927"/>
              <a:ext cx="52956" cy="118724"/>
            </a:xfrm>
            <a:custGeom>
              <a:avLst/>
              <a:gdLst/>
              <a:ahLst/>
              <a:cxnLst/>
              <a:rect l="0" t="0" r="0" b="0"/>
              <a:pathLst>
                <a:path w="52956" h="118724">
                  <a:moveTo>
                    <a:pt x="14855" y="42523"/>
                  </a:moveTo>
                  <a:lnTo>
                    <a:pt x="14855" y="42523"/>
                  </a:lnTo>
                  <a:lnTo>
                    <a:pt x="14853" y="51361"/>
                  </a:lnTo>
                  <a:lnTo>
                    <a:pt x="15560" y="51943"/>
                  </a:lnTo>
                  <a:lnTo>
                    <a:pt x="16737" y="51625"/>
                  </a:lnTo>
                  <a:lnTo>
                    <a:pt x="23694" y="46046"/>
                  </a:lnTo>
                  <a:lnTo>
                    <a:pt x="33153" y="33454"/>
                  </a:lnTo>
                  <a:lnTo>
                    <a:pt x="37099" y="22264"/>
                  </a:lnTo>
                  <a:lnTo>
                    <a:pt x="39631" y="4576"/>
                  </a:lnTo>
                  <a:lnTo>
                    <a:pt x="37723" y="2408"/>
                  </a:lnTo>
                  <a:lnTo>
                    <a:pt x="29957" y="0"/>
                  </a:lnTo>
                  <a:lnTo>
                    <a:pt x="26334" y="769"/>
                  </a:lnTo>
                  <a:lnTo>
                    <a:pt x="20428" y="5386"/>
                  </a:lnTo>
                  <a:lnTo>
                    <a:pt x="6522" y="35056"/>
                  </a:lnTo>
                  <a:lnTo>
                    <a:pt x="0" y="63908"/>
                  </a:lnTo>
                  <a:lnTo>
                    <a:pt x="727" y="81896"/>
                  </a:lnTo>
                  <a:lnTo>
                    <a:pt x="7165" y="97417"/>
                  </a:lnTo>
                  <a:lnTo>
                    <a:pt x="16376" y="109254"/>
                  </a:lnTo>
                  <a:lnTo>
                    <a:pt x="25175" y="114514"/>
                  </a:lnTo>
                  <a:lnTo>
                    <a:pt x="52955" y="11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33"/>
            <p:cNvSpPr/>
            <p:nvPr>
              <p:custDataLst>
                <p:tags r:id="rId88"/>
              </p:custDataLst>
            </p:nvPr>
          </p:nvSpPr>
          <p:spPr>
            <a:xfrm>
              <a:off x="5633918" y="2656658"/>
              <a:ext cx="95279" cy="284929"/>
            </a:xfrm>
            <a:custGeom>
              <a:avLst/>
              <a:gdLst/>
              <a:ahLst/>
              <a:cxnLst/>
              <a:rect l="0" t="0" r="0" b="0"/>
              <a:pathLst>
                <a:path w="95279" h="284929">
                  <a:moveTo>
                    <a:pt x="4882" y="105592"/>
                  </a:moveTo>
                  <a:lnTo>
                    <a:pt x="4882" y="105592"/>
                  </a:lnTo>
                  <a:lnTo>
                    <a:pt x="4882" y="100125"/>
                  </a:lnTo>
                  <a:lnTo>
                    <a:pt x="8253" y="109616"/>
                  </a:lnTo>
                  <a:lnTo>
                    <a:pt x="10840" y="156713"/>
                  </a:lnTo>
                  <a:lnTo>
                    <a:pt x="11154" y="202160"/>
                  </a:lnTo>
                  <a:lnTo>
                    <a:pt x="11210" y="242703"/>
                  </a:lnTo>
                  <a:lnTo>
                    <a:pt x="10522" y="278255"/>
                  </a:lnTo>
                  <a:lnTo>
                    <a:pt x="9347" y="282084"/>
                  </a:lnTo>
                  <a:lnTo>
                    <a:pt x="7859" y="284637"/>
                  </a:lnTo>
                  <a:lnTo>
                    <a:pt x="6161" y="284928"/>
                  </a:lnTo>
                  <a:lnTo>
                    <a:pt x="4323" y="283710"/>
                  </a:lnTo>
                  <a:lnTo>
                    <a:pt x="2393" y="281487"/>
                  </a:lnTo>
                  <a:lnTo>
                    <a:pt x="0" y="237363"/>
                  </a:lnTo>
                  <a:lnTo>
                    <a:pt x="3122" y="193476"/>
                  </a:lnTo>
                  <a:lnTo>
                    <a:pt x="5771" y="158521"/>
                  </a:lnTo>
                  <a:lnTo>
                    <a:pt x="14866" y="113671"/>
                  </a:lnTo>
                  <a:lnTo>
                    <a:pt x="25794" y="68161"/>
                  </a:lnTo>
                  <a:lnTo>
                    <a:pt x="35224" y="38997"/>
                  </a:lnTo>
                  <a:lnTo>
                    <a:pt x="50797" y="14207"/>
                  </a:lnTo>
                  <a:lnTo>
                    <a:pt x="62682" y="2417"/>
                  </a:lnTo>
                  <a:lnTo>
                    <a:pt x="68816" y="120"/>
                  </a:lnTo>
                  <a:lnTo>
                    <a:pt x="75022" y="0"/>
                  </a:lnTo>
                  <a:lnTo>
                    <a:pt x="81273" y="1331"/>
                  </a:lnTo>
                  <a:lnTo>
                    <a:pt x="86150" y="4334"/>
                  </a:lnTo>
                  <a:lnTo>
                    <a:pt x="93447" y="13316"/>
                  </a:lnTo>
                  <a:lnTo>
                    <a:pt x="95278" y="30008"/>
                  </a:lnTo>
                  <a:lnTo>
                    <a:pt x="87335" y="75218"/>
                  </a:lnTo>
                  <a:lnTo>
                    <a:pt x="76194" y="98866"/>
                  </a:lnTo>
                  <a:lnTo>
                    <a:pt x="63954" y="111438"/>
                  </a:lnTo>
                  <a:lnTo>
                    <a:pt x="49332" y="118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34"/>
            <p:cNvSpPr/>
            <p:nvPr>
              <p:custDataLst>
                <p:tags r:id="rId89"/>
              </p:custDataLst>
            </p:nvPr>
          </p:nvSpPr>
          <p:spPr>
            <a:xfrm>
              <a:off x="5928818" y="2109083"/>
              <a:ext cx="186233" cy="196102"/>
            </a:xfrm>
            <a:custGeom>
              <a:avLst/>
              <a:gdLst/>
              <a:ahLst/>
              <a:cxnLst/>
              <a:rect l="0" t="0" r="0" b="0"/>
              <a:pathLst>
                <a:path w="186233" h="196102">
                  <a:moveTo>
                    <a:pt x="59232" y="5467"/>
                  </a:moveTo>
                  <a:lnTo>
                    <a:pt x="59232" y="5467"/>
                  </a:lnTo>
                  <a:lnTo>
                    <a:pt x="59232" y="0"/>
                  </a:lnTo>
                  <a:lnTo>
                    <a:pt x="57820" y="24358"/>
                  </a:lnTo>
                  <a:lnTo>
                    <a:pt x="47299" y="68099"/>
                  </a:lnTo>
                  <a:lnTo>
                    <a:pt x="41588" y="114500"/>
                  </a:lnTo>
                  <a:lnTo>
                    <a:pt x="37228" y="155209"/>
                  </a:lnTo>
                  <a:lnTo>
                    <a:pt x="34130" y="195109"/>
                  </a:lnTo>
                  <a:lnTo>
                    <a:pt x="33325" y="196101"/>
                  </a:lnTo>
                  <a:lnTo>
                    <a:pt x="32082" y="195350"/>
                  </a:lnTo>
                  <a:lnTo>
                    <a:pt x="30550" y="193439"/>
                  </a:lnTo>
                  <a:lnTo>
                    <a:pt x="21010" y="147857"/>
                  </a:lnTo>
                  <a:lnTo>
                    <a:pt x="4315" y="100671"/>
                  </a:lnTo>
                  <a:lnTo>
                    <a:pt x="18" y="94111"/>
                  </a:lnTo>
                  <a:lnTo>
                    <a:pt x="0" y="92080"/>
                  </a:lnTo>
                  <a:lnTo>
                    <a:pt x="1398" y="90726"/>
                  </a:lnTo>
                  <a:lnTo>
                    <a:pt x="6012" y="88515"/>
                  </a:lnTo>
                  <a:lnTo>
                    <a:pt x="46380" y="64299"/>
                  </a:lnTo>
                  <a:lnTo>
                    <a:pt x="88314" y="38484"/>
                  </a:lnTo>
                  <a:lnTo>
                    <a:pt x="120059" y="20717"/>
                  </a:lnTo>
                  <a:lnTo>
                    <a:pt x="123065" y="19867"/>
                  </a:lnTo>
                  <a:lnTo>
                    <a:pt x="125072" y="21417"/>
                  </a:lnTo>
                  <a:lnTo>
                    <a:pt x="127300" y="28784"/>
                  </a:lnTo>
                  <a:lnTo>
                    <a:pt x="120088" y="71830"/>
                  </a:lnTo>
                  <a:lnTo>
                    <a:pt x="106473" y="117446"/>
                  </a:lnTo>
                  <a:lnTo>
                    <a:pt x="104921" y="122263"/>
                  </a:lnTo>
                  <a:lnTo>
                    <a:pt x="105920" y="123548"/>
                  </a:lnTo>
                  <a:lnTo>
                    <a:pt x="110790" y="124975"/>
                  </a:lnTo>
                  <a:lnTo>
                    <a:pt x="139514" y="122822"/>
                  </a:lnTo>
                  <a:lnTo>
                    <a:pt x="165009" y="132208"/>
                  </a:lnTo>
                  <a:lnTo>
                    <a:pt x="169967" y="137233"/>
                  </a:lnTo>
                  <a:lnTo>
                    <a:pt x="186232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35"/>
            <p:cNvSpPr/>
            <p:nvPr>
              <p:custDataLst>
                <p:tags r:id="rId90"/>
              </p:custDataLst>
            </p:nvPr>
          </p:nvSpPr>
          <p:spPr>
            <a:xfrm>
              <a:off x="5746761" y="2236422"/>
              <a:ext cx="114290" cy="231119"/>
            </a:xfrm>
            <a:custGeom>
              <a:avLst/>
              <a:gdLst/>
              <a:ahLst/>
              <a:cxnLst/>
              <a:rect l="0" t="0" r="0" b="0"/>
              <a:pathLst>
                <a:path w="114290" h="231119">
                  <a:moveTo>
                    <a:pt x="114289" y="17828"/>
                  </a:moveTo>
                  <a:lnTo>
                    <a:pt x="114289" y="17828"/>
                  </a:lnTo>
                  <a:lnTo>
                    <a:pt x="107808" y="17122"/>
                  </a:lnTo>
                  <a:lnTo>
                    <a:pt x="63236" y="2901"/>
                  </a:lnTo>
                  <a:lnTo>
                    <a:pt x="40993" y="0"/>
                  </a:lnTo>
                  <a:lnTo>
                    <a:pt x="23271" y="2511"/>
                  </a:lnTo>
                  <a:lnTo>
                    <a:pt x="12453" y="7724"/>
                  </a:lnTo>
                  <a:lnTo>
                    <a:pt x="7175" y="15454"/>
                  </a:lnTo>
                  <a:lnTo>
                    <a:pt x="3183" y="25945"/>
                  </a:lnTo>
                  <a:lnTo>
                    <a:pt x="269" y="71161"/>
                  </a:lnTo>
                  <a:lnTo>
                    <a:pt x="0" y="116791"/>
                  </a:lnTo>
                  <a:lnTo>
                    <a:pt x="1875" y="123665"/>
                  </a:lnTo>
                  <a:lnTo>
                    <a:pt x="3363" y="126486"/>
                  </a:lnTo>
                  <a:lnTo>
                    <a:pt x="5060" y="128367"/>
                  </a:lnTo>
                  <a:lnTo>
                    <a:pt x="8828" y="130456"/>
                  </a:lnTo>
                  <a:lnTo>
                    <a:pt x="44332" y="135352"/>
                  </a:lnTo>
                  <a:lnTo>
                    <a:pt x="63456" y="147665"/>
                  </a:lnTo>
                  <a:lnTo>
                    <a:pt x="88327" y="171926"/>
                  </a:lnTo>
                  <a:lnTo>
                    <a:pt x="92748" y="177710"/>
                  </a:lnTo>
                  <a:lnTo>
                    <a:pt x="94989" y="183682"/>
                  </a:lnTo>
                  <a:lnTo>
                    <a:pt x="95599" y="195963"/>
                  </a:lnTo>
                  <a:lnTo>
                    <a:pt x="91636" y="206595"/>
                  </a:lnTo>
                  <a:lnTo>
                    <a:pt x="88605" y="211406"/>
                  </a:lnTo>
                  <a:lnTo>
                    <a:pt x="67481" y="224919"/>
                  </a:lnTo>
                  <a:lnTo>
                    <a:pt x="42251" y="231118"/>
                  </a:lnTo>
                  <a:lnTo>
                    <a:pt x="23643" y="229583"/>
                  </a:lnTo>
                  <a:lnTo>
                    <a:pt x="6339" y="21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36"/>
            <p:cNvSpPr/>
            <p:nvPr>
              <p:custDataLst>
                <p:tags r:id="rId91"/>
              </p:custDataLst>
            </p:nvPr>
          </p:nvSpPr>
          <p:spPr>
            <a:xfrm>
              <a:off x="5499361" y="2336800"/>
              <a:ext cx="158490" cy="57151"/>
            </a:xfrm>
            <a:custGeom>
              <a:avLst/>
              <a:gdLst/>
              <a:ahLst/>
              <a:cxnLst/>
              <a:rect l="0" t="0" r="0" b="0"/>
              <a:pathLst>
                <a:path w="158490" h="57151">
                  <a:moveTo>
                    <a:pt x="6089" y="57150"/>
                  </a:moveTo>
                  <a:lnTo>
                    <a:pt x="6089" y="57150"/>
                  </a:lnTo>
                  <a:lnTo>
                    <a:pt x="622" y="51683"/>
                  </a:lnTo>
                  <a:lnTo>
                    <a:pt x="0" y="44320"/>
                  </a:lnTo>
                  <a:lnTo>
                    <a:pt x="2736" y="41541"/>
                  </a:lnTo>
                  <a:lnTo>
                    <a:pt x="27403" y="32011"/>
                  </a:lnTo>
                  <a:lnTo>
                    <a:pt x="71429" y="17543"/>
                  </a:lnTo>
                  <a:lnTo>
                    <a:pt x="117209" y="9967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37"/>
            <p:cNvSpPr/>
            <p:nvPr>
              <p:custDataLst>
                <p:tags r:id="rId92"/>
              </p:custDataLst>
            </p:nvPr>
          </p:nvSpPr>
          <p:spPr>
            <a:xfrm>
              <a:off x="5454650" y="2236837"/>
              <a:ext cx="144034" cy="252364"/>
            </a:xfrm>
            <a:custGeom>
              <a:avLst/>
              <a:gdLst/>
              <a:ahLst/>
              <a:cxnLst/>
              <a:rect l="0" t="0" r="0" b="0"/>
              <a:pathLst>
                <a:path w="144034" h="252364">
                  <a:moveTo>
                    <a:pt x="0" y="11063"/>
                  </a:moveTo>
                  <a:lnTo>
                    <a:pt x="0" y="11063"/>
                  </a:lnTo>
                  <a:lnTo>
                    <a:pt x="10845" y="10357"/>
                  </a:lnTo>
                  <a:lnTo>
                    <a:pt x="57970" y="79"/>
                  </a:lnTo>
                  <a:lnTo>
                    <a:pt x="103250" y="0"/>
                  </a:lnTo>
                  <a:lnTo>
                    <a:pt x="118561" y="5205"/>
                  </a:lnTo>
                  <a:lnTo>
                    <a:pt x="130540" y="15986"/>
                  </a:lnTo>
                  <a:lnTo>
                    <a:pt x="139157" y="30184"/>
                  </a:lnTo>
                  <a:lnTo>
                    <a:pt x="144007" y="56161"/>
                  </a:lnTo>
                  <a:lnTo>
                    <a:pt x="144033" y="94903"/>
                  </a:lnTo>
                  <a:lnTo>
                    <a:pt x="135730" y="139699"/>
                  </a:lnTo>
                  <a:lnTo>
                    <a:pt x="124335" y="177667"/>
                  </a:lnTo>
                  <a:lnTo>
                    <a:pt x="109723" y="224621"/>
                  </a:lnTo>
                  <a:lnTo>
                    <a:pt x="101600" y="2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38"/>
            <p:cNvSpPr/>
            <p:nvPr>
              <p:custDataLst>
                <p:tags r:id="rId93"/>
              </p:custDataLst>
            </p:nvPr>
          </p:nvSpPr>
          <p:spPr>
            <a:xfrm>
              <a:off x="4879901" y="1974850"/>
              <a:ext cx="435050" cy="326762"/>
            </a:xfrm>
            <a:custGeom>
              <a:avLst/>
              <a:gdLst/>
              <a:ahLst/>
              <a:cxnLst/>
              <a:rect l="0" t="0" r="0" b="0"/>
              <a:pathLst>
                <a:path w="435050" h="326762">
                  <a:moveTo>
                    <a:pt x="22299" y="0"/>
                  </a:moveTo>
                  <a:lnTo>
                    <a:pt x="22299" y="0"/>
                  </a:lnTo>
                  <a:lnTo>
                    <a:pt x="3347" y="0"/>
                  </a:lnTo>
                  <a:lnTo>
                    <a:pt x="493" y="2117"/>
                  </a:lnTo>
                  <a:lnTo>
                    <a:pt x="0" y="5644"/>
                  </a:lnTo>
                  <a:lnTo>
                    <a:pt x="1084" y="10113"/>
                  </a:lnTo>
                  <a:lnTo>
                    <a:pt x="7931" y="18841"/>
                  </a:lnTo>
                  <a:lnTo>
                    <a:pt x="54714" y="60880"/>
                  </a:lnTo>
                  <a:lnTo>
                    <a:pt x="99275" y="99274"/>
                  </a:lnTo>
                  <a:lnTo>
                    <a:pt x="135731" y="126703"/>
                  </a:lnTo>
                  <a:lnTo>
                    <a:pt x="177813" y="157172"/>
                  </a:lnTo>
                  <a:lnTo>
                    <a:pt x="223400" y="190780"/>
                  </a:lnTo>
                  <a:lnTo>
                    <a:pt x="270940" y="225480"/>
                  </a:lnTo>
                  <a:lnTo>
                    <a:pt x="314712" y="255575"/>
                  </a:lnTo>
                  <a:lnTo>
                    <a:pt x="348793" y="283510"/>
                  </a:lnTo>
                  <a:lnTo>
                    <a:pt x="362533" y="298962"/>
                  </a:lnTo>
                  <a:lnTo>
                    <a:pt x="382440" y="311380"/>
                  </a:lnTo>
                  <a:lnTo>
                    <a:pt x="427316" y="326761"/>
                  </a:lnTo>
                  <a:lnTo>
                    <a:pt x="429894" y="326496"/>
                  </a:lnTo>
                  <a:lnTo>
                    <a:pt x="434030" y="324372"/>
                  </a:lnTo>
                  <a:lnTo>
                    <a:pt x="43504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139"/>
            <p:cNvSpPr/>
            <p:nvPr>
              <p:custDataLst>
                <p:tags r:id="rId94"/>
              </p:custDataLst>
            </p:nvPr>
          </p:nvSpPr>
          <p:spPr>
            <a:xfrm>
              <a:off x="4851477" y="1946043"/>
              <a:ext cx="114224" cy="101581"/>
            </a:xfrm>
            <a:custGeom>
              <a:avLst/>
              <a:gdLst/>
              <a:ahLst/>
              <a:cxnLst/>
              <a:rect l="0" t="0" r="0" b="0"/>
              <a:pathLst>
                <a:path w="114224" h="101581">
                  <a:moveTo>
                    <a:pt x="6273" y="47857"/>
                  </a:moveTo>
                  <a:lnTo>
                    <a:pt x="6273" y="47857"/>
                  </a:lnTo>
                  <a:lnTo>
                    <a:pt x="5567" y="54338"/>
                  </a:lnTo>
                  <a:lnTo>
                    <a:pt x="511" y="82162"/>
                  </a:lnTo>
                  <a:lnTo>
                    <a:pt x="0" y="101580"/>
                  </a:lnTo>
                  <a:lnTo>
                    <a:pt x="680" y="101311"/>
                  </a:lnTo>
                  <a:lnTo>
                    <a:pt x="5008" y="93485"/>
                  </a:lnTo>
                  <a:lnTo>
                    <a:pt x="21295" y="46305"/>
                  </a:lnTo>
                  <a:lnTo>
                    <a:pt x="33538" y="8385"/>
                  </a:lnTo>
                  <a:lnTo>
                    <a:pt x="36444" y="4609"/>
                  </a:lnTo>
                  <a:lnTo>
                    <a:pt x="43435" y="414"/>
                  </a:lnTo>
                  <a:lnTo>
                    <a:pt x="46571" y="0"/>
                  </a:lnTo>
                  <a:lnTo>
                    <a:pt x="51935" y="1422"/>
                  </a:lnTo>
                  <a:lnTo>
                    <a:pt x="114223" y="60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140"/>
            <p:cNvSpPr/>
            <p:nvPr>
              <p:custDataLst>
                <p:tags r:id="rId95"/>
              </p:custDataLst>
            </p:nvPr>
          </p:nvSpPr>
          <p:spPr>
            <a:xfrm>
              <a:off x="4817722" y="2637015"/>
              <a:ext cx="160679" cy="229908"/>
            </a:xfrm>
            <a:custGeom>
              <a:avLst/>
              <a:gdLst/>
              <a:ahLst/>
              <a:cxnLst/>
              <a:rect l="0" t="0" r="0" b="0"/>
              <a:pathLst>
                <a:path w="160679" h="229908">
                  <a:moveTo>
                    <a:pt x="46378" y="10935"/>
                  </a:moveTo>
                  <a:lnTo>
                    <a:pt x="46378" y="10935"/>
                  </a:lnTo>
                  <a:lnTo>
                    <a:pt x="51845" y="0"/>
                  </a:lnTo>
                  <a:lnTo>
                    <a:pt x="52139" y="823"/>
                  </a:lnTo>
                  <a:lnTo>
                    <a:pt x="52466" y="5500"/>
                  </a:lnTo>
                  <a:lnTo>
                    <a:pt x="43867" y="50457"/>
                  </a:lnTo>
                  <a:lnTo>
                    <a:pt x="31353" y="95046"/>
                  </a:lnTo>
                  <a:lnTo>
                    <a:pt x="22955" y="129304"/>
                  </a:lnTo>
                  <a:lnTo>
                    <a:pt x="12548" y="172145"/>
                  </a:lnTo>
                  <a:lnTo>
                    <a:pt x="2353" y="213654"/>
                  </a:lnTo>
                  <a:lnTo>
                    <a:pt x="95" y="220164"/>
                  </a:lnTo>
                  <a:lnTo>
                    <a:pt x="0" y="224505"/>
                  </a:lnTo>
                  <a:lnTo>
                    <a:pt x="1349" y="227398"/>
                  </a:lnTo>
                  <a:lnTo>
                    <a:pt x="3658" y="229327"/>
                  </a:lnTo>
                  <a:lnTo>
                    <a:pt x="7315" y="229907"/>
                  </a:lnTo>
                  <a:lnTo>
                    <a:pt x="17022" y="228671"/>
                  </a:lnTo>
                  <a:lnTo>
                    <a:pt x="45570" y="216353"/>
                  </a:lnTo>
                  <a:lnTo>
                    <a:pt x="90107" y="182022"/>
                  </a:lnTo>
                  <a:lnTo>
                    <a:pt x="107548" y="163933"/>
                  </a:lnTo>
                  <a:lnTo>
                    <a:pt x="112370" y="153958"/>
                  </a:lnTo>
                  <a:lnTo>
                    <a:pt x="112950" y="150734"/>
                  </a:lnTo>
                  <a:lnTo>
                    <a:pt x="112632" y="148584"/>
                  </a:lnTo>
                  <a:lnTo>
                    <a:pt x="111714" y="147151"/>
                  </a:lnTo>
                  <a:lnTo>
                    <a:pt x="108985" y="147607"/>
                  </a:lnTo>
                  <a:lnTo>
                    <a:pt x="100308" y="151876"/>
                  </a:lnTo>
                  <a:lnTo>
                    <a:pt x="93160" y="158478"/>
                  </a:lnTo>
                  <a:lnTo>
                    <a:pt x="79451" y="180955"/>
                  </a:lnTo>
                  <a:lnTo>
                    <a:pt x="74052" y="201011"/>
                  </a:lnTo>
                  <a:lnTo>
                    <a:pt x="74705" y="206797"/>
                  </a:lnTo>
                  <a:lnTo>
                    <a:pt x="79193" y="216988"/>
                  </a:lnTo>
                  <a:lnTo>
                    <a:pt x="91536" y="224340"/>
                  </a:lnTo>
                  <a:lnTo>
                    <a:pt x="108076" y="228548"/>
                  </a:lnTo>
                  <a:lnTo>
                    <a:pt x="160678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141"/>
            <p:cNvSpPr/>
            <p:nvPr>
              <p:custDataLst>
                <p:tags r:id="rId96"/>
              </p:custDataLst>
            </p:nvPr>
          </p:nvSpPr>
          <p:spPr>
            <a:xfrm>
              <a:off x="4762500" y="2689956"/>
              <a:ext cx="31751" cy="40545"/>
            </a:xfrm>
            <a:custGeom>
              <a:avLst/>
              <a:gdLst/>
              <a:ahLst/>
              <a:cxnLst/>
              <a:rect l="0" t="0" r="0" b="0"/>
              <a:pathLst>
                <a:path w="31751" h="40545">
                  <a:moveTo>
                    <a:pt x="0" y="40544"/>
                  </a:moveTo>
                  <a:lnTo>
                    <a:pt x="0" y="40544"/>
                  </a:lnTo>
                  <a:lnTo>
                    <a:pt x="17007" y="5838"/>
                  </a:lnTo>
                  <a:lnTo>
                    <a:pt x="21199" y="895"/>
                  </a:lnTo>
                  <a:lnTo>
                    <a:pt x="22600" y="0"/>
                  </a:lnTo>
                  <a:lnTo>
                    <a:pt x="31750" y="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142"/>
            <p:cNvSpPr/>
            <p:nvPr>
              <p:custDataLst>
                <p:tags r:id="rId97"/>
              </p:custDataLst>
            </p:nvPr>
          </p:nvSpPr>
          <p:spPr>
            <a:xfrm>
              <a:off x="4630915" y="2756783"/>
              <a:ext cx="106470" cy="75318"/>
            </a:xfrm>
            <a:custGeom>
              <a:avLst/>
              <a:gdLst/>
              <a:ahLst/>
              <a:cxnLst/>
              <a:rect l="0" t="0" r="0" b="0"/>
              <a:pathLst>
                <a:path w="106470" h="753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2129" y="2749"/>
                  </a:lnTo>
                  <a:lnTo>
                    <a:pt x="13970" y="4662"/>
                  </a:lnTo>
                  <a:lnTo>
                    <a:pt x="56268" y="5420"/>
                  </a:lnTo>
                  <a:lnTo>
                    <a:pt x="83965" y="7339"/>
                  </a:lnTo>
                  <a:lnTo>
                    <a:pt x="103442" y="14304"/>
                  </a:lnTo>
                  <a:lnTo>
                    <a:pt x="105767" y="18413"/>
                  </a:lnTo>
                  <a:lnTo>
                    <a:pt x="106469" y="30506"/>
                  </a:lnTo>
                  <a:lnTo>
                    <a:pt x="99835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143"/>
            <p:cNvSpPr/>
            <p:nvPr>
              <p:custDataLst>
                <p:tags r:id="rId98"/>
              </p:custDataLst>
            </p:nvPr>
          </p:nvSpPr>
          <p:spPr>
            <a:xfrm>
              <a:off x="4645563" y="2609850"/>
              <a:ext cx="43490" cy="243587"/>
            </a:xfrm>
            <a:custGeom>
              <a:avLst/>
              <a:gdLst/>
              <a:ahLst/>
              <a:cxnLst/>
              <a:rect l="0" t="0" r="0" b="0"/>
              <a:pathLst>
                <a:path w="43490" h="243587">
                  <a:moveTo>
                    <a:pt x="34387" y="0"/>
                  </a:moveTo>
                  <a:lnTo>
                    <a:pt x="34387" y="0"/>
                  </a:lnTo>
                  <a:lnTo>
                    <a:pt x="37758" y="0"/>
                  </a:lnTo>
                  <a:lnTo>
                    <a:pt x="41294" y="1881"/>
                  </a:lnTo>
                  <a:lnTo>
                    <a:pt x="43225" y="3371"/>
                  </a:lnTo>
                  <a:lnTo>
                    <a:pt x="43489" y="14433"/>
                  </a:lnTo>
                  <a:lnTo>
                    <a:pt x="34539" y="60393"/>
                  </a:lnTo>
                  <a:lnTo>
                    <a:pt x="26593" y="100680"/>
                  </a:lnTo>
                  <a:lnTo>
                    <a:pt x="16399" y="146169"/>
                  </a:lnTo>
                  <a:lnTo>
                    <a:pt x="7812" y="185283"/>
                  </a:lnTo>
                  <a:lnTo>
                    <a:pt x="0" y="219965"/>
                  </a:lnTo>
                  <a:lnTo>
                    <a:pt x="994" y="233935"/>
                  </a:lnTo>
                  <a:lnTo>
                    <a:pt x="2952" y="238506"/>
                  </a:lnTo>
                  <a:lnTo>
                    <a:pt x="5671" y="241554"/>
                  </a:lnTo>
                  <a:lnTo>
                    <a:pt x="8892" y="243586"/>
                  </a:lnTo>
                  <a:lnTo>
                    <a:pt x="12452" y="242824"/>
                  </a:lnTo>
                  <a:lnTo>
                    <a:pt x="2803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144"/>
            <p:cNvSpPr/>
            <p:nvPr>
              <p:custDataLst>
                <p:tags r:id="rId99"/>
              </p:custDataLst>
            </p:nvPr>
          </p:nvSpPr>
          <p:spPr>
            <a:xfrm>
              <a:off x="4338280" y="2705439"/>
              <a:ext cx="224983" cy="112864"/>
            </a:xfrm>
            <a:custGeom>
              <a:avLst/>
              <a:gdLst/>
              <a:ahLst/>
              <a:cxnLst/>
              <a:rect l="0" t="0" r="0" b="0"/>
              <a:pathLst>
                <a:path w="224983" h="112864">
                  <a:moveTo>
                    <a:pt x="49570" y="12361"/>
                  </a:moveTo>
                  <a:lnTo>
                    <a:pt x="49570" y="12361"/>
                  </a:lnTo>
                  <a:lnTo>
                    <a:pt x="49570" y="8990"/>
                  </a:lnTo>
                  <a:lnTo>
                    <a:pt x="47688" y="5454"/>
                  </a:lnTo>
                  <a:lnTo>
                    <a:pt x="46199" y="3523"/>
                  </a:lnTo>
                  <a:lnTo>
                    <a:pt x="42662" y="1377"/>
                  </a:lnTo>
                  <a:lnTo>
                    <a:pt x="34643" y="0"/>
                  </a:lnTo>
                  <a:lnTo>
                    <a:pt x="21628" y="9874"/>
                  </a:lnTo>
                  <a:lnTo>
                    <a:pt x="7738" y="32948"/>
                  </a:lnTo>
                  <a:lnTo>
                    <a:pt x="1427" y="52014"/>
                  </a:lnTo>
                  <a:lnTo>
                    <a:pt x="0" y="79826"/>
                  </a:lnTo>
                  <a:lnTo>
                    <a:pt x="2374" y="90793"/>
                  </a:lnTo>
                  <a:lnTo>
                    <a:pt x="7662" y="98490"/>
                  </a:lnTo>
                  <a:lnTo>
                    <a:pt x="11048" y="101530"/>
                  </a:lnTo>
                  <a:lnTo>
                    <a:pt x="15422" y="102852"/>
                  </a:lnTo>
                  <a:lnTo>
                    <a:pt x="25926" y="102438"/>
                  </a:lnTo>
                  <a:lnTo>
                    <a:pt x="43741" y="94868"/>
                  </a:lnTo>
                  <a:lnTo>
                    <a:pt x="72381" y="69529"/>
                  </a:lnTo>
                  <a:lnTo>
                    <a:pt x="86981" y="47017"/>
                  </a:lnTo>
                  <a:lnTo>
                    <a:pt x="90892" y="35760"/>
                  </a:lnTo>
                  <a:lnTo>
                    <a:pt x="90748" y="26053"/>
                  </a:lnTo>
                  <a:lnTo>
                    <a:pt x="88278" y="15065"/>
                  </a:lnTo>
                  <a:lnTo>
                    <a:pt x="86664" y="15575"/>
                  </a:lnTo>
                  <a:lnTo>
                    <a:pt x="81108" y="19904"/>
                  </a:lnTo>
                  <a:lnTo>
                    <a:pt x="73417" y="37017"/>
                  </a:lnTo>
                  <a:lnTo>
                    <a:pt x="65909" y="66673"/>
                  </a:lnTo>
                  <a:lnTo>
                    <a:pt x="66945" y="77892"/>
                  </a:lnTo>
                  <a:lnTo>
                    <a:pt x="71638" y="87582"/>
                  </a:lnTo>
                  <a:lnTo>
                    <a:pt x="74866" y="92142"/>
                  </a:lnTo>
                  <a:lnTo>
                    <a:pt x="82214" y="97208"/>
                  </a:lnTo>
                  <a:lnTo>
                    <a:pt x="86149" y="98559"/>
                  </a:lnTo>
                  <a:lnTo>
                    <a:pt x="98048" y="96297"/>
                  </a:lnTo>
                  <a:lnTo>
                    <a:pt x="112038" y="89882"/>
                  </a:lnTo>
                  <a:lnTo>
                    <a:pt x="159348" y="48475"/>
                  </a:lnTo>
                  <a:lnTo>
                    <a:pt x="161860" y="46050"/>
                  </a:lnTo>
                  <a:lnTo>
                    <a:pt x="162530" y="46815"/>
                  </a:lnTo>
                  <a:lnTo>
                    <a:pt x="163274" y="51428"/>
                  </a:lnTo>
                  <a:lnTo>
                    <a:pt x="152863" y="95196"/>
                  </a:lnTo>
                  <a:lnTo>
                    <a:pt x="151268" y="112863"/>
                  </a:lnTo>
                  <a:lnTo>
                    <a:pt x="160623" y="98535"/>
                  </a:lnTo>
                  <a:lnTo>
                    <a:pt x="178930" y="65781"/>
                  </a:lnTo>
                  <a:lnTo>
                    <a:pt x="192948" y="51629"/>
                  </a:lnTo>
                  <a:lnTo>
                    <a:pt x="201723" y="47452"/>
                  </a:lnTo>
                  <a:lnTo>
                    <a:pt x="206038" y="46339"/>
                  </a:lnTo>
                  <a:lnTo>
                    <a:pt x="210327" y="47713"/>
                  </a:lnTo>
                  <a:lnTo>
                    <a:pt x="218854" y="54884"/>
                  </a:lnTo>
                  <a:lnTo>
                    <a:pt x="223585" y="65127"/>
                  </a:lnTo>
                  <a:lnTo>
                    <a:pt x="224982" y="77440"/>
                  </a:lnTo>
                  <a:lnTo>
                    <a:pt x="221020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145"/>
            <p:cNvSpPr/>
            <p:nvPr>
              <p:custDataLst>
                <p:tags r:id="rId100"/>
              </p:custDataLst>
            </p:nvPr>
          </p:nvSpPr>
          <p:spPr>
            <a:xfrm>
              <a:off x="4222750" y="2698750"/>
              <a:ext cx="76201" cy="99387"/>
            </a:xfrm>
            <a:custGeom>
              <a:avLst/>
              <a:gdLst/>
              <a:ahLst/>
              <a:cxnLst/>
              <a:rect l="0" t="0" r="0" b="0"/>
              <a:pathLst>
                <a:path w="76201" h="99387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705" y="7113"/>
                  </a:lnTo>
                  <a:lnTo>
                    <a:pt x="3371" y="6689"/>
                  </a:lnTo>
                  <a:lnTo>
                    <a:pt x="6907" y="8382"/>
                  </a:lnTo>
                  <a:lnTo>
                    <a:pt x="18297" y="18589"/>
                  </a:lnTo>
                  <a:lnTo>
                    <a:pt x="39082" y="58881"/>
                  </a:lnTo>
                  <a:lnTo>
                    <a:pt x="42859" y="80084"/>
                  </a:lnTo>
                  <a:lnTo>
                    <a:pt x="41862" y="90391"/>
                  </a:lnTo>
                  <a:lnTo>
                    <a:pt x="40608" y="94127"/>
                  </a:lnTo>
                  <a:lnTo>
                    <a:pt x="39067" y="96618"/>
                  </a:lnTo>
                  <a:lnTo>
                    <a:pt x="37333" y="98279"/>
                  </a:lnTo>
                  <a:lnTo>
                    <a:pt x="35472" y="99386"/>
                  </a:lnTo>
                  <a:lnTo>
                    <a:pt x="33526" y="98713"/>
                  </a:lnTo>
                  <a:lnTo>
                    <a:pt x="29482" y="94202"/>
                  </a:lnTo>
                  <a:lnTo>
                    <a:pt x="28827" y="90318"/>
                  </a:lnTo>
                  <a:lnTo>
                    <a:pt x="31981" y="73328"/>
                  </a:lnTo>
                  <a:lnTo>
                    <a:pt x="52643" y="2658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146"/>
            <p:cNvSpPr/>
            <p:nvPr>
              <p:custDataLst>
                <p:tags r:id="rId101"/>
              </p:custDataLst>
            </p:nvPr>
          </p:nvSpPr>
          <p:spPr>
            <a:xfrm>
              <a:off x="4133850" y="2694994"/>
              <a:ext cx="57151" cy="99007"/>
            </a:xfrm>
            <a:custGeom>
              <a:avLst/>
              <a:gdLst/>
              <a:ahLst/>
              <a:cxnLst/>
              <a:rect l="0" t="0" r="0" b="0"/>
              <a:pathLst>
                <a:path w="57151" h="99007">
                  <a:moveTo>
                    <a:pt x="0" y="48206"/>
                  </a:moveTo>
                  <a:lnTo>
                    <a:pt x="0" y="48206"/>
                  </a:lnTo>
                  <a:lnTo>
                    <a:pt x="0" y="51577"/>
                  </a:lnTo>
                  <a:lnTo>
                    <a:pt x="1881" y="55113"/>
                  </a:lnTo>
                  <a:lnTo>
                    <a:pt x="8838" y="63133"/>
                  </a:lnTo>
                  <a:lnTo>
                    <a:pt x="11537" y="63802"/>
                  </a:lnTo>
                  <a:lnTo>
                    <a:pt x="18298" y="62663"/>
                  </a:lnTo>
                  <a:lnTo>
                    <a:pt x="33408" y="51314"/>
                  </a:lnTo>
                  <a:lnTo>
                    <a:pt x="44548" y="34545"/>
                  </a:lnTo>
                  <a:lnTo>
                    <a:pt x="48948" y="19542"/>
                  </a:lnTo>
                  <a:lnTo>
                    <a:pt x="48095" y="10537"/>
                  </a:lnTo>
                  <a:lnTo>
                    <a:pt x="46880" y="6160"/>
                  </a:lnTo>
                  <a:lnTo>
                    <a:pt x="44659" y="3242"/>
                  </a:lnTo>
                  <a:lnTo>
                    <a:pt x="38428" y="0"/>
                  </a:lnTo>
                  <a:lnTo>
                    <a:pt x="34085" y="1252"/>
                  </a:lnTo>
                  <a:lnTo>
                    <a:pt x="23615" y="8287"/>
                  </a:lnTo>
                  <a:lnTo>
                    <a:pt x="15670" y="18470"/>
                  </a:lnTo>
                  <a:lnTo>
                    <a:pt x="12563" y="24148"/>
                  </a:lnTo>
                  <a:lnTo>
                    <a:pt x="8191" y="48995"/>
                  </a:lnTo>
                  <a:lnTo>
                    <a:pt x="13638" y="75329"/>
                  </a:lnTo>
                  <a:lnTo>
                    <a:pt x="20407" y="86837"/>
                  </a:lnTo>
                  <a:lnTo>
                    <a:pt x="24188" y="90893"/>
                  </a:lnTo>
                  <a:lnTo>
                    <a:pt x="57150" y="9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147"/>
            <p:cNvSpPr/>
            <p:nvPr>
              <p:custDataLst>
                <p:tags r:id="rId102"/>
              </p:custDataLst>
            </p:nvPr>
          </p:nvSpPr>
          <p:spPr>
            <a:xfrm>
              <a:off x="4025934" y="2691884"/>
              <a:ext cx="66757" cy="259796"/>
            </a:xfrm>
            <a:custGeom>
              <a:avLst/>
              <a:gdLst/>
              <a:ahLst/>
              <a:cxnLst/>
              <a:rect l="0" t="0" r="0" b="0"/>
              <a:pathLst>
                <a:path w="66757" h="259796">
                  <a:moveTo>
                    <a:pt x="6316" y="57666"/>
                  </a:moveTo>
                  <a:lnTo>
                    <a:pt x="6316" y="57666"/>
                  </a:lnTo>
                  <a:lnTo>
                    <a:pt x="2945" y="64408"/>
                  </a:lnTo>
                  <a:lnTo>
                    <a:pt x="358" y="104119"/>
                  </a:lnTo>
                  <a:lnTo>
                    <a:pt x="0" y="146951"/>
                  </a:lnTo>
                  <a:lnTo>
                    <a:pt x="3343" y="188897"/>
                  </a:lnTo>
                  <a:lnTo>
                    <a:pt x="5435" y="228488"/>
                  </a:lnTo>
                  <a:lnTo>
                    <a:pt x="6238" y="259795"/>
                  </a:lnTo>
                  <a:lnTo>
                    <a:pt x="6306" y="225569"/>
                  </a:lnTo>
                  <a:lnTo>
                    <a:pt x="8194" y="181734"/>
                  </a:lnTo>
                  <a:lnTo>
                    <a:pt x="11341" y="142405"/>
                  </a:lnTo>
                  <a:lnTo>
                    <a:pt x="15775" y="96669"/>
                  </a:lnTo>
                  <a:lnTo>
                    <a:pt x="18055" y="54563"/>
                  </a:lnTo>
                  <a:lnTo>
                    <a:pt x="27770" y="12851"/>
                  </a:lnTo>
                  <a:lnTo>
                    <a:pt x="33725" y="4117"/>
                  </a:lnTo>
                  <a:lnTo>
                    <a:pt x="37289" y="800"/>
                  </a:lnTo>
                  <a:lnTo>
                    <a:pt x="41076" y="0"/>
                  </a:lnTo>
                  <a:lnTo>
                    <a:pt x="45011" y="877"/>
                  </a:lnTo>
                  <a:lnTo>
                    <a:pt x="57292" y="8855"/>
                  </a:lnTo>
                  <a:lnTo>
                    <a:pt x="61467" y="12425"/>
                  </a:lnTo>
                  <a:lnTo>
                    <a:pt x="66105" y="25800"/>
                  </a:lnTo>
                  <a:lnTo>
                    <a:pt x="66756" y="43503"/>
                  </a:lnTo>
                  <a:lnTo>
                    <a:pt x="59188" y="71187"/>
                  </a:lnTo>
                  <a:lnTo>
                    <a:pt x="51922" y="83901"/>
                  </a:lnTo>
                  <a:lnTo>
                    <a:pt x="36527" y="98992"/>
                  </a:lnTo>
                  <a:lnTo>
                    <a:pt x="32101" y="101445"/>
                  </a:lnTo>
                  <a:lnTo>
                    <a:pt x="19016" y="10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148"/>
            <p:cNvSpPr/>
            <p:nvPr>
              <p:custDataLst>
                <p:tags r:id="rId103"/>
              </p:custDataLst>
            </p:nvPr>
          </p:nvSpPr>
          <p:spPr>
            <a:xfrm>
              <a:off x="4181454" y="2308029"/>
              <a:ext cx="149247" cy="167015"/>
            </a:xfrm>
            <a:custGeom>
              <a:avLst/>
              <a:gdLst/>
              <a:ahLst/>
              <a:cxnLst/>
              <a:rect l="0" t="0" r="0" b="0"/>
              <a:pathLst>
                <a:path w="149247" h="167015">
                  <a:moveTo>
                    <a:pt x="53996" y="3371"/>
                  </a:moveTo>
                  <a:lnTo>
                    <a:pt x="53996" y="3371"/>
                  </a:lnTo>
                  <a:lnTo>
                    <a:pt x="53996" y="0"/>
                  </a:lnTo>
                  <a:lnTo>
                    <a:pt x="53290" y="8454"/>
                  </a:lnTo>
                  <a:lnTo>
                    <a:pt x="45158" y="45903"/>
                  </a:lnTo>
                  <a:lnTo>
                    <a:pt x="37695" y="90324"/>
                  </a:lnTo>
                  <a:lnTo>
                    <a:pt x="30118" y="135363"/>
                  </a:lnTo>
                  <a:lnTo>
                    <a:pt x="25597" y="157407"/>
                  </a:lnTo>
                  <a:lnTo>
                    <a:pt x="25891" y="161095"/>
                  </a:lnTo>
                  <a:lnTo>
                    <a:pt x="28062" y="167014"/>
                  </a:lnTo>
                  <a:lnTo>
                    <a:pt x="30240" y="164060"/>
                  </a:lnTo>
                  <a:lnTo>
                    <a:pt x="31809" y="161297"/>
                  </a:lnTo>
                  <a:lnTo>
                    <a:pt x="32148" y="158044"/>
                  </a:lnTo>
                  <a:lnTo>
                    <a:pt x="30645" y="150666"/>
                  </a:lnTo>
                  <a:lnTo>
                    <a:pt x="18861" y="130068"/>
                  </a:lnTo>
                  <a:lnTo>
                    <a:pt x="6708" y="113561"/>
                  </a:lnTo>
                  <a:lnTo>
                    <a:pt x="5537" y="110697"/>
                  </a:lnTo>
                  <a:lnTo>
                    <a:pt x="4051" y="108789"/>
                  </a:lnTo>
                  <a:lnTo>
                    <a:pt x="0" y="106102"/>
                  </a:lnTo>
                  <a:lnTo>
                    <a:pt x="359" y="105725"/>
                  </a:lnTo>
                  <a:lnTo>
                    <a:pt x="1305" y="105474"/>
                  </a:lnTo>
                  <a:lnTo>
                    <a:pt x="6007" y="101749"/>
                  </a:lnTo>
                  <a:lnTo>
                    <a:pt x="44775" y="57293"/>
                  </a:lnTo>
                  <a:lnTo>
                    <a:pt x="70336" y="40964"/>
                  </a:lnTo>
                  <a:lnTo>
                    <a:pt x="78427" y="37718"/>
                  </a:lnTo>
                  <a:lnTo>
                    <a:pt x="86256" y="38157"/>
                  </a:lnTo>
                  <a:lnTo>
                    <a:pt x="90319" y="39261"/>
                  </a:lnTo>
                  <a:lnTo>
                    <a:pt x="96715" y="44252"/>
                  </a:lnTo>
                  <a:lnTo>
                    <a:pt x="99409" y="47558"/>
                  </a:lnTo>
                  <a:lnTo>
                    <a:pt x="100520" y="60640"/>
                  </a:lnTo>
                  <a:lnTo>
                    <a:pt x="93649" y="107234"/>
                  </a:lnTo>
                  <a:lnTo>
                    <a:pt x="80628" y="152442"/>
                  </a:lnTo>
                  <a:lnTo>
                    <a:pt x="80923" y="152846"/>
                  </a:lnTo>
                  <a:lnTo>
                    <a:pt x="83132" y="151414"/>
                  </a:lnTo>
                  <a:lnTo>
                    <a:pt x="103193" y="126452"/>
                  </a:lnTo>
                  <a:lnTo>
                    <a:pt x="122274" y="116902"/>
                  </a:lnTo>
                  <a:lnTo>
                    <a:pt x="128442" y="117158"/>
                  </a:lnTo>
                  <a:lnTo>
                    <a:pt x="133966" y="119446"/>
                  </a:lnTo>
                  <a:lnTo>
                    <a:pt x="139059" y="123088"/>
                  </a:lnTo>
                  <a:lnTo>
                    <a:pt x="144718" y="130897"/>
                  </a:lnTo>
                  <a:lnTo>
                    <a:pt x="149246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149"/>
            <p:cNvSpPr/>
            <p:nvPr>
              <p:custDataLst>
                <p:tags r:id="rId104"/>
              </p:custDataLst>
            </p:nvPr>
          </p:nvSpPr>
          <p:spPr>
            <a:xfrm>
              <a:off x="4074180" y="2425700"/>
              <a:ext cx="66021" cy="120470"/>
            </a:xfrm>
            <a:custGeom>
              <a:avLst/>
              <a:gdLst/>
              <a:ahLst/>
              <a:cxnLst/>
              <a:rect l="0" t="0" r="0" b="0"/>
              <a:pathLst>
                <a:path w="66021" h="120470">
                  <a:moveTo>
                    <a:pt x="66020" y="19050"/>
                  </a:moveTo>
                  <a:lnTo>
                    <a:pt x="66020" y="19050"/>
                  </a:lnTo>
                  <a:lnTo>
                    <a:pt x="59278" y="15679"/>
                  </a:lnTo>
                  <a:lnTo>
                    <a:pt x="25231" y="12962"/>
                  </a:lnTo>
                  <a:lnTo>
                    <a:pt x="21189" y="14285"/>
                  </a:lnTo>
                  <a:lnTo>
                    <a:pt x="14815" y="19519"/>
                  </a:lnTo>
                  <a:lnTo>
                    <a:pt x="7260" y="33770"/>
                  </a:lnTo>
                  <a:lnTo>
                    <a:pt x="553" y="54770"/>
                  </a:lnTo>
                  <a:lnTo>
                    <a:pt x="0" y="68792"/>
                  </a:lnTo>
                  <a:lnTo>
                    <a:pt x="840" y="75495"/>
                  </a:lnTo>
                  <a:lnTo>
                    <a:pt x="12135" y="98412"/>
                  </a:lnTo>
                  <a:lnTo>
                    <a:pt x="25516" y="116334"/>
                  </a:lnTo>
                  <a:lnTo>
                    <a:pt x="29845" y="119184"/>
                  </a:lnTo>
                  <a:lnTo>
                    <a:pt x="34142" y="120378"/>
                  </a:lnTo>
                  <a:lnTo>
                    <a:pt x="38419" y="120469"/>
                  </a:lnTo>
                  <a:lnTo>
                    <a:pt x="42680" y="118412"/>
                  </a:lnTo>
                  <a:lnTo>
                    <a:pt x="51178" y="110483"/>
                  </a:lnTo>
                  <a:lnTo>
                    <a:pt x="55896" y="99904"/>
                  </a:lnTo>
                  <a:lnTo>
                    <a:pt x="58924" y="65752"/>
                  </a:lnTo>
                  <a:lnTo>
                    <a:pt x="56078" y="40648"/>
                  </a:lnTo>
                  <a:lnTo>
                    <a:pt x="50783" y="28414"/>
                  </a:lnTo>
                  <a:lnTo>
                    <a:pt x="27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150"/>
            <p:cNvSpPr/>
            <p:nvPr>
              <p:custDataLst>
                <p:tags r:id="rId105"/>
              </p:custDataLst>
            </p:nvPr>
          </p:nvSpPr>
          <p:spPr>
            <a:xfrm>
              <a:off x="3944170" y="2393996"/>
              <a:ext cx="88081" cy="151849"/>
            </a:xfrm>
            <a:custGeom>
              <a:avLst/>
              <a:gdLst/>
              <a:ahLst/>
              <a:cxnLst/>
              <a:rect l="0" t="0" r="0" b="0"/>
              <a:pathLst>
                <a:path w="88081" h="151849">
                  <a:moveTo>
                    <a:pt x="88080" y="12654"/>
                  </a:moveTo>
                  <a:lnTo>
                    <a:pt x="88080" y="12654"/>
                  </a:lnTo>
                  <a:lnTo>
                    <a:pt x="84709" y="12654"/>
                  </a:lnTo>
                  <a:lnTo>
                    <a:pt x="68307" y="2602"/>
                  </a:lnTo>
                  <a:lnTo>
                    <a:pt x="23313" y="0"/>
                  </a:lnTo>
                  <a:lnTo>
                    <a:pt x="13199" y="3737"/>
                  </a:lnTo>
                  <a:lnTo>
                    <a:pt x="5410" y="9397"/>
                  </a:lnTo>
                  <a:lnTo>
                    <a:pt x="1949" y="14264"/>
                  </a:lnTo>
                  <a:lnTo>
                    <a:pt x="0" y="24341"/>
                  </a:lnTo>
                  <a:lnTo>
                    <a:pt x="6400" y="59402"/>
                  </a:lnTo>
                  <a:lnTo>
                    <a:pt x="17711" y="84561"/>
                  </a:lnTo>
                  <a:lnTo>
                    <a:pt x="19295" y="85992"/>
                  </a:lnTo>
                  <a:lnTo>
                    <a:pt x="21057" y="86946"/>
                  </a:lnTo>
                  <a:lnTo>
                    <a:pt x="22936" y="86876"/>
                  </a:lnTo>
                  <a:lnTo>
                    <a:pt x="26907" y="84917"/>
                  </a:lnTo>
                  <a:lnTo>
                    <a:pt x="35205" y="78617"/>
                  </a:lnTo>
                  <a:lnTo>
                    <a:pt x="39415" y="77249"/>
                  </a:lnTo>
                  <a:lnTo>
                    <a:pt x="49123" y="76478"/>
                  </a:lnTo>
                  <a:lnTo>
                    <a:pt x="60937" y="79621"/>
                  </a:lnTo>
                  <a:lnTo>
                    <a:pt x="73374" y="91763"/>
                  </a:lnTo>
                  <a:lnTo>
                    <a:pt x="82625" y="105395"/>
                  </a:lnTo>
                  <a:lnTo>
                    <a:pt x="86463" y="121742"/>
                  </a:lnTo>
                  <a:lnTo>
                    <a:pt x="83598" y="131928"/>
                  </a:lnTo>
                  <a:lnTo>
                    <a:pt x="77622" y="140454"/>
                  </a:lnTo>
                  <a:lnTo>
                    <a:pt x="70261" y="146594"/>
                  </a:lnTo>
                  <a:lnTo>
                    <a:pt x="60405" y="149794"/>
                  </a:lnTo>
                  <a:lnTo>
                    <a:pt x="40202" y="151848"/>
                  </a:lnTo>
                  <a:lnTo>
                    <a:pt x="36405" y="150606"/>
                  </a:lnTo>
                  <a:lnTo>
                    <a:pt x="30306" y="145462"/>
                  </a:lnTo>
                  <a:lnTo>
                    <a:pt x="29103" y="142821"/>
                  </a:lnTo>
                  <a:lnTo>
                    <a:pt x="29006" y="140354"/>
                  </a:lnTo>
                  <a:lnTo>
                    <a:pt x="30780" y="135732"/>
                  </a:lnTo>
                  <a:lnTo>
                    <a:pt x="37280" y="126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151"/>
            <p:cNvSpPr/>
            <p:nvPr>
              <p:custDataLst>
                <p:tags r:id="rId106"/>
              </p:custDataLst>
            </p:nvPr>
          </p:nvSpPr>
          <p:spPr>
            <a:xfrm>
              <a:off x="4109866" y="1942722"/>
              <a:ext cx="112885" cy="82929"/>
            </a:xfrm>
            <a:custGeom>
              <a:avLst/>
              <a:gdLst/>
              <a:ahLst/>
              <a:cxnLst/>
              <a:rect l="0" t="0" r="0" b="0"/>
              <a:pathLst>
                <a:path w="112885" h="82929">
                  <a:moveTo>
                    <a:pt x="68434" y="13078"/>
                  </a:moveTo>
                  <a:lnTo>
                    <a:pt x="68434" y="13078"/>
                  </a:lnTo>
                  <a:lnTo>
                    <a:pt x="63365" y="7303"/>
                  </a:lnTo>
                  <a:lnTo>
                    <a:pt x="59596" y="868"/>
                  </a:lnTo>
                  <a:lnTo>
                    <a:pt x="57603" y="0"/>
                  </a:lnTo>
                  <a:lnTo>
                    <a:pt x="55569" y="831"/>
                  </a:lnTo>
                  <a:lnTo>
                    <a:pt x="37994" y="20025"/>
                  </a:lnTo>
                  <a:lnTo>
                    <a:pt x="3363" y="59022"/>
                  </a:lnTo>
                  <a:lnTo>
                    <a:pt x="1770" y="59935"/>
                  </a:lnTo>
                  <a:lnTo>
                    <a:pt x="708" y="59838"/>
                  </a:lnTo>
                  <a:lnTo>
                    <a:pt x="0" y="59068"/>
                  </a:lnTo>
                  <a:lnTo>
                    <a:pt x="2374" y="47871"/>
                  </a:lnTo>
                  <a:lnTo>
                    <a:pt x="22386" y="18255"/>
                  </a:lnTo>
                  <a:lnTo>
                    <a:pt x="30564" y="11851"/>
                  </a:lnTo>
                  <a:lnTo>
                    <a:pt x="34721" y="10143"/>
                  </a:lnTo>
                  <a:lnTo>
                    <a:pt x="43101" y="10127"/>
                  </a:lnTo>
                  <a:lnTo>
                    <a:pt x="47313" y="11111"/>
                  </a:lnTo>
                  <a:lnTo>
                    <a:pt x="63351" y="22608"/>
                  </a:lnTo>
                  <a:lnTo>
                    <a:pt x="112884" y="82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152"/>
            <p:cNvSpPr/>
            <p:nvPr>
              <p:custDataLst>
                <p:tags r:id="rId107"/>
              </p:custDataLst>
            </p:nvPr>
          </p:nvSpPr>
          <p:spPr>
            <a:xfrm>
              <a:off x="4152900" y="1955800"/>
              <a:ext cx="25401" cy="285751"/>
            </a:xfrm>
            <a:custGeom>
              <a:avLst/>
              <a:gdLst/>
              <a:ahLst/>
              <a:cxnLst/>
              <a:rect l="0" t="0" r="0" b="0"/>
              <a:pathLst>
                <a:path w="25401" h="2857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3518" y="6908"/>
                  </a:lnTo>
                  <a:lnTo>
                    <a:pt x="22029" y="8838"/>
                  </a:lnTo>
                  <a:lnTo>
                    <a:pt x="19933" y="28411"/>
                  </a:lnTo>
                  <a:lnTo>
                    <a:pt x="23588" y="71699"/>
                  </a:lnTo>
                  <a:lnTo>
                    <a:pt x="25042" y="115371"/>
                  </a:lnTo>
                  <a:lnTo>
                    <a:pt x="21958" y="158491"/>
                  </a:lnTo>
                  <a:lnTo>
                    <a:pt x="17551" y="205256"/>
                  </a:lnTo>
                  <a:lnTo>
                    <a:pt x="10287" y="25268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465"/>
          <p:cNvGrpSpPr/>
          <p:nvPr/>
        </p:nvGrpSpPr>
        <p:grpSpPr>
          <a:xfrm>
            <a:off x="2578100" y="2166494"/>
            <a:ext cx="889001" cy="692127"/>
            <a:chOff x="2578100" y="2166494"/>
            <a:chExt cx="889001" cy="692127"/>
          </a:xfrm>
        </p:grpSpPr>
        <p:sp>
          <p:nvSpPr>
            <p:cNvPr id="269" name="SMARTInkShape-2153"/>
            <p:cNvSpPr/>
            <p:nvPr>
              <p:custDataLst>
                <p:tags r:id="rId65"/>
              </p:custDataLst>
            </p:nvPr>
          </p:nvSpPr>
          <p:spPr>
            <a:xfrm>
              <a:off x="3376218" y="2587741"/>
              <a:ext cx="90883" cy="101962"/>
            </a:xfrm>
            <a:custGeom>
              <a:avLst/>
              <a:gdLst/>
              <a:ahLst/>
              <a:cxnLst/>
              <a:rect l="0" t="0" r="0" b="0"/>
              <a:pathLst>
                <a:path w="90883" h="101962">
                  <a:moveTo>
                    <a:pt x="1982" y="22109"/>
                  </a:moveTo>
                  <a:lnTo>
                    <a:pt x="1982" y="22109"/>
                  </a:lnTo>
                  <a:lnTo>
                    <a:pt x="1982" y="34318"/>
                  </a:lnTo>
                  <a:lnTo>
                    <a:pt x="3863" y="40000"/>
                  </a:lnTo>
                  <a:lnTo>
                    <a:pt x="5353" y="42503"/>
                  </a:lnTo>
                  <a:lnTo>
                    <a:pt x="7051" y="44172"/>
                  </a:lnTo>
                  <a:lnTo>
                    <a:pt x="10820" y="46026"/>
                  </a:lnTo>
                  <a:lnTo>
                    <a:pt x="13518" y="45109"/>
                  </a:lnTo>
                  <a:lnTo>
                    <a:pt x="28648" y="33073"/>
                  </a:lnTo>
                  <a:lnTo>
                    <a:pt x="35596" y="23084"/>
                  </a:lnTo>
                  <a:lnTo>
                    <a:pt x="38753" y="7816"/>
                  </a:lnTo>
                  <a:lnTo>
                    <a:pt x="38490" y="4114"/>
                  </a:lnTo>
                  <a:lnTo>
                    <a:pt x="37610" y="1646"/>
                  </a:lnTo>
                  <a:lnTo>
                    <a:pt x="36317" y="0"/>
                  </a:lnTo>
                  <a:lnTo>
                    <a:pt x="33339" y="314"/>
                  </a:lnTo>
                  <a:lnTo>
                    <a:pt x="24385" y="4426"/>
                  </a:lnTo>
                  <a:lnTo>
                    <a:pt x="10815" y="21417"/>
                  </a:lnTo>
                  <a:lnTo>
                    <a:pt x="1228" y="40954"/>
                  </a:lnTo>
                  <a:lnTo>
                    <a:pt x="0" y="55649"/>
                  </a:lnTo>
                  <a:lnTo>
                    <a:pt x="4962" y="81337"/>
                  </a:lnTo>
                  <a:lnTo>
                    <a:pt x="14360" y="91001"/>
                  </a:lnTo>
                  <a:lnTo>
                    <a:pt x="26533" y="98589"/>
                  </a:lnTo>
                  <a:lnTo>
                    <a:pt x="36647" y="101961"/>
                  </a:lnTo>
                  <a:lnTo>
                    <a:pt x="67730" y="99056"/>
                  </a:lnTo>
                  <a:lnTo>
                    <a:pt x="90882" y="9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154"/>
            <p:cNvSpPr/>
            <p:nvPr>
              <p:custDataLst>
                <p:tags r:id="rId66"/>
              </p:custDataLst>
            </p:nvPr>
          </p:nvSpPr>
          <p:spPr>
            <a:xfrm>
              <a:off x="3321050" y="2463800"/>
              <a:ext cx="50801" cy="203201"/>
            </a:xfrm>
            <a:custGeom>
              <a:avLst/>
              <a:gdLst/>
              <a:ahLst/>
              <a:cxnLst/>
              <a:rect l="0" t="0" r="0" b="0"/>
              <a:pathLst>
                <a:path w="50801" h="203201">
                  <a:moveTo>
                    <a:pt x="50800" y="0"/>
                  </a:moveTo>
                  <a:lnTo>
                    <a:pt x="50800" y="0"/>
                  </a:lnTo>
                  <a:lnTo>
                    <a:pt x="46436" y="10139"/>
                  </a:lnTo>
                  <a:lnTo>
                    <a:pt x="34485" y="54997"/>
                  </a:lnTo>
                  <a:lnTo>
                    <a:pt x="23545" y="93593"/>
                  </a:lnTo>
                  <a:lnTo>
                    <a:pt x="15521" y="129410"/>
                  </a:lnTo>
                  <a:lnTo>
                    <a:pt x="8675" y="16785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155"/>
            <p:cNvSpPr/>
            <p:nvPr>
              <p:custDataLst>
                <p:tags r:id="rId67"/>
              </p:custDataLst>
            </p:nvPr>
          </p:nvSpPr>
          <p:spPr>
            <a:xfrm>
              <a:off x="3302000" y="2523233"/>
              <a:ext cx="6351" cy="29468"/>
            </a:xfrm>
            <a:custGeom>
              <a:avLst/>
              <a:gdLst/>
              <a:ahLst/>
              <a:cxnLst/>
              <a:rect l="0" t="0" r="0" b="0"/>
              <a:pathLst>
                <a:path w="6351" h="29468">
                  <a:moveTo>
                    <a:pt x="0" y="29467"/>
                  </a:moveTo>
                  <a:lnTo>
                    <a:pt x="0" y="29467"/>
                  </a:lnTo>
                  <a:lnTo>
                    <a:pt x="0" y="26096"/>
                  </a:lnTo>
                  <a:lnTo>
                    <a:pt x="6088" y="83"/>
                  </a:lnTo>
                  <a:lnTo>
                    <a:pt x="6176" y="0"/>
                  </a:lnTo>
                  <a:lnTo>
                    <a:pt x="6350" y="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156"/>
            <p:cNvSpPr/>
            <p:nvPr>
              <p:custDataLst>
                <p:tags r:id="rId68"/>
              </p:custDataLst>
            </p:nvPr>
          </p:nvSpPr>
          <p:spPr>
            <a:xfrm>
              <a:off x="3257550" y="2597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883" y="2985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157"/>
            <p:cNvSpPr/>
            <p:nvPr>
              <p:custDataLst>
                <p:tags r:id="rId69"/>
              </p:custDataLst>
            </p:nvPr>
          </p:nvSpPr>
          <p:spPr>
            <a:xfrm>
              <a:off x="3175000" y="25908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158"/>
            <p:cNvSpPr/>
            <p:nvPr>
              <p:custDataLst>
                <p:tags r:id="rId70"/>
              </p:custDataLst>
            </p:nvPr>
          </p:nvSpPr>
          <p:spPr>
            <a:xfrm>
              <a:off x="3191863" y="2482850"/>
              <a:ext cx="46638" cy="203747"/>
            </a:xfrm>
            <a:custGeom>
              <a:avLst/>
              <a:gdLst/>
              <a:ahLst/>
              <a:cxnLst/>
              <a:rect l="0" t="0" r="0" b="0"/>
              <a:pathLst>
                <a:path w="46638" h="203747">
                  <a:moveTo>
                    <a:pt x="46637" y="0"/>
                  </a:moveTo>
                  <a:lnTo>
                    <a:pt x="46637" y="0"/>
                  </a:lnTo>
                  <a:lnTo>
                    <a:pt x="43266" y="6742"/>
                  </a:lnTo>
                  <a:lnTo>
                    <a:pt x="34686" y="52031"/>
                  </a:lnTo>
                  <a:lnTo>
                    <a:pt x="22430" y="97871"/>
                  </a:lnTo>
                  <a:lnTo>
                    <a:pt x="9635" y="138101"/>
                  </a:lnTo>
                  <a:lnTo>
                    <a:pt x="0" y="177902"/>
                  </a:lnTo>
                  <a:lnTo>
                    <a:pt x="1760" y="202961"/>
                  </a:lnTo>
                  <a:lnTo>
                    <a:pt x="3313" y="203746"/>
                  </a:lnTo>
                  <a:lnTo>
                    <a:pt x="5760" y="202859"/>
                  </a:lnTo>
                  <a:lnTo>
                    <a:pt x="10830" y="198815"/>
                  </a:lnTo>
                  <a:lnTo>
                    <a:pt x="1488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159"/>
            <p:cNvSpPr/>
            <p:nvPr>
              <p:custDataLst>
                <p:tags r:id="rId71"/>
              </p:custDataLst>
            </p:nvPr>
          </p:nvSpPr>
          <p:spPr>
            <a:xfrm>
              <a:off x="3055255" y="2600298"/>
              <a:ext cx="68946" cy="89536"/>
            </a:xfrm>
            <a:custGeom>
              <a:avLst/>
              <a:gdLst/>
              <a:ahLst/>
              <a:cxnLst/>
              <a:rect l="0" t="0" r="0" b="0"/>
              <a:pathLst>
                <a:path w="68946" h="89536">
                  <a:moveTo>
                    <a:pt x="11795" y="34952"/>
                  </a:moveTo>
                  <a:lnTo>
                    <a:pt x="11795" y="34952"/>
                  </a:lnTo>
                  <a:lnTo>
                    <a:pt x="8424" y="41694"/>
                  </a:lnTo>
                  <a:lnTo>
                    <a:pt x="453" y="88252"/>
                  </a:lnTo>
                  <a:lnTo>
                    <a:pt x="0" y="89535"/>
                  </a:lnTo>
                  <a:lnTo>
                    <a:pt x="2734" y="84600"/>
                  </a:lnTo>
                  <a:lnTo>
                    <a:pt x="21187" y="40746"/>
                  </a:lnTo>
                  <a:lnTo>
                    <a:pt x="41550" y="7475"/>
                  </a:lnTo>
                  <a:lnTo>
                    <a:pt x="48068" y="1573"/>
                  </a:lnTo>
                  <a:lnTo>
                    <a:pt x="50793" y="0"/>
                  </a:lnTo>
                  <a:lnTo>
                    <a:pt x="53316" y="1067"/>
                  </a:lnTo>
                  <a:lnTo>
                    <a:pt x="58001" y="7897"/>
                  </a:lnTo>
                  <a:lnTo>
                    <a:pt x="66051" y="29529"/>
                  </a:lnTo>
                  <a:lnTo>
                    <a:pt x="68945" y="6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160"/>
            <p:cNvSpPr/>
            <p:nvPr>
              <p:custDataLst>
                <p:tags r:id="rId72"/>
              </p:custDataLst>
            </p:nvPr>
          </p:nvSpPr>
          <p:spPr>
            <a:xfrm>
              <a:off x="2980842" y="2598995"/>
              <a:ext cx="46333" cy="99756"/>
            </a:xfrm>
            <a:custGeom>
              <a:avLst/>
              <a:gdLst/>
              <a:ahLst/>
              <a:cxnLst/>
              <a:rect l="0" t="0" r="0" b="0"/>
              <a:pathLst>
                <a:path w="46333" h="99756">
                  <a:moveTo>
                    <a:pt x="3658" y="42605"/>
                  </a:moveTo>
                  <a:lnTo>
                    <a:pt x="3658" y="42605"/>
                  </a:lnTo>
                  <a:lnTo>
                    <a:pt x="0" y="42605"/>
                  </a:lnTo>
                  <a:lnTo>
                    <a:pt x="12312" y="42605"/>
                  </a:lnTo>
                  <a:lnTo>
                    <a:pt x="16441" y="40724"/>
                  </a:lnTo>
                  <a:lnTo>
                    <a:pt x="35680" y="25999"/>
                  </a:lnTo>
                  <a:lnTo>
                    <a:pt x="44112" y="11108"/>
                  </a:lnTo>
                  <a:lnTo>
                    <a:pt x="46332" y="4382"/>
                  </a:lnTo>
                  <a:lnTo>
                    <a:pt x="45513" y="2307"/>
                  </a:lnTo>
                  <a:lnTo>
                    <a:pt x="43556" y="923"/>
                  </a:lnTo>
                  <a:lnTo>
                    <a:pt x="40839" y="0"/>
                  </a:lnTo>
                  <a:lnTo>
                    <a:pt x="38323" y="91"/>
                  </a:lnTo>
                  <a:lnTo>
                    <a:pt x="33646" y="2073"/>
                  </a:lnTo>
                  <a:lnTo>
                    <a:pt x="23675" y="13897"/>
                  </a:lnTo>
                  <a:lnTo>
                    <a:pt x="13439" y="36151"/>
                  </a:lnTo>
                  <a:lnTo>
                    <a:pt x="11533" y="45851"/>
                  </a:lnTo>
                  <a:lnTo>
                    <a:pt x="15609" y="86457"/>
                  </a:lnTo>
                  <a:lnTo>
                    <a:pt x="17270" y="90890"/>
                  </a:lnTo>
                  <a:lnTo>
                    <a:pt x="29058" y="99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161"/>
            <p:cNvSpPr/>
            <p:nvPr>
              <p:custDataLst>
                <p:tags r:id="rId73"/>
              </p:custDataLst>
            </p:nvPr>
          </p:nvSpPr>
          <p:spPr>
            <a:xfrm>
              <a:off x="2922015" y="2590800"/>
              <a:ext cx="37086" cy="101601"/>
            </a:xfrm>
            <a:custGeom>
              <a:avLst/>
              <a:gdLst/>
              <a:ahLst/>
              <a:cxnLst/>
              <a:rect l="0" t="0" r="0" b="0"/>
              <a:pathLst>
                <a:path w="37086" h="101601">
                  <a:moveTo>
                    <a:pt x="37085" y="0"/>
                  </a:moveTo>
                  <a:lnTo>
                    <a:pt x="37085" y="0"/>
                  </a:lnTo>
                  <a:lnTo>
                    <a:pt x="31618" y="0"/>
                  </a:lnTo>
                  <a:lnTo>
                    <a:pt x="13136" y="14306"/>
                  </a:lnTo>
                  <a:lnTo>
                    <a:pt x="6921" y="24467"/>
                  </a:lnTo>
                  <a:lnTo>
                    <a:pt x="1336" y="44174"/>
                  </a:lnTo>
                  <a:lnTo>
                    <a:pt x="0" y="71800"/>
                  </a:lnTo>
                  <a:lnTo>
                    <a:pt x="2494" y="83416"/>
                  </a:lnTo>
                  <a:lnTo>
                    <a:pt x="11235" y="98486"/>
                  </a:lnTo>
                  <a:lnTo>
                    <a:pt x="3708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162"/>
            <p:cNvSpPr/>
            <p:nvPr>
              <p:custDataLst>
                <p:tags r:id="rId74"/>
              </p:custDataLst>
            </p:nvPr>
          </p:nvSpPr>
          <p:spPr>
            <a:xfrm>
              <a:off x="2794100" y="2571750"/>
              <a:ext cx="107851" cy="134906"/>
            </a:xfrm>
            <a:custGeom>
              <a:avLst/>
              <a:gdLst/>
              <a:ahLst/>
              <a:cxnLst/>
              <a:rect l="0" t="0" r="0" b="0"/>
              <a:pathLst>
                <a:path w="107851" h="134906">
                  <a:moveTo>
                    <a:pt x="12600" y="19050"/>
                  </a:moveTo>
                  <a:lnTo>
                    <a:pt x="12600" y="19050"/>
                  </a:lnTo>
                  <a:lnTo>
                    <a:pt x="2475" y="8219"/>
                  </a:lnTo>
                  <a:lnTo>
                    <a:pt x="0" y="362"/>
                  </a:lnTo>
                  <a:lnTo>
                    <a:pt x="3301" y="107"/>
                  </a:lnTo>
                  <a:lnTo>
                    <a:pt x="39398" y="27760"/>
                  </a:lnTo>
                  <a:lnTo>
                    <a:pt x="57901" y="51266"/>
                  </a:lnTo>
                  <a:lnTo>
                    <a:pt x="65925" y="70694"/>
                  </a:lnTo>
                  <a:lnTo>
                    <a:pt x="67911" y="92600"/>
                  </a:lnTo>
                  <a:lnTo>
                    <a:pt x="60762" y="121277"/>
                  </a:lnTo>
                  <a:lnTo>
                    <a:pt x="57408" y="126006"/>
                  </a:lnTo>
                  <a:lnTo>
                    <a:pt x="48037" y="133144"/>
                  </a:lnTo>
                  <a:lnTo>
                    <a:pt x="43986" y="134623"/>
                  </a:lnTo>
                  <a:lnTo>
                    <a:pt x="40579" y="134905"/>
                  </a:lnTo>
                  <a:lnTo>
                    <a:pt x="37603" y="134386"/>
                  </a:lnTo>
                  <a:lnTo>
                    <a:pt x="34913" y="131219"/>
                  </a:lnTo>
                  <a:lnTo>
                    <a:pt x="30043" y="120173"/>
                  </a:lnTo>
                  <a:lnTo>
                    <a:pt x="29289" y="105857"/>
                  </a:lnTo>
                  <a:lnTo>
                    <a:pt x="34714" y="81929"/>
                  </a:lnTo>
                  <a:lnTo>
                    <a:pt x="57319" y="38603"/>
                  </a:lnTo>
                  <a:lnTo>
                    <a:pt x="77407" y="12799"/>
                  </a:lnTo>
                  <a:lnTo>
                    <a:pt x="10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163"/>
            <p:cNvSpPr/>
            <p:nvPr>
              <p:custDataLst>
                <p:tags r:id="rId75"/>
              </p:custDataLst>
            </p:nvPr>
          </p:nvSpPr>
          <p:spPr>
            <a:xfrm>
              <a:off x="2787650" y="2607373"/>
              <a:ext cx="69851" cy="87029"/>
            </a:xfrm>
            <a:custGeom>
              <a:avLst/>
              <a:gdLst/>
              <a:ahLst/>
              <a:cxnLst/>
              <a:rect l="0" t="0" r="0" b="0"/>
              <a:pathLst>
                <a:path w="69851" h="87029">
                  <a:moveTo>
                    <a:pt x="0" y="27877"/>
                  </a:moveTo>
                  <a:lnTo>
                    <a:pt x="0" y="27877"/>
                  </a:lnTo>
                  <a:lnTo>
                    <a:pt x="3371" y="24506"/>
                  </a:lnTo>
                  <a:lnTo>
                    <a:pt x="5070" y="24218"/>
                  </a:lnTo>
                  <a:lnTo>
                    <a:pt x="6907" y="24733"/>
                  </a:lnTo>
                  <a:lnTo>
                    <a:pt x="8838" y="25781"/>
                  </a:lnTo>
                  <a:lnTo>
                    <a:pt x="10125" y="27891"/>
                  </a:lnTo>
                  <a:lnTo>
                    <a:pt x="11937" y="38308"/>
                  </a:lnTo>
                  <a:lnTo>
                    <a:pt x="12691" y="85827"/>
                  </a:lnTo>
                  <a:lnTo>
                    <a:pt x="12696" y="87028"/>
                  </a:lnTo>
                  <a:lnTo>
                    <a:pt x="17726" y="42389"/>
                  </a:lnTo>
                  <a:lnTo>
                    <a:pt x="19873" y="27977"/>
                  </a:lnTo>
                  <a:lnTo>
                    <a:pt x="25530" y="12164"/>
                  </a:lnTo>
                  <a:lnTo>
                    <a:pt x="29015" y="6818"/>
                  </a:lnTo>
                  <a:lnTo>
                    <a:pt x="36649" y="878"/>
                  </a:lnTo>
                  <a:lnTo>
                    <a:pt x="40661" y="0"/>
                  </a:lnTo>
                  <a:lnTo>
                    <a:pt x="48881" y="906"/>
                  </a:lnTo>
                  <a:lnTo>
                    <a:pt x="52342" y="3546"/>
                  </a:lnTo>
                  <a:lnTo>
                    <a:pt x="58071" y="12124"/>
                  </a:lnTo>
                  <a:lnTo>
                    <a:pt x="67546" y="56423"/>
                  </a:lnTo>
                  <a:lnTo>
                    <a:pt x="69850" y="7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164"/>
            <p:cNvSpPr/>
            <p:nvPr>
              <p:custDataLst>
                <p:tags r:id="rId76"/>
              </p:custDataLst>
            </p:nvPr>
          </p:nvSpPr>
          <p:spPr>
            <a:xfrm>
              <a:off x="2712172" y="2606889"/>
              <a:ext cx="62779" cy="95300"/>
            </a:xfrm>
            <a:custGeom>
              <a:avLst/>
              <a:gdLst/>
              <a:ahLst/>
              <a:cxnLst/>
              <a:rect l="0" t="0" r="0" b="0"/>
              <a:pathLst>
                <a:path w="62779" h="95300">
                  <a:moveTo>
                    <a:pt x="11978" y="47411"/>
                  </a:moveTo>
                  <a:lnTo>
                    <a:pt x="11978" y="47411"/>
                  </a:lnTo>
                  <a:lnTo>
                    <a:pt x="8607" y="47411"/>
                  </a:lnTo>
                  <a:lnTo>
                    <a:pt x="7614" y="48117"/>
                  </a:lnTo>
                  <a:lnTo>
                    <a:pt x="6952" y="49292"/>
                  </a:lnTo>
                  <a:lnTo>
                    <a:pt x="5889" y="52878"/>
                  </a:lnTo>
                  <a:lnTo>
                    <a:pt x="21544" y="41467"/>
                  </a:lnTo>
                  <a:lnTo>
                    <a:pt x="29400" y="32069"/>
                  </a:lnTo>
                  <a:lnTo>
                    <a:pt x="33832" y="20837"/>
                  </a:lnTo>
                  <a:lnTo>
                    <a:pt x="36678" y="6492"/>
                  </a:lnTo>
                  <a:lnTo>
                    <a:pt x="35500" y="4610"/>
                  </a:lnTo>
                  <a:lnTo>
                    <a:pt x="30429" y="636"/>
                  </a:lnTo>
                  <a:lnTo>
                    <a:pt x="27101" y="0"/>
                  </a:lnTo>
                  <a:lnTo>
                    <a:pt x="19640" y="1175"/>
                  </a:lnTo>
                  <a:lnTo>
                    <a:pt x="7506" y="9174"/>
                  </a:lnTo>
                  <a:lnTo>
                    <a:pt x="2935" y="22185"/>
                  </a:lnTo>
                  <a:lnTo>
                    <a:pt x="0" y="52541"/>
                  </a:lnTo>
                  <a:lnTo>
                    <a:pt x="5243" y="65919"/>
                  </a:lnTo>
                  <a:lnTo>
                    <a:pt x="20096" y="83469"/>
                  </a:lnTo>
                  <a:lnTo>
                    <a:pt x="31108" y="91659"/>
                  </a:lnTo>
                  <a:lnTo>
                    <a:pt x="40706" y="95299"/>
                  </a:lnTo>
                  <a:lnTo>
                    <a:pt x="62778" y="91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165"/>
            <p:cNvSpPr/>
            <p:nvPr>
              <p:custDataLst>
                <p:tags r:id="rId77"/>
              </p:custDataLst>
            </p:nvPr>
          </p:nvSpPr>
          <p:spPr>
            <a:xfrm>
              <a:off x="2578100" y="2619873"/>
              <a:ext cx="99878" cy="238748"/>
            </a:xfrm>
            <a:custGeom>
              <a:avLst/>
              <a:gdLst/>
              <a:ahLst/>
              <a:cxnLst/>
              <a:rect l="0" t="0" r="0" b="0"/>
              <a:pathLst>
                <a:path w="99878" h="238748">
                  <a:moveTo>
                    <a:pt x="0" y="78877"/>
                  </a:moveTo>
                  <a:lnTo>
                    <a:pt x="0" y="78877"/>
                  </a:lnTo>
                  <a:lnTo>
                    <a:pt x="0" y="82248"/>
                  </a:lnTo>
                  <a:lnTo>
                    <a:pt x="16592" y="124027"/>
                  </a:lnTo>
                  <a:lnTo>
                    <a:pt x="25333" y="167288"/>
                  </a:lnTo>
                  <a:lnTo>
                    <a:pt x="30482" y="210014"/>
                  </a:lnTo>
                  <a:lnTo>
                    <a:pt x="31639" y="238249"/>
                  </a:lnTo>
                  <a:lnTo>
                    <a:pt x="30970" y="238747"/>
                  </a:lnTo>
                  <a:lnTo>
                    <a:pt x="28346" y="235538"/>
                  </a:lnTo>
                  <a:lnTo>
                    <a:pt x="25982" y="196632"/>
                  </a:lnTo>
                  <a:lnTo>
                    <a:pt x="25572" y="155709"/>
                  </a:lnTo>
                  <a:lnTo>
                    <a:pt x="25451" y="115126"/>
                  </a:lnTo>
                  <a:lnTo>
                    <a:pt x="27292" y="75375"/>
                  </a:lnTo>
                  <a:lnTo>
                    <a:pt x="37611" y="30756"/>
                  </a:lnTo>
                  <a:lnTo>
                    <a:pt x="47055" y="14921"/>
                  </a:lnTo>
                  <a:lnTo>
                    <a:pt x="52537" y="8723"/>
                  </a:lnTo>
                  <a:lnTo>
                    <a:pt x="64272" y="1836"/>
                  </a:lnTo>
                  <a:lnTo>
                    <a:pt x="70365" y="0"/>
                  </a:lnTo>
                  <a:lnTo>
                    <a:pt x="75838" y="892"/>
                  </a:lnTo>
                  <a:lnTo>
                    <a:pt x="85682" y="7528"/>
                  </a:lnTo>
                  <a:lnTo>
                    <a:pt x="95786" y="19793"/>
                  </a:lnTo>
                  <a:lnTo>
                    <a:pt x="99877" y="39107"/>
                  </a:lnTo>
                  <a:lnTo>
                    <a:pt x="94348" y="66074"/>
                  </a:lnTo>
                  <a:lnTo>
                    <a:pt x="85677" y="78596"/>
                  </a:lnTo>
                  <a:lnTo>
                    <a:pt x="68895" y="89612"/>
                  </a:lnTo>
                  <a:lnTo>
                    <a:pt x="57431" y="93526"/>
                  </a:lnTo>
                  <a:lnTo>
                    <a:pt x="47632" y="92913"/>
                  </a:lnTo>
                  <a:lnTo>
                    <a:pt x="44455" y="91763"/>
                  </a:lnTo>
                  <a:lnTo>
                    <a:pt x="38100" y="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166"/>
            <p:cNvSpPr/>
            <p:nvPr>
              <p:custDataLst>
                <p:tags r:id="rId78"/>
              </p:custDataLst>
            </p:nvPr>
          </p:nvSpPr>
          <p:spPr>
            <a:xfrm>
              <a:off x="2940751" y="2166494"/>
              <a:ext cx="152314" cy="163957"/>
            </a:xfrm>
            <a:custGeom>
              <a:avLst/>
              <a:gdLst/>
              <a:ahLst/>
              <a:cxnLst/>
              <a:rect l="0" t="0" r="0" b="0"/>
              <a:pathLst>
                <a:path w="152314" h="163957">
                  <a:moveTo>
                    <a:pt x="62799" y="11556"/>
                  </a:moveTo>
                  <a:lnTo>
                    <a:pt x="62799" y="11556"/>
                  </a:lnTo>
                  <a:lnTo>
                    <a:pt x="74354" y="0"/>
                  </a:lnTo>
                  <a:lnTo>
                    <a:pt x="74736" y="1030"/>
                  </a:lnTo>
                  <a:lnTo>
                    <a:pt x="75160" y="5937"/>
                  </a:lnTo>
                  <a:lnTo>
                    <a:pt x="72027" y="16633"/>
                  </a:lnTo>
                  <a:lnTo>
                    <a:pt x="55713" y="54645"/>
                  </a:lnTo>
                  <a:lnTo>
                    <a:pt x="42741" y="94699"/>
                  </a:lnTo>
                  <a:lnTo>
                    <a:pt x="32401" y="141422"/>
                  </a:lnTo>
                  <a:lnTo>
                    <a:pt x="31227" y="158619"/>
                  </a:lnTo>
                  <a:lnTo>
                    <a:pt x="27681" y="125020"/>
                  </a:lnTo>
                  <a:lnTo>
                    <a:pt x="18841" y="109929"/>
                  </a:lnTo>
                  <a:lnTo>
                    <a:pt x="0" y="94614"/>
                  </a:lnTo>
                  <a:lnTo>
                    <a:pt x="2878" y="97627"/>
                  </a:lnTo>
                  <a:lnTo>
                    <a:pt x="8180" y="99199"/>
                  </a:lnTo>
                  <a:lnTo>
                    <a:pt x="11570" y="99618"/>
                  </a:lnTo>
                  <a:lnTo>
                    <a:pt x="20980" y="96321"/>
                  </a:lnTo>
                  <a:lnTo>
                    <a:pt x="66732" y="67785"/>
                  </a:lnTo>
                  <a:lnTo>
                    <a:pt x="94072" y="39753"/>
                  </a:lnTo>
                  <a:lnTo>
                    <a:pt x="109463" y="16778"/>
                  </a:lnTo>
                  <a:lnTo>
                    <a:pt x="110842" y="15743"/>
                  </a:lnTo>
                  <a:lnTo>
                    <a:pt x="111761" y="15758"/>
                  </a:lnTo>
                  <a:lnTo>
                    <a:pt x="112373" y="16474"/>
                  </a:lnTo>
                  <a:lnTo>
                    <a:pt x="113491" y="44295"/>
                  </a:lnTo>
                  <a:lnTo>
                    <a:pt x="107802" y="73265"/>
                  </a:lnTo>
                  <a:lnTo>
                    <a:pt x="89681" y="119044"/>
                  </a:lnTo>
                  <a:lnTo>
                    <a:pt x="89893" y="120609"/>
                  </a:lnTo>
                  <a:lnTo>
                    <a:pt x="90739" y="120947"/>
                  </a:lnTo>
                  <a:lnTo>
                    <a:pt x="92009" y="120467"/>
                  </a:lnTo>
                  <a:lnTo>
                    <a:pt x="104186" y="110968"/>
                  </a:lnTo>
                  <a:lnTo>
                    <a:pt x="112003" y="108655"/>
                  </a:lnTo>
                  <a:lnTo>
                    <a:pt x="127707" y="110725"/>
                  </a:lnTo>
                  <a:lnTo>
                    <a:pt x="142395" y="119178"/>
                  </a:lnTo>
                  <a:lnTo>
                    <a:pt x="149445" y="128532"/>
                  </a:lnTo>
                  <a:lnTo>
                    <a:pt x="152313" y="133990"/>
                  </a:lnTo>
                  <a:lnTo>
                    <a:pt x="151699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167"/>
            <p:cNvSpPr/>
            <p:nvPr>
              <p:custDataLst>
                <p:tags r:id="rId79"/>
              </p:custDataLst>
            </p:nvPr>
          </p:nvSpPr>
          <p:spPr>
            <a:xfrm>
              <a:off x="2819400" y="2286100"/>
              <a:ext cx="67159" cy="145435"/>
            </a:xfrm>
            <a:custGeom>
              <a:avLst/>
              <a:gdLst/>
              <a:ahLst/>
              <a:cxnLst/>
              <a:rect l="0" t="0" r="0" b="0"/>
              <a:pathLst>
                <a:path w="67159" h="145435">
                  <a:moveTo>
                    <a:pt x="63500" y="12600"/>
                  </a:moveTo>
                  <a:lnTo>
                    <a:pt x="63500" y="12600"/>
                  </a:lnTo>
                  <a:lnTo>
                    <a:pt x="66871" y="9229"/>
                  </a:lnTo>
                  <a:lnTo>
                    <a:pt x="67158" y="7530"/>
                  </a:lnTo>
                  <a:lnTo>
                    <a:pt x="66644" y="5692"/>
                  </a:lnTo>
                  <a:lnTo>
                    <a:pt x="65596" y="3761"/>
                  </a:lnTo>
                  <a:lnTo>
                    <a:pt x="64192" y="2474"/>
                  </a:lnTo>
                  <a:lnTo>
                    <a:pt x="60750" y="1044"/>
                  </a:lnTo>
                  <a:lnTo>
                    <a:pt x="45257" y="0"/>
                  </a:lnTo>
                  <a:lnTo>
                    <a:pt x="17562" y="6373"/>
                  </a:lnTo>
                  <a:lnTo>
                    <a:pt x="11804" y="9362"/>
                  </a:lnTo>
                  <a:lnTo>
                    <a:pt x="9986" y="11853"/>
                  </a:lnTo>
                  <a:lnTo>
                    <a:pt x="7966" y="18383"/>
                  </a:lnTo>
                  <a:lnTo>
                    <a:pt x="6829" y="29992"/>
                  </a:lnTo>
                  <a:lnTo>
                    <a:pt x="11859" y="51603"/>
                  </a:lnTo>
                  <a:lnTo>
                    <a:pt x="11434" y="54124"/>
                  </a:lnTo>
                  <a:lnTo>
                    <a:pt x="6590" y="62997"/>
                  </a:lnTo>
                  <a:lnTo>
                    <a:pt x="33486" y="64804"/>
                  </a:lnTo>
                  <a:lnTo>
                    <a:pt x="49609" y="77705"/>
                  </a:lnTo>
                  <a:lnTo>
                    <a:pt x="55680" y="87867"/>
                  </a:lnTo>
                  <a:lnTo>
                    <a:pt x="61183" y="107573"/>
                  </a:lnTo>
                  <a:lnTo>
                    <a:pt x="61764" y="119722"/>
                  </a:lnTo>
                  <a:lnTo>
                    <a:pt x="59671" y="129824"/>
                  </a:lnTo>
                  <a:lnTo>
                    <a:pt x="54507" y="137136"/>
                  </a:lnTo>
                  <a:lnTo>
                    <a:pt x="51155" y="140074"/>
                  </a:lnTo>
                  <a:lnTo>
                    <a:pt x="43667" y="143338"/>
                  </a:lnTo>
                  <a:lnTo>
                    <a:pt x="27362" y="145434"/>
                  </a:lnTo>
                  <a:lnTo>
                    <a:pt x="11400" y="139055"/>
                  </a:lnTo>
                  <a:lnTo>
                    <a:pt x="7600" y="135709"/>
                  </a:lnTo>
                  <a:lnTo>
                    <a:pt x="0" y="12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168"/>
            <p:cNvSpPr/>
            <p:nvPr>
              <p:custDataLst>
                <p:tags r:id="rId80"/>
              </p:custDataLst>
            </p:nvPr>
          </p:nvSpPr>
          <p:spPr>
            <a:xfrm>
              <a:off x="2656808" y="2299844"/>
              <a:ext cx="86393" cy="125127"/>
            </a:xfrm>
            <a:custGeom>
              <a:avLst/>
              <a:gdLst/>
              <a:ahLst/>
              <a:cxnLst/>
              <a:rect l="0" t="0" r="0" b="0"/>
              <a:pathLst>
                <a:path w="86393" h="125127">
                  <a:moveTo>
                    <a:pt x="3842" y="11556"/>
                  </a:moveTo>
                  <a:lnTo>
                    <a:pt x="3842" y="11556"/>
                  </a:lnTo>
                  <a:lnTo>
                    <a:pt x="7213" y="8185"/>
                  </a:lnTo>
                  <a:lnTo>
                    <a:pt x="8868" y="4648"/>
                  </a:lnTo>
                  <a:lnTo>
                    <a:pt x="9309" y="2718"/>
                  </a:lnTo>
                  <a:lnTo>
                    <a:pt x="11720" y="1430"/>
                  </a:lnTo>
                  <a:lnTo>
                    <a:pt x="20043" y="0"/>
                  </a:lnTo>
                  <a:lnTo>
                    <a:pt x="36630" y="2566"/>
                  </a:lnTo>
                  <a:lnTo>
                    <a:pt x="51578" y="7795"/>
                  </a:lnTo>
                  <a:lnTo>
                    <a:pt x="55422" y="12576"/>
                  </a:lnTo>
                  <a:lnTo>
                    <a:pt x="61574" y="27297"/>
                  </a:lnTo>
                  <a:lnTo>
                    <a:pt x="62897" y="39954"/>
                  </a:lnTo>
                  <a:lnTo>
                    <a:pt x="57997" y="62948"/>
                  </a:lnTo>
                  <a:lnTo>
                    <a:pt x="38124" y="90421"/>
                  </a:lnTo>
                  <a:lnTo>
                    <a:pt x="196" y="123393"/>
                  </a:lnTo>
                  <a:lnTo>
                    <a:pt x="0" y="124214"/>
                  </a:lnTo>
                  <a:lnTo>
                    <a:pt x="575" y="124761"/>
                  </a:lnTo>
                  <a:lnTo>
                    <a:pt x="1664" y="125126"/>
                  </a:lnTo>
                  <a:lnTo>
                    <a:pt x="23690" y="119937"/>
                  </a:lnTo>
                  <a:lnTo>
                    <a:pt x="86392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466"/>
          <p:cNvGrpSpPr/>
          <p:nvPr/>
        </p:nvGrpSpPr>
        <p:grpSpPr>
          <a:xfrm>
            <a:off x="3327400" y="1461100"/>
            <a:ext cx="1788740" cy="710601"/>
            <a:chOff x="3327400" y="1461100"/>
            <a:chExt cx="1788740" cy="710601"/>
          </a:xfrm>
        </p:grpSpPr>
        <p:sp>
          <p:nvSpPr>
            <p:cNvPr id="286" name="SMARTInkShape-2169"/>
            <p:cNvSpPr/>
            <p:nvPr>
              <p:custDataLst>
                <p:tags r:id="rId53"/>
              </p:custDataLst>
            </p:nvPr>
          </p:nvSpPr>
          <p:spPr>
            <a:xfrm>
              <a:off x="3462072" y="1860550"/>
              <a:ext cx="132486" cy="114301"/>
            </a:xfrm>
            <a:custGeom>
              <a:avLst/>
              <a:gdLst/>
              <a:ahLst/>
              <a:cxnLst/>
              <a:rect l="0" t="0" r="0" b="0"/>
              <a:pathLst>
                <a:path w="132486" h="114301">
                  <a:moveTo>
                    <a:pt x="30428" y="0"/>
                  </a:moveTo>
                  <a:lnTo>
                    <a:pt x="30428" y="0"/>
                  </a:lnTo>
                  <a:lnTo>
                    <a:pt x="27057" y="3371"/>
                  </a:lnTo>
                  <a:lnTo>
                    <a:pt x="21639" y="5026"/>
                  </a:lnTo>
                  <a:lnTo>
                    <a:pt x="15233" y="6467"/>
                  </a:lnTo>
                  <a:lnTo>
                    <a:pt x="5371" y="11260"/>
                  </a:lnTo>
                  <a:lnTo>
                    <a:pt x="3140" y="11740"/>
                  </a:lnTo>
                  <a:lnTo>
                    <a:pt x="1653" y="12765"/>
                  </a:lnTo>
                  <a:lnTo>
                    <a:pt x="661" y="14155"/>
                  </a:lnTo>
                  <a:lnTo>
                    <a:pt x="0" y="15786"/>
                  </a:lnTo>
                  <a:lnTo>
                    <a:pt x="265" y="17580"/>
                  </a:lnTo>
                  <a:lnTo>
                    <a:pt x="2441" y="21454"/>
                  </a:lnTo>
                  <a:lnTo>
                    <a:pt x="4008" y="22769"/>
                  </a:lnTo>
                  <a:lnTo>
                    <a:pt x="7632" y="24231"/>
                  </a:lnTo>
                  <a:lnTo>
                    <a:pt x="51870" y="16459"/>
                  </a:lnTo>
                  <a:lnTo>
                    <a:pt x="94243" y="14148"/>
                  </a:lnTo>
                  <a:lnTo>
                    <a:pt x="120284" y="17989"/>
                  </a:lnTo>
                  <a:lnTo>
                    <a:pt x="129866" y="21636"/>
                  </a:lnTo>
                  <a:lnTo>
                    <a:pt x="131997" y="25007"/>
                  </a:lnTo>
                  <a:lnTo>
                    <a:pt x="132485" y="34398"/>
                  </a:lnTo>
                  <a:lnTo>
                    <a:pt x="126343" y="54015"/>
                  </a:lnTo>
                  <a:lnTo>
                    <a:pt x="10662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170"/>
            <p:cNvSpPr/>
            <p:nvPr>
              <p:custDataLst>
                <p:tags r:id="rId54"/>
              </p:custDataLst>
            </p:nvPr>
          </p:nvSpPr>
          <p:spPr>
            <a:xfrm>
              <a:off x="3327400" y="1866900"/>
              <a:ext cx="260351" cy="304801"/>
            </a:xfrm>
            <a:custGeom>
              <a:avLst/>
              <a:gdLst/>
              <a:ahLst/>
              <a:cxnLst/>
              <a:rect l="0" t="0" r="0" b="0"/>
              <a:pathLst>
                <a:path w="260351" h="304801">
                  <a:moveTo>
                    <a:pt x="260350" y="0"/>
                  </a:moveTo>
                  <a:lnTo>
                    <a:pt x="260350" y="0"/>
                  </a:lnTo>
                  <a:lnTo>
                    <a:pt x="260350" y="3371"/>
                  </a:lnTo>
                  <a:lnTo>
                    <a:pt x="256587" y="6907"/>
                  </a:lnTo>
                  <a:lnTo>
                    <a:pt x="249505" y="12948"/>
                  </a:lnTo>
                  <a:lnTo>
                    <a:pt x="212553" y="58751"/>
                  </a:lnTo>
                  <a:lnTo>
                    <a:pt x="178990" y="101755"/>
                  </a:lnTo>
                  <a:lnTo>
                    <a:pt x="145597" y="141595"/>
                  </a:lnTo>
                  <a:lnTo>
                    <a:pt x="104147" y="187522"/>
                  </a:lnTo>
                  <a:lnTo>
                    <a:pt x="68236" y="227149"/>
                  </a:lnTo>
                  <a:lnTo>
                    <a:pt x="29187" y="27446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171"/>
            <p:cNvSpPr/>
            <p:nvPr>
              <p:custDataLst>
                <p:tags r:id="rId55"/>
              </p:custDataLst>
            </p:nvPr>
          </p:nvSpPr>
          <p:spPr>
            <a:xfrm>
              <a:off x="5022850" y="1502723"/>
              <a:ext cx="93290" cy="351478"/>
            </a:xfrm>
            <a:custGeom>
              <a:avLst/>
              <a:gdLst/>
              <a:ahLst/>
              <a:cxnLst/>
              <a:rect l="0" t="0" r="0" b="0"/>
              <a:pathLst>
                <a:path w="93290" h="351478">
                  <a:moveTo>
                    <a:pt x="0" y="14927"/>
                  </a:moveTo>
                  <a:lnTo>
                    <a:pt x="0" y="14927"/>
                  </a:lnTo>
                  <a:lnTo>
                    <a:pt x="0" y="6088"/>
                  </a:lnTo>
                  <a:lnTo>
                    <a:pt x="1882" y="2062"/>
                  </a:lnTo>
                  <a:lnTo>
                    <a:pt x="3371" y="0"/>
                  </a:lnTo>
                  <a:lnTo>
                    <a:pt x="6479" y="37"/>
                  </a:lnTo>
                  <a:lnTo>
                    <a:pt x="15580" y="3841"/>
                  </a:lnTo>
                  <a:lnTo>
                    <a:pt x="32603" y="20658"/>
                  </a:lnTo>
                  <a:lnTo>
                    <a:pt x="51543" y="52330"/>
                  </a:lnTo>
                  <a:lnTo>
                    <a:pt x="58937" y="80180"/>
                  </a:lnTo>
                  <a:lnTo>
                    <a:pt x="58415" y="95434"/>
                  </a:lnTo>
                  <a:lnTo>
                    <a:pt x="47412" y="119293"/>
                  </a:lnTo>
                  <a:lnTo>
                    <a:pt x="24612" y="146357"/>
                  </a:lnTo>
                  <a:lnTo>
                    <a:pt x="23463" y="149819"/>
                  </a:lnTo>
                  <a:lnTo>
                    <a:pt x="23402" y="152833"/>
                  </a:lnTo>
                  <a:lnTo>
                    <a:pt x="28377" y="166110"/>
                  </a:lnTo>
                  <a:lnTo>
                    <a:pt x="61516" y="212172"/>
                  </a:lnTo>
                  <a:lnTo>
                    <a:pt x="85711" y="250486"/>
                  </a:lnTo>
                  <a:lnTo>
                    <a:pt x="92424" y="273576"/>
                  </a:lnTo>
                  <a:lnTo>
                    <a:pt x="93289" y="287927"/>
                  </a:lnTo>
                  <a:lnTo>
                    <a:pt x="89103" y="310461"/>
                  </a:lnTo>
                  <a:lnTo>
                    <a:pt x="78533" y="327408"/>
                  </a:lnTo>
                  <a:lnTo>
                    <a:pt x="63015" y="343405"/>
                  </a:lnTo>
                  <a:lnTo>
                    <a:pt x="44450" y="351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172"/>
            <p:cNvSpPr/>
            <p:nvPr>
              <p:custDataLst>
                <p:tags r:id="rId56"/>
              </p:custDataLst>
            </p:nvPr>
          </p:nvSpPr>
          <p:spPr>
            <a:xfrm>
              <a:off x="4902200" y="1689688"/>
              <a:ext cx="65569" cy="132763"/>
            </a:xfrm>
            <a:custGeom>
              <a:avLst/>
              <a:gdLst/>
              <a:ahLst/>
              <a:cxnLst/>
              <a:rect l="0" t="0" r="0" b="0"/>
              <a:pathLst>
                <a:path w="65569" h="1327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6481" y="0"/>
                  </a:lnTo>
                  <a:lnTo>
                    <a:pt x="19559" y="292"/>
                  </a:lnTo>
                  <a:lnTo>
                    <a:pt x="36747" y="8273"/>
                  </a:lnTo>
                  <a:lnTo>
                    <a:pt x="39315" y="11669"/>
                  </a:lnTo>
                  <a:lnTo>
                    <a:pt x="42928" y="25857"/>
                  </a:lnTo>
                  <a:lnTo>
                    <a:pt x="43774" y="34919"/>
                  </a:lnTo>
                  <a:lnTo>
                    <a:pt x="40386" y="43650"/>
                  </a:lnTo>
                  <a:lnTo>
                    <a:pt x="34883" y="50823"/>
                  </a:lnTo>
                  <a:lnTo>
                    <a:pt x="28523" y="55567"/>
                  </a:lnTo>
                  <a:lnTo>
                    <a:pt x="26788" y="59177"/>
                  </a:lnTo>
                  <a:lnTo>
                    <a:pt x="27031" y="60422"/>
                  </a:lnTo>
                  <a:lnTo>
                    <a:pt x="27898" y="61252"/>
                  </a:lnTo>
                  <a:lnTo>
                    <a:pt x="30744" y="62174"/>
                  </a:lnTo>
                  <a:lnTo>
                    <a:pt x="37018" y="63399"/>
                  </a:lnTo>
                  <a:lnTo>
                    <a:pt x="47500" y="68622"/>
                  </a:lnTo>
                  <a:lnTo>
                    <a:pt x="64485" y="83298"/>
                  </a:lnTo>
                  <a:lnTo>
                    <a:pt x="65568" y="87086"/>
                  </a:lnTo>
                  <a:lnTo>
                    <a:pt x="64889" y="96939"/>
                  </a:lnTo>
                  <a:lnTo>
                    <a:pt x="60540" y="111016"/>
                  </a:lnTo>
                  <a:lnTo>
                    <a:pt x="51413" y="124124"/>
                  </a:lnTo>
                  <a:lnTo>
                    <a:pt x="43781" y="128923"/>
                  </a:lnTo>
                  <a:lnTo>
                    <a:pt x="31750" y="132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173"/>
            <p:cNvSpPr/>
            <p:nvPr>
              <p:custDataLst>
                <p:tags r:id="rId57"/>
              </p:custDataLst>
            </p:nvPr>
          </p:nvSpPr>
          <p:spPr>
            <a:xfrm>
              <a:off x="4657003" y="1544323"/>
              <a:ext cx="147847" cy="233678"/>
            </a:xfrm>
            <a:custGeom>
              <a:avLst/>
              <a:gdLst/>
              <a:ahLst/>
              <a:cxnLst/>
              <a:rect l="0" t="0" r="0" b="0"/>
              <a:pathLst>
                <a:path w="147847" h="233678">
                  <a:moveTo>
                    <a:pt x="137247" y="62227"/>
                  </a:moveTo>
                  <a:lnTo>
                    <a:pt x="137247" y="62227"/>
                  </a:lnTo>
                  <a:lnTo>
                    <a:pt x="137247" y="58856"/>
                  </a:lnTo>
                  <a:lnTo>
                    <a:pt x="125313" y="39310"/>
                  </a:lnTo>
                  <a:lnTo>
                    <a:pt x="114661" y="29331"/>
                  </a:lnTo>
                  <a:lnTo>
                    <a:pt x="109490" y="25480"/>
                  </a:lnTo>
                  <a:lnTo>
                    <a:pt x="81986" y="20059"/>
                  </a:lnTo>
                  <a:lnTo>
                    <a:pt x="57138" y="21824"/>
                  </a:lnTo>
                  <a:lnTo>
                    <a:pt x="32999" y="33558"/>
                  </a:lnTo>
                  <a:lnTo>
                    <a:pt x="18086" y="47069"/>
                  </a:lnTo>
                  <a:lnTo>
                    <a:pt x="5828" y="70122"/>
                  </a:lnTo>
                  <a:lnTo>
                    <a:pt x="0" y="106037"/>
                  </a:lnTo>
                  <a:lnTo>
                    <a:pt x="5016" y="137845"/>
                  </a:lnTo>
                  <a:lnTo>
                    <a:pt x="18810" y="165144"/>
                  </a:lnTo>
                  <a:lnTo>
                    <a:pt x="43045" y="187736"/>
                  </a:lnTo>
                  <a:lnTo>
                    <a:pt x="66216" y="193738"/>
                  </a:lnTo>
                  <a:lnTo>
                    <a:pt x="90156" y="193349"/>
                  </a:lnTo>
                  <a:lnTo>
                    <a:pt x="107852" y="188472"/>
                  </a:lnTo>
                  <a:lnTo>
                    <a:pt x="122772" y="177838"/>
                  </a:lnTo>
                  <a:lnTo>
                    <a:pt x="139308" y="157865"/>
                  </a:lnTo>
                  <a:lnTo>
                    <a:pt x="142854" y="151386"/>
                  </a:lnTo>
                  <a:lnTo>
                    <a:pt x="147846" y="122041"/>
                  </a:lnTo>
                  <a:lnTo>
                    <a:pt x="145168" y="77021"/>
                  </a:lnTo>
                  <a:lnTo>
                    <a:pt x="141946" y="54773"/>
                  </a:lnTo>
                  <a:lnTo>
                    <a:pt x="128526" y="28190"/>
                  </a:lnTo>
                  <a:lnTo>
                    <a:pt x="111850" y="8397"/>
                  </a:lnTo>
                  <a:lnTo>
                    <a:pt x="102206" y="3025"/>
                  </a:lnTo>
                  <a:lnTo>
                    <a:pt x="78730" y="0"/>
                  </a:lnTo>
                  <a:lnTo>
                    <a:pt x="71425" y="1693"/>
                  </a:lnTo>
                  <a:lnTo>
                    <a:pt x="59544" y="9217"/>
                  </a:lnTo>
                  <a:lnTo>
                    <a:pt x="51443" y="19617"/>
                  </a:lnTo>
                  <a:lnTo>
                    <a:pt x="48294" y="25354"/>
                  </a:lnTo>
                  <a:lnTo>
                    <a:pt x="47234" y="53653"/>
                  </a:lnTo>
                  <a:lnTo>
                    <a:pt x="53497" y="72998"/>
                  </a:lnTo>
                  <a:lnTo>
                    <a:pt x="79364" y="116301"/>
                  </a:lnTo>
                  <a:lnTo>
                    <a:pt x="106733" y="157912"/>
                  </a:lnTo>
                  <a:lnTo>
                    <a:pt x="134039" y="198030"/>
                  </a:lnTo>
                  <a:lnTo>
                    <a:pt x="141709" y="220782"/>
                  </a:lnTo>
                  <a:lnTo>
                    <a:pt x="143597" y="23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174"/>
            <p:cNvSpPr/>
            <p:nvPr>
              <p:custDataLst>
                <p:tags r:id="rId58"/>
              </p:custDataLst>
            </p:nvPr>
          </p:nvSpPr>
          <p:spPr>
            <a:xfrm>
              <a:off x="4445000" y="17780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20096" y="501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175"/>
            <p:cNvSpPr/>
            <p:nvPr>
              <p:custDataLst>
                <p:tags r:id="rId59"/>
              </p:custDataLst>
            </p:nvPr>
          </p:nvSpPr>
          <p:spPr>
            <a:xfrm>
              <a:off x="4292600" y="1716265"/>
              <a:ext cx="88901" cy="89637"/>
            </a:xfrm>
            <a:custGeom>
              <a:avLst/>
              <a:gdLst/>
              <a:ahLst/>
              <a:cxnLst/>
              <a:rect l="0" t="0" r="0" b="0"/>
              <a:pathLst>
                <a:path w="88901" h="89637">
                  <a:moveTo>
                    <a:pt x="0" y="10935"/>
                  </a:moveTo>
                  <a:lnTo>
                    <a:pt x="0" y="10935"/>
                  </a:lnTo>
                  <a:lnTo>
                    <a:pt x="9434" y="2207"/>
                  </a:lnTo>
                  <a:lnTo>
                    <a:pt x="14305" y="0"/>
                  </a:lnTo>
                  <a:lnTo>
                    <a:pt x="27757" y="2129"/>
                  </a:lnTo>
                  <a:lnTo>
                    <a:pt x="41777" y="7228"/>
                  </a:lnTo>
                  <a:lnTo>
                    <a:pt x="48671" y="13050"/>
                  </a:lnTo>
                  <a:lnTo>
                    <a:pt x="51498" y="16579"/>
                  </a:lnTo>
                  <a:lnTo>
                    <a:pt x="52676" y="21048"/>
                  </a:lnTo>
                  <a:lnTo>
                    <a:pt x="52104" y="31657"/>
                  </a:lnTo>
                  <a:lnTo>
                    <a:pt x="47815" y="46159"/>
                  </a:lnTo>
                  <a:lnTo>
                    <a:pt x="33124" y="77199"/>
                  </a:lnTo>
                  <a:lnTo>
                    <a:pt x="32360" y="82249"/>
                  </a:lnTo>
                  <a:lnTo>
                    <a:pt x="33568" y="84583"/>
                  </a:lnTo>
                  <a:lnTo>
                    <a:pt x="38673" y="89058"/>
                  </a:lnTo>
                  <a:lnTo>
                    <a:pt x="49408" y="89636"/>
                  </a:lnTo>
                  <a:lnTo>
                    <a:pt x="88900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176"/>
            <p:cNvSpPr/>
            <p:nvPr>
              <p:custDataLst>
                <p:tags r:id="rId60"/>
              </p:custDataLst>
            </p:nvPr>
          </p:nvSpPr>
          <p:spPr>
            <a:xfrm>
              <a:off x="4117426" y="1547979"/>
              <a:ext cx="120816" cy="242722"/>
            </a:xfrm>
            <a:custGeom>
              <a:avLst/>
              <a:gdLst/>
              <a:ahLst/>
              <a:cxnLst/>
              <a:rect l="0" t="0" r="0" b="0"/>
              <a:pathLst>
                <a:path w="120816" h="242722">
                  <a:moveTo>
                    <a:pt x="92624" y="52221"/>
                  </a:moveTo>
                  <a:lnTo>
                    <a:pt x="92624" y="52221"/>
                  </a:lnTo>
                  <a:lnTo>
                    <a:pt x="95995" y="48850"/>
                  </a:lnTo>
                  <a:lnTo>
                    <a:pt x="97650" y="43432"/>
                  </a:lnTo>
                  <a:lnTo>
                    <a:pt x="98091" y="40012"/>
                  </a:lnTo>
                  <a:lnTo>
                    <a:pt x="96700" y="34330"/>
                  </a:lnTo>
                  <a:lnTo>
                    <a:pt x="95341" y="31827"/>
                  </a:lnTo>
                  <a:lnTo>
                    <a:pt x="88187" y="27164"/>
                  </a:lnTo>
                  <a:lnTo>
                    <a:pt x="73090" y="21793"/>
                  </a:lnTo>
                  <a:lnTo>
                    <a:pt x="55478" y="27605"/>
                  </a:lnTo>
                  <a:lnTo>
                    <a:pt x="35757" y="41635"/>
                  </a:lnTo>
                  <a:lnTo>
                    <a:pt x="19878" y="65939"/>
                  </a:lnTo>
                  <a:lnTo>
                    <a:pt x="6237" y="102225"/>
                  </a:lnTo>
                  <a:lnTo>
                    <a:pt x="0" y="144256"/>
                  </a:lnTo>
                  <a:lnTo>
                    <a:pt x="2304" y="165798"/>
                  </a:lnTo>
                  <a:lnTo>
                    <a:pt x="4894" y="174505"/>
                  </a:lnTo>
                  <a:lnTo>
                    <a:pt x="17179" y="187944"/>
                  </a:lnTo>
                  <a:lnTo>
                    <a:pt x="33693" y="197209"/>
                  </a:lnTo>
                  <a:lnTo>
                    <a:pt x="50440" y="201327"/>
                  </a:lnTo>
                  <a:lnTo>
                    <a:pt x="69172" y="195631"/>
                  </a:lnTo>
                  <a:lnTo>
                    <a:pt x="87845" y="183692"/>
                  </a:lnTo>
                  <a:lnTo>
                    <a:pt x="108141" y="162515"/>
                  </a:lnTo>
                  <a:lnTo>
                    <a:pt x="113631" y="151570"/>
                  </a:lnTo>
                  <a:lnTo>
                    <a:pt x="120815" y="106993"/>
                  </a:lnTo>
                  <a:lnTo>
                    <a:pt x="118459" y="62962"/>
                  </a:lnTo>
                  <a:lnTo>
                    <a:pt x="115160" y="38180"/>
                  </a:lnTo>
                  <a:lnTo>
                    <a:pt x="105697" y="21051"/>
                  </a:lnTo>
                  <a:lnTo>
                    <a:pt x="91379" y="9440"/>
                  </a:lnTo>
                  <a:lnTo>
                    <a:pt x="73255" y="1927"/>
                  </a:lnTo>
                  <a:lnTo>
                    <a:pt x="57204" y="0"/>
                  </a:lnTo>
                  <a:lnTo>
                    <a:pt x="49961" y="474"/>
                  </a:lnTo>
                  <a:lnTo>
                    <a:pt x="43721" y="4317"/>
                  </a:lnTo>
                  <a:lnTo>
                    <a:pt x="33024" y="17995"/>
                  </a:lnTo>
                  <a:lnTo>
                    <a:pt x="25811" y="48900"/>
                  </a:lnTo>
                  <a:lnTo>
                    <a:pt x="27045" y="78127"/>
                  </a:lnTo>
                  <a:lnTo>
                    <a:pt x="38620" y="108031"/>
                  </a:lnTo>
                  <a:lnTo>
                    <a:pt x="73850" y="153146"/>
                  </a:lnTo>
                  <a:lnTo>
                    <a:pt x="109638" y="196755"/>
                  </a:lnTo>
                  <a:lnTo>
                    <a:pt x="112433" y="201494"/>
                  </a:lnTo>
                  <a:lnTo>
                    <a:pt x="117288" y="231708"/>
                  </a:lnTo>
                  <a:lnTo>
                    <a:pt x="118024" y="24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177"/>
            <p:cNvSpPr/>
            <p:nvPr>
              <p:custDataLst>
                <p:tags r:id="rId61"/>
              </p:custDataLst>
            </p:nvPr>
          </p:nvSpPr>
          <p:spPr>
            <a:xfrm>
              <a:off x="3898900" y="17526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178"/>
            <p:cNvSpPr/>
            <p:nvPr>
              <p:custDataLst>
                <p:tags r:id="rId62"/>
              </p:custDataLst>
            </p:nvPr>
          </p:nvSpPr>
          <p:spPr>
            <a:xfrm>
              <a:off x="3822700" y="1682750"/>
              <a:ext cx="6273" cy="69851"/>
            </a:xfrm>
            <a:custGeom>
              <a:avLst/>
              <a:gdLst/>
              <a:ahLst/>
              <a:cxnLst/>
              <a:rect l="0" t="0" r="0" b="0"/>
              <a:pathLst>
                <a:path w="6273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272" y="3131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179"/>
            <p:cNvSpPr/>
            <p:nvPr>
              <p:custDataLst>
                <p:tags r:id="rId63"/>
              </p:custDataLst>
            </p:nvPr>
          </p:nvSpPr>
          <p:spPr>
            <a:xfrm>
              <a:off x="3606190" y="1543118"/>
              <a:ext cx="131910" cy="184162"/>
            </a:xfrm>
            <a:custGeom>
              <a:avLst/>
              <a:gdLst/>
              <a:ahLst/>
              <a:cxnLst/>
              <a:rect l="0" t="0" r="0" b="0"/>
              <a:pathLst>
                <a:path w="131910" h="184162">
                  <a:moveTo>
                    <a:pt x="89510" y="50732"/>
                  </a:moveTo>
                  <a:lnTo>
                    <a:pt x="89510" y="50732"/>
                  </a:lnTo>
                  <a:lnTo>
                    <a:pt x="89510" y="38522"/>
                  </a:lnTo>
                  <a:lnTo>
                    <a:pt x="87628" y="32841"/>
                  </a:lnTo>
                  <a:lnTo>
                    <a:pt x="86139" y="30338"/>
                  </a:lnTo>
                  <a:lnTo>
                    <a:pt x="83735" y="28669"/>
                  </a:lnTo>
                  <a:lnTo>
                    <a:pt x="73609" y="26321"/>
                  </a:lnTo>
                  <a:lnTo>
                    <a:pt x="65745" y="25771"/>
                  </a:lnTo>
                  <a:lnTo>
                    <a:pt x="46642" y="35575"/>
                  </a:lnTo>
                  <a:lnTo>
                    <a:pt x="26479" y="51886"/>
                  </a:lnTo>
                  <a:lnTo>
                    <a:pt x="17281" y="65826"/>
                  </a:lnTo>
                  <a:lnTo>
                    <a:pt x="2257" y="104513"/>
                  </a:lnTo>
                  <a:lnTo>
                    <a:pt x="0" y="140515"/>
                  </a:lnTo>
                  <a:lnTo>
                    <a:pt x="3800" y="164510"/>
                  </a:lnTo>
                  <a:lnTo>
                    <a:pt x="13081" y="175618"/>
                  </a:lnTo>
                  <a:lnTo>
                    <a:pt x="19507" y="180556"/>
                  </a:lnTo>
                  <a:lnTo>
                    <a:pt x="34174" y="184161"/>
                  </a:lnTo>
                  <a:lnTo>
                    <a:pt x="42036" y="184135"/>
                  </a:lnTo>
                  <a:lnTo>
                    <a:pt x="60179" y="176580"/>
                  </a:lnTo>
                  <a:lnTo>
                    <a:pt x="93829" y="152104"/>
                  </a:lnTo>
                  <a:lnTo>
                    <a:pt x="127039" y="106648"/>
                  </a:lnTo>
                  <a:lnTo>
                    <a:pt x="131909" y="74982"/>
                  </a:lnTo>
                  <a:lnTo>
                    <a:pt x="126610" y="44433"/>
                  </a:lnTo>
                  <a:lnTo>
                    <a:pt x="116103" y="20879"/>
                  </a:lnTo>
                  <a:lnTo>
                    <a:pt x="104387" y="9006"/>
                  </a:lnTo>
                  <a:lnTo>
                    <a:pt x="97311" y="3865"/>
                  </a:lnTo>
                  <a:lnTo>
                    <a:pt x="83805" y="34"/>
                  </a:lnTo>
                  <a:lnTo>
                    <a:pt x="77240" y="0"/>
                  </a:lnTo>
                  <a:lnTo>
                    <a:pt x="64301" y="5607"/>
                  </a:lnTo>
                  <a:lnTo>
                    <a:pt x="48880" y="18782"/>
                  </a:lnTo>
                  <a:lnTo>
                    <a:pt x="42524" y="28771"/>
                  </a:lnTo>
                  <a:lnTo>
                    <a:pt x="37348" y="42618"/>
                  </a:lnTo>
                  <a:lnTo>
                    <a:pt x="38340" y="60061"/>
                  </a:lnTo>
                  <a:lnTo>
                    <a:pt x="46832" y="85952"/>
                  </a:lnTo>
                  <a:lnTo>
                    <a:pt x="75641" y="129823"/>
                  </a:lnTo>
                  <a:lnTo>
                    <a:pt x="89164" y="143076"/>
                  </a:lnTo>
                  <a:lnTo>
                    <a:pt x="97823" y="150335"/>
                  </a:lnTo>
                  <a:lnTo>
                    <a:pt x="114910" y="17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180"/>
            <p:cNvSpPr/>
            <p:nvPr>
              <p:custDataLst>
                <p:tags r:id="rId64"/>
              </p:custDataLst>
            </p:nvPr>
          </p:nvSpPr>
          <p:spPr>
            <a:xfrm>
              <a:off x="3446014" y="1461100"/>
              <a:ext cx="90937" cy="308507"/>
            </a:xfrm>
            <a:custGeom>
              <a:avLst/>
              <a:gdLst/>
              <a:ahLst/>
              <a:cxnLst/>
              <a:rect l="0" t="0" r="0" b="0"/>
              <a:pathLst>
                <a:path w="90937" h="308507">
                  <a:moveTo>
                    <a:pt x="59186" y="18450"/>
                  </a:moveTo>
                  <a:lnTo>
                    <a:pt x="59186" y="18450"/>
                  </a:lnTo>
                  <a:lnTo>
                    <a:pt x="59186" y="15079"/>
                  </a:lnTo>
                  <a:lnTo>
                    <a:pt x="55815" y="6240"/>
                  </a:lnTo>
                  <a:lnTo>
                    <a:pt x="53411" y="3960"/>
                  </a:lnTo>
                  <a:lnTo>
                    <a:pt x="46976" y="1427"/>
                  </a:lnTo>
                  <a:lnTo>
                    <a:pt x="35421" y="0"/>
                  </a:lnTo>
                  <a:lnTo>
                    <a:pt x="23060" y="2949"/>
                  </a:lnTo>
                  <a:lnTo>
                    <a:pt x="14672" y="10149"/>
                  </a:lnTo>
                  <a:lnTo>
                    <a:pt x="3899" y="26104"/>
                  </a:lnTo>
                  <a:lnTo>
                    <a:pt x="1161" y="32019"/>
                  </a:lnTo>
                  <a:lnTo>
                    <a:pt x="0" y="42355"/>
                  </a:lnTo>
                  <a:lnTo>
                    <a:pt x="2543" y="53063"/>
                  </a:lnTo>
                  <a:lnTo>
                    <a:pt x="15672" y="79171"/>
                  </a:lnTo>
                  <a:lnTo>
                    <a:pt x="46520" y="122355"/>
                  </a:lnTo>
                  <a:lnTo>
                    <a:pt x="54336" y="139783"/>
                  </a:lnTo>
                  <a:lnTo>
                    <a:pt x="53836" y="145905"/>
                  </a:lnTo>
                  <a:lnTo>
                    <a:pt x="47636" y="158352"/>
                  </a:lnTo>
                  <a:lnTo>
                    <a:pt x="39706" y="165295"/>
                  </a:lnTo>
                  <a:lnTo>
                    <a:pt x="29190" y="169204"/>
                  </a:lnTo>
                  <a:lnTo>
                    <a:pt x="3582" y="170821"/>
                  </a:lnTo>
                  <a:lnTo>
                    <a:pt x="3772" y="171536"/>
                  </a:lnTo>
                  <a:lnTo>
                    <a:pt x="19987" y="194384"/>
                  </a:lnTo>
                  <a:lnTo>
                    <a:pt x="25229" y="214747"/>
                  </a:lnTo>
                  <a:lnTo>
                    <a:pt x="27145" y="255705"/>
                  </a:lnTo>
                  <a:lnTo>
                    <a:pt x="25497" y="284351"/>
                  </a:lnTo>
                  <a:lnTo>
                    <a:pt x="23752" y="296084"/>
                  </a:lnTo>
                  <a:lnTo>
                    <a:pt x="25328" y="303650"/>
                  </a:lnTo>
                  <a:lnTo>
                    <a:pt x="26736" y="305950"/>
                  </a:lnTo>
                  <a:lnTo>
                    <a:pt x="28381" y="307483"/>
                  </a:lnTo>
                  <a:lnTo>
                    <a:pt x="30182" y="308506"/>
                  </a:lnTo>
                  <a:lnTo>
                    <a:pt x="90936" y="29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467"/>
          <p:cNvGrpSpPr/>
          <p:nvPr/>
        </p:nvGrpSpPr>
        <p:grpSpPr>
          <a:xfrm>
            <a:off x="1754612" y="1426974"/>
            <a:ext cx="1119561" cy="306577"/>
            <a:chOff x="1754612" y="1426974"/>
            <a:chExt cx="1119561" cy="306577"/>
          </a:xfrm>
        </p:grpSpPr>
        <p:sp>
          <p:nvSpPr>
            <p:cNvPr id="299" name="SMARTInkShape-2181"/>
            <p:cNvSpPr/>
            <p:nvPr>
              <p:custDataLst>
                <p:tags r:id="rId43"/>
              </p:custDataLst>
            </p:nvPr>
          </p:nvSpPr>
          <p:spPr>
            <a:xfrm>
              <a:off x="2717800" y="1577189"/>
              <a:ext cx="156373" cy="156362"/>
            </a:xfrm>
            <a:custGeom>
              <a:avLst/>
              <a:gdLst/>
              <a:ahLst/>
              <a:cxnLst/>
              <a:rect l="0" t="0" r="0" b="0"/>
              <a:pathLst>
                <a:path w="156373" h="156362">
                  <a:moveTo>
                    <a:pt x="0" y="42061"/>
                  </a:moveTo>
                  <a:lnTo>
                    <a:pt x="0" y="42061"/>
                  </a:lnTo>
                  <a:lnTo>
                    <a:pt x="11933" y="37035"/>
                  </a:lnTo>
                  <a:lnTo>
                    <a:pt x="38331" y="30693"/>
                  </a:lnTo>
                  <a:lnTo>
                    <a:pt x="44788" y="26896"/>
                  </a:lnTo>
                  <a:lnTo>
                    <a:pt x="52390" y="17420"/>
                  </a:lnTo>
                  <a:lnTo>
                    <a:pt x="55034" y="9708"/>
                  </a:lnTo>
                  <a:lnTo>
                    <a:pt x="55740" y="5675"/>
                  </a:lnTo>
                  <a:lnTo>
                    <a:pt x="55504" y="2987"/>
                  </a:lnTo>
                  <a:lnTo>
                    <a:pt x="54641" y="1195"/>
                  </a:lnTo>
                  <a:lnTo>
                    <a:pt x="53361" y="0"/>
                  </a:lnTo>
                  <a:lnTo>
                    <a:pt x="46294" y="2436"/>
                  </a:lnTo>
                  <a:lnTo>
                    <a:pt x="36803" y="8928"/>
                  </a:lnTo>
                  <a:lnTo>
                    <a:pt x="23526" y="25894"/>
                  </a:lnTo>
                  <a:lnTo>
                    <a:pt x="5519" y="69260"/>
                  </a:lnTo>
                  <a:lnTo>
                    <a:pt x="4335" y="82607"/>
                  </a:lnTo>
                  <a:lnTo>
                    <a:pt x="5006" y="88142"/>
                  </a:lnTo>
                  <a:lnTo>
                    <a:pt x="6865" y="92537"/>
                  </a:lnTo>
                  <a:lnTo>
                    <a:pt x="12694" y="99302"/>
                  </a:lnTo>
                  <a:lnTo>
                    <a:pt x="16929" y="100683"/>
                  </a:lnTo>
                  <a:lnTo>
                    <a:pt x="27280" y="100335"/>
                  </a:lnTo>
                  <a:lnTo>
                    <a:pt x="52582" y="92952"/>
                  </a:lnTo>
                  <a:lnTo>
                    <a:pt x="77277" y="79012"/>
                  </a:lnTo>
                  <a:lnTo>
                    <a:pt x="119884" y="41560"/>
                  </a:lnTo>
                  <a:lnTo>
                    <a:pt x="139157" y="19933"/>
                  </a:lnTo>
                  <a:lnTo>
                    <a:pt x="142986" y="10825"/>
                  </a:lnTo>
                  <a:lnTo>
                    <a:pt x="144007" y="6420"/>
                  </a:lnTo>
                  <a:lnTo>
                    <a:pt x="143983" y="3484"/>
                  </a:lnTo>
                  <a:lnTo>
                    <a:pt x="143261" y="1526"/>
                  </a:lnTo>
                  <a:lnTo>
                    <a:pt x="142074" y="221"/>
                  </a:lnTo>
                  <a:lnTo>
                    <a:pt x="139871" y="57"/>
                  </a:lnTo>
                  <a:lnTo>
                    <a:pt x="133661" y="1755"/>
                  </a:lnTo>
                  <a:lnTo>
                    <a:pt x="128079" y="6744"/>
                  </a:lnTo>
                  <a:lnTo>
                    <a:pt x="125603" y="10049"/>
                  </a:lnTo>
                  <a:lnTo>
                    <a:pt x="124657" y="14370"/>
                  </a:lnTo>
                  <a:lnTo>
                    <a:pt x="126698" y="30564"/>
                  </a:lnTo>
                  <a:lnTo>
                    <a:pt x="142812" y="77706"/>
                  </a:lnTo>
                  <a:lnTo>
                    <a:pt x="156372" y="118965"/>
                  </a:lnTo>
                  <a:lnTo>
                    <a:pt x="155812" y="129392"/>
                  </a:lnTo>
                  <a:lnTo>
                    <a:pt x="152505" y="138731"/>
                  </a:lnTo>
                  <a:lnTo>
                    <a:pt x="139700" y="15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182"/>
            <p:cNvSpPr/>
            <p:nvPr>
              <p:custDataLst>
                <p:tags r:id="rId44"/>
              </p:custDataLst>
            </p:nvPr>
          </p:nvSpPr>
          <p:spPr>
            <a:xfrm>
              <a:off x="2673350" y="14732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12700" y="40385"/>
                  </a:lnTo>
                  <a:lnTo>
                    <a:pt x="12700" y="80013"/>
                  </a:lnTo>
                  <a:lnTo>
                    <a:pt x="11289" y="1157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183"/>
            <p:cNvSpPr/>
            <p:nvPr>
              <p:custDataLst>
                <p:tags r:id="rId45"/>
              </p:custDataLst>
            </p:nvPr>
          </p:nvSpPr>
          <p:spPr>
            <a:xfrm>
              <a:off x="2597150" y="1458193"/>
              <a:ext cx="6351" cy="21358"/>
            </a:xfrm>
            <a:custGeom>
              <a:avLst/>
              <a:gdLst/>
              <a:ahLst/>
              <a:cxnLst/>
              <a:rect l="0" t="0" r="0" b="0"/>
              <a:pathLst>
                <a:path w="6351" h="21358">
                  <a:moveTo>
                    <a:pt x="0" y="21357"/>
                  </a:moveTo>
                  <a:lnTo>
                    <a:pt x="0" y="21357"/>
                  </a:lnTo>
                  <a:lnTo>
                    <a:pt x="0" y="0"/>
                  </a:lnTo>
                  <a:lnTo>
                    <a:pt x="0" y="811"/>
                  </a:lnTo>
                  <a:lnTo>
                    <a:pt x="6350" y="1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184"/>
            <p:cNvSpPr/>
            <p:nvPr>
              <p:custDataLst>
                <p:tags r:id="rId46"/>
              </p:custDataLst>
            </p:nvPr>
          </p:nvSpPr>
          <p:spPr>
            <a:xfrm>
              <a:off x="2559050" y="15938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4024" y="20722"/>
                  </a:lnTo>
                  <a:lnTo>
                    <a:pt x="5909" y="6546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185"/>
            <p:cNvSpPr/>
            <p:nvPr>
              <p:custDataLst>
                <p:tags r:id="rId47"/>
              </p:custDataLst>
            </p:nvPr>
          </p:nvSpPr>
          <p:spPr>
            <a:xfrm>
              <a:off x="2409461" y="1581150"/>
              <a:ext cx="117840" cy="6351"/>
            </a:xfrm>
            <a:custGeom>
              <a:avLst/>
              <a:gdLst/>
              <a:ahLst/>
              <a:cxnLst/>
              <a:rect l="0" t="0" r="0" b="0"/>
              <a:pathLst>
                <a:path w="117840" h="6351">
                  <a:moveTo>
                    <a:pt x="35289" y="6350"/>
                  </a:moveTo>
                  <a:lnTo>
                    <a:pt x="35289" y="6350"/>
                  </a:lnTo>
                  <a:lnTo>
                    <a:pt x="0" y="6350"/>
                  </a:lnTo>
                  <a:lnTo>
                    <a:pt x="43644" y="1986"/>
                  </a:lnTo>
                  <a:lnTo>
                    <a:pt x="117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186"/>
            <p:cNvSpPr/>
            <p:nvPr>
              <p:custDataLst>
                <p:tags r:id="rId48"/>
              </p:custDataLst>
            </p:nvPr>
          </p:nvSpPr>
          <p:spPr>
            <a:xfrm>
              <a:off x="2451209" y="1426974"/>
              <a:ext cx="50692" cy="264889"/>
            </a:xfrm>
            <a:custGeom>
              <a:avLst/>
              <a:gdLst/>
              <a:ahLst/>
              <a:cxnLst/>
              <a:rect l="0" t="0" r="0" b="0"/>
              <a:pathLst>
                <a:path w="50692" h="264889">
                  <a:moveTo>
                    <a:pt x="25291" y="14476"/>
                  </a:moveTo>
                  <a:lnTo>
                    <a:pt x="25291" y="14476"/>
                  </a:lnTo>
                  <a:lnTo>
                    <a:pt x="25291" y="7734"/>
                  </a:lnTo>
                  <a:lnTo>
                    <a:pt x="27172" y="2543"/>
                  </a:lnTo>
                  <a:lnTo>
                    <a:pt x="28662" y="170"/>
                  </a:lnTo>
                  <a:lnTo>
                    <a:pt x="29655" y="0"/>
                  </a:lnTo>
                  <a:lnTo>
                    <a:pt x="30317" y="1298"/>
                  </a:lnTo>
                  <a:lnTo>
                    <a:pt x="30758" y="3574"/>
                  </a:lnTo>
                  <a:lnTo>
                    <a:pt x="26096" y="42258"/>
                  </a:lnTo>
                  <a:lnTo>
                    <a:pt x="20380" y="89030"/>
                  </a:lnTo>
                  <a:lnTo>
                    <a:pt x="12457" y="126491"/>
                  </a:lnTo>
                  <a:lnTo>
                    <a:pt x="6201" y="163612"/>
                  </a:lnTo>
                  <a:lnTo>
                    <a:pt x="1137" y="203547"/>
                  </a:lnTo>
                  <a:lnTo>
                    <a:pt x="55" y="246590"/>
                  </a:lnTo>
                  <a:lnTo>
                    <a:pt x="0" y="253885"/>
                  </a:lnTo>
                  <a:lnTo>
                    <a:pt x="1375" y="258749"/>
                  </a:lnTo>
                  <a:lnTo>
                    <a:pt x="3703" y="261991"/>
                  </a:lnTo>
                  <a:lnTo>
                    <a:pt x="6665" y="264153"/>
                  </a:lnTo>
                  <a:lnTo>
                    <a:pt x="10052" y="264888"/>
                  </a:lnTo>
                  <a:lnTo>
                    <a:pt x="17577" y="263824"/>
                  </a:lnTo>
                  <a:lnTo>
                    <a:pt x="36489" y="249145"/>
                  </a:lnTo>
                  <a:lnTo>
                    <a:pt x="50691" y="211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187"/>
            <p:cNvSpPr/>
            <p:nvPr>
              <p:custDataLst>
                <p:tags r:id="rId49"/>
              </p:custDataLst>
            </p:nvPr>
          </p:nvSpPr>
          <p:spPr>
            <a:xfrm>
              <a:off x="2241550" y="1568450"/>
              <a:ext cx="82551" cy="124575"/>
            </a:xfrm>
            <a:custGeom>
              <a:avLst/>
              <a:gdLst/>
              <a:ahLst/>
              <a:cxnLst/>
              <a:rect l="0" t="0" r="0" b="0"/>
              <a:pathLst>
                <a:path w="82551" h="124575">
                  <a:moveTo>
                    <a:pt x="0" y="19050"/>
                  </a:moveTo>
                  <a:lnTo>
                    <a:pt x="0" y="19050"/>
                  </a:lnTo>
                  <a:lnTo>
                    <a:pt x="5467" y="13583"/>
                  </a:lnTo>
                  <a:lnTo>
                    <a:pt x="23949" y="30454"/>
                  </a:lnTo>
                  <a:lnTo>
                    <a:pt x="32809" y="49318"/>
                  </a:lnTo>
                  <a:lnTo>
                    <a:pt x="40713" y="85341"/>
                  </a:lnTo>
                  <a:lnTo>
                    <a:pt x="39732" y="103075"/>
                  </a:lnTo>
                  <a:lnTo>
                    <a:pt x="35062" y="114721"/>
                  </a:lnTo>
                  <a:lnTo>
                    <a:pt x="28989" y="121542"/>
                  </a:lnTo>
                  <a:lnTo>
                    <a:pt x="23938" y="124574"/>
                  </a:lnTo>
                  <a:lnTo>
                    <a:pt x="22309" y="123266"/>
                  </a:lnTo>
                  <a:lnTo>
                    <a:pt x="20498" y="116168"/>
                  </a:lnTo>
                  <a:lnTo>
                    <a:pt x="29475" y="80567"/>
                  </a:lnTo>
                  <a:lnTo>
                    <a:pt x="52312" y="3628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188"/>
            <p:cNvSpPr/>
            <p:nvPr>
              <p:custDataLst>
                <p:tags r:id="rId50"/>
              </p:custDataLst>
            </p:nvPr>
          </p:nvSpPr>
          <p:spPr>
            <a:xfrm>
              <a:off x="2100860" y="1579431"/>
              <a:ext cx="96241" cy="92853"/>
            </a:xfrm>
            <a:custGeom>
              <a:avLst/>
              <a:gdLst/>
              <a:ahLst/>
              <a:cxnLst/>
              <a:rect l="0" t="0" r="0" b="0"/>
              <a:pathLst>
                <a:path w="96241" h="92853">
                  <a:moveTo>
                    <a:pt x="58140" y="27119"/>
                  </a:moveTo>
                  <a:lnTo>
                    <a:pt x="58140" y="27119"/>
                  </a:lnTo>
                  <a:lnTo>
                    <a:pt x="58140" y="11539"/>
                  </a:lnTo>
                  <a:lnTo>
                    <a:pt x="56729" y="7560"/>
                  </a:lnTo>
                  <a:lnTo>
                    <a:pt x="51398" y="1258"/>
                  </a:lnTo>
                  <a:lnTo>
                    <a:pt x="48001" y="0"/>
                  </a:lnTo>
                  <a:lnTo>
                    <a:pt x="40463" y="485"/>
                  </a:lnTo>
                  <a:lnTo>
                    <a:pt x="24915" y="8095"/>
                  </a:lnTo>
                  <a:lnTo>
                    <a:pt x="16798" y="17253"/>
                  </a:lnTo>
                  <a:lnTo>
                    <a:pt x="2466" y="47121"/>
                  </a:lnTo>
                  <a:lnTo>
                    <a:pt x="0" y="62820"/>
                  </a:lnTo>
                  <a:lnTo>
                    <a:pt x="794" y="83403"/>
                  </a:lnTo>
                  <a:lnTo>
                    <a:pt x="2976" y="86514"/>
                  </a:lnTo>
                  <a:lnTo>
                    <a:pt x="11045" y="91852"/>
                  </a:lnTo>
                  <a:lnTo>
                    <a:pt x="15454" y="92852"/>
                  </a:lnTo>
                  <a:lnTo>
                    <a:pt x="24117" y="92082"/>
                  </a:lnTo>
                  <a:lnTo>
                    <a:pt x="27697" y="89478"/>
                  </a:lnTo>
                  <a:lnTo>
                    <a:pt x="47430" y="58211"/>
                  </a:lnTo>
                  <a:lnTo>
                    <a:pt x="63148" y="29091"/>
                  </a:lnTo>
                  <a:lnTo>
                    <a:pt x="63894" y="33640"/>
                  </a:lnTo>
                  <a:lnTo>
                    <a:pt x="64092" y="37816"/>
                  </a:lnTo>
                  <a:lnTo>
                    <a:pt x="96240" y="90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189"/>
            <p:cNvSpPr/>
            <p:nvPr>
              <p:custDataLst>
                <p:tags r:id="rId51"/>
              </p:custDataLst>
            </p:nvPr>
          </p:nvSpPr>
          <p:spPr>
            <a:xfrm>
              <a:off x="1968523" y="1606812"/>
              <a:ext cx="76178" cy="89509"/>
            </a:xfrm>
            <a:custGeom>
              <a:avLst/>
              <a:gdLst/>
              <a:ahLst/>
              <a:cxnLst/>
              <a:rect l="0" t="0" r="0" b="0"/>
              <a:pathLst>
                <a:path w="76178" h="89509">
                  <a:moveTo>
                    <a:pt x="6327" y="6088"/>
                  </a:moveTo>
                  <a:lnTo>
                    <a:pt x="6327" y="6088"/>
                  </a:lnTo>
                  <a:lnTo>
                    <a:pt x="6327" y="2717"/>
                  </a:lnTo>
                  <a:lnTo>
                    <a:pt x="5621" y="1724"/>
                  </a:lnTo>
                  <a:lnTo>
                    <a:pt x="4446" y="1062"/>
                  </a:lnTo>
                  <a:lnTo>
                    <a:pt x="860" y="0"/>
                  </a:lnTo>
                  <a:lnTo>
                    <a:pt x="0" y="45178"/>
                  </a:lnTo>
                  <a:lnTo>
                    <a:pt x="5051" y="77832"/>
                  </a:lnTo>
                  <a:lnTo>
                    <a:pt x="8817" y="86893"/>
                  </a:lnTo>
                  <a:lnTo>
                    <a:pt x="11515" y="88886"/>
                  </a:lnTo>
                  <a:lnTo>
                    <a:pt x="14725" y="89508"/>
                  </a:lnTo>
                  <a:lnTo>
                    <a:pt x="18275" y="89218"/>
                  </a:lnTo>
                  <a:lnTo>
                    <a:pt x="21348" y="86908"/>
                  </a:lnTo>
                  <a:lnTo>
                    <a:pt x="29749" y="72133"/>
                  </a:lnTo>
                  <a:lnTo>
                    <a:pt x="47316" y="26105"/>
                  </a:lnTo>
                  <a:lnTo>
                    <a:pt x="50457" y="8491"/>
                  </a:lnTo>
                  <a:lnTo>
                    <a:pt x="51975" y="5573"/>
                  </a:lnTo>
                  <a:lnTo>
                    <a:pt x="53692" y="3628"/>
                  </a:lnTo>
                  <a:lnTo>
                    <a:pt x="54837" y="4448"/>
                  </a:lnTo>
                  <a:lnTo>
                    <a:pt x="67193" y="48723"/>
                  </a:lnTo>
                  <a:lnTo>
                    <a:pt x="76177" y="8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190"/>
            <p:cNvSpPr/>
            <p:nvPr>
              <p:custDataLst>
                <p:tags r:id="rId52"/>
              </p:custDataLst>
            </p:nvPr>
          </p:nvSpPr>
          <p:spPr>
            <a:xfrm>
              <a:off x="1754612" y="1485817"/>
              <a:ext cx="150389" cy="203284"/>
            </a:xfrm>
            <a:custGeom>
              <a:avLst/>
              <a:gdLst/>
              <a:ahLst/>
              <a:cxnLst/>
              <a:rect l="0" t="0" r="0" b="0"/>
              <a:pathLst>
                <a:path w="150389" h="203284">
                  <a:moveTo>
                    <a:pt x="86888" y="25483"/>
                  </a:moveTo>
                  <a:lnTo>
                    <a:pt x="86888" y="25483"/>
                  </a:lnTo>
                  <a:lnTo>
                    <a:pt x="71308" y="13274"/>
                  </a:lnTo>
                  <a:lnTo>
                    <a:pt x="61027" y="8460"/>
                  </a:lnTo>
                  <a:lnTo>
                    <a:pt x="53992" y="9215"/>
                  </a:lnTo>
                  <a:lnTo>
                    <a:pt x="50141" y="10404"/>
                  </a:lnTo>
                  <a:lnTo>
                    <a:pt x="34607" y="22191"/>
                  </a:lnTo>
                  <a:lnTo>
                    <a:pt x="16599" y="45831"/>
                  </a:lnTo>
                  <a:lnTo>
                    <a:pt x="4600" y="85291"/>
                  </a:lnTo>
                  <a:lnTo>
                    <a:pt x="0" y="126667"/>
                  </a:lnTo>
                  <a:lnTo>
                    <a:pt x="4856" y="163335"/>
                  </a:lnTo>
                  <a:lnTo>
                    <a:pt x="13740" y="183647"/>
                  </a:lnTo>
                  <a:lnTo>
                    <a:pt x="26626" y="196437"/>
                  </a:lnTo>
                  <a:lnTo>
                    <a:pt x="34013" y="200836"/>
                  </a:lnTo>
                  <a:lnTo>
                    <a:pt x="51629" y="201960"/>
                  </a:lnTo>
                  <a:lnTo>
                    <a:pt x="70512" y="197051"/>
                  </a:lnTo>
                  <a:lnTo>
                    <a:pt x="96304" y="181681"/>
                  </a:lnTo>
                  <a:lnTo>
                    <a:pt x="127535" y="150143"/>
                  </a:lnTo>
                  <a:lnTo>
                    <a:pt x="144410" y="114235"/>
                  </a:lnTo>
                  <a:lnTo>
                    <a:pt x="147731" y="101147"/>
                  </a:lnTo>
                  <a:lnTo>
                    <a:pt x="146230" y="75732"/>
                  </a:lnTo>
                  <a:lnTo>
                    <a:pt x="134332" y="33292"/>
                  </a:lnTo>
                  <a:lnTo>
                    <a:pt x="126554" y="19311"/>
                  </a:lnTo>
                  <a:lnTo>
                    <a:pt x="110870" y="3507"/>
                  </a:lnTo>
                  <a:lnTo>
                    <a:pt x="104993" y="954"/>
                  </a:lnTo>
                  <a:lnTo>
                    <a:pt x="92818" y="0"/>
                  </a:lnTo>
                  <a:lnTo>
                    <a:pt x="82233" y="3809"/>
                  </a:lnTo>
                  <a:lnTo>
                    <a:pt x="77435" y="6800"/>
                  </a:lnTo>
                  <a:lnTo>
                    <a:pt x="70222" y="17650"/>
                  </a:lnTo>
                  <a:lnTo>
                    <a:pt x="67311" y="24494"/>
                  </a:lnTo>
                  <a:lnTo>
                    <a:pt x="66584" y="50982"/>
                  </a:lnTo>
                  <a:lnTo>
                    <a:pt x="70837" y="77802"/>
                  </a:lnTo>
                  <a:lnTo>
                    <a:pt x="78343" y="93186"/>
                  </a:lnTo>
                  <a:lnTo>
                    <a:pt x="107946" y="137561"/>
                  </a:lnTo>
                  <a:lnTo>
                    <a:pt x="139857" y="180444"/>
                  </a:lnTo>
                  <a:lnTo>
                    <a:pt x="150388" y="20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468"/>
          <p:cNvGrpSpPr/>
          <p:nvPr/>
        </p:nvGrpSpPr>
        <p:grpSpPr>
          <a:xfrm>
            <a:off x="978816" y="1363903"/>
            <a:ext cx="418185" cy="396015"/>
            <a:chOff x="978816" y="1363903"/>
            <a:chExt cx="418185" cy="396015"/>
          </a:xfrm>
        </p:grpSpPr>
        <p:sp>
          <p:nvSpPr>
            <p:cNvPr id="310" name="SMARTInkShape-2191"/>
            <p:cNvSpPr/>
            <p:nvPr>
              <p:custDataLst>
                <p:tags r:id="rId37"/>
              </p:custDataLst>
            </p:nvPr>
          </p:nvSpPr>
          <p:spPr>
            <a:xfrm>
              <a:off x="1377950" y="1536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192"/>
            <p:cNvSpPr/>
            <p:nvPr>
              <p:custDataLst>
                <p:tags r:id="rId38"/>
              </p:custDataLst>
            </p:nvPr>
          </p:nvSpPr>
          <p:spPr>
            <a:xfrm>
              <a:off x="1388829" y="1638300"/>
              <a:ext cx="8172" cy="16359"/>
            </a:xfrm>
            <a:custGeom>
              <a:avLst/>
              <a:gdLst/>
              <a:ahLst/>
              <a:cxnLst/>
              <a:rect l="0" t="0" r="0" b="0"/>
              <a:pathLst>
                <a:path w="8172" h="16359">
                  <a:moveTo>
                    <a:pt x="8171" y="12700"/>
                  </a:moveTo>
                  <a:lnTo>
                    <a:pt x="8171" y="12700"/>
                  </a:lnTo>
                  <a:lnTo>
                    <a:pt x="8171" y="16071"/>
                  </a:lnTo>
                  <a:lnTo>
                    <a:pt x="6760" y="16358"/>
                  </a:lnTo>
                  <a:lnTo>
                    <a:pt x="1429" y="14796"/>
                  </a:lnTo>
                  <a:lnTo>
                    <a:pt x="149" y="13392"/>
                  </a:lnTo>
                  <a:lnTo>
                    <a:pt x="0" y="11750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193"/>
            <p:cNvSpPr/>
            <p:nvPr>
              <p:custDataLst>
                <p:tags r:id="rId39"/>
              </p:custDataLst>
            </p:nvPr>
          </p:nvSpPr>
          <p:spPr>
            <a:xfrm>
              <a:off x="1141812" y="1714500"/>
              <a:ext cx="90089" cy="45418"/>
            </a:xfrm>
            <a:custGeom>
              <a:avLst/>
              <a:gdLst/>
              <a:ahLst/>
              <a:cxnLst/>
              <a:rect l="0" t="0" r="0" b="0"/>
              <a:pathLst>
                <a:path w="90089" h="45418">
                  <a:moveTo>
                    <a:pt x="20238" y="38100"/>
                  </a:moveTo>
                  <a:lnTo>
                    <a:pt x="20238" y="38100"/>
                  </a:lnTo>
                  <a:lnTo>
                    <a:pt x="10125" y="44842"/>
                  </a:lnTo>
                  <a:lnTo>
                    <a:pt x="6440" y="45417"/>
                  </a:lnTo>
                  <a:lnTo>
                    <a:pt x="3278" y="44389"/>
                  </a:lnTo>
                  <a:lnTo>
                    <a:pt x="465" y="42293"/>
                  </a:lnTo>
                  <a:lnTo>
                    <a:pt x="0" y="40895"/>
                  </a:lnTo>
                  <a:lnTo>
                    <a:pt x="1102" y="39963"/>
                  </a:lnTo>
                  <a:lnTo>
                    <a:pt x="8205" y="36812"/>
                  </a:lnTo>
                  <a:lnTo>
                    <a:pt x="90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194"/>
            <p:cNvSpPr/>
            <p:nvPr>
              <p:custDataLst>
                <p:tags r:id="rId40"/>
              </p:custDataLst>
            </p:nvPr>
          </p:nvSpPr>
          <p:spPr>
            <a:xfrm>
              <a:off x="978816" y="1720850"/>
              <a:ext cx="246735" cy="18712"/>
            </a:xfrm>
            <a:custGeom>
              <a:avLst/>
              <a:gdLst/>
              <a:ahLst/>
              <a:cxnLst/>
              <a:rect l="0" t="0" r="0" b="0"/>
              <a:pathLst>
                <a:path w="246735" h="18712">
                  <a:moveTo>
                    <a:pt x="18134" y="6350"/>
                  </a:moveTo>
                  <a:lnTo>
                    <a:pt x="18134" y="6350"/>
                  </a:lnTo>
                  <a:lnTo>
                    <a:pt x="457" y="15188"/>
                  </a:lnTo>
                  <a:lnTo>
                    <a:pt x="0" y="16476"/>
                  </a:lnTo>
                  <a:lnTo>
                    <a:pt x="1811" y="17334"/>
                  </a:lnTo>
                  <a:lnTo>
                    <a:pt x="19927" y="18711"/>
                  </a:lnTo>
                  <a:lnTo>
                    <a:pt x="65198" y="13979"/>
                  </a:lnTo>
                  <a:lnTo>
                    <a:pt x="110451" y="9582"/>
                  </a:lnTo>
                  <a:lnTo>
                    <a:pt x="157357" y="3937"/>
                  </a:lnTo>
                  <a:lnTo>
                    <a:pt x="200544" y="777"/>
                  </a:lnTo>
                  <a:lnTo>
                    <a:pt x="246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195"/>
            <p:cNvSpPr/>
            <p:nvPr>
              <p:custDataLst>
                <p:tags r:id="rId41"/>
              </p:custDataLst>
            </p:nvPr>
          </p:nvSpPr>
          <p:spPr>
            <a:xfrm>
              <a:off x="1008897" y="1363903"/>
              <a:ext cx="144035" cy="299137"/>
            </a:xfrm>
            <a:custGeom>
              <a:avLst/>
              <a:gdLst/>
              <a:ahLst/>
              <a:cxnLst/>
              <a:rect l="0" t="0" r="0" b="0"/>
              <a:pathLst>
                <a:path w="144035" h="299137">
                  <a:moveTo>
                    <a:pt x="32503" y="20397"/>
                  </a:moveTo>
                  <a:lnTo>
                    <a:pt x="32503" y="20397"/>
                  </a:lnTo>
                  <a:lnTo>
                    <a:pt x="35874" y="23768"/>
                  </a:lnTo>
                  <a:lnTo>
                    <a:pt x="37529" y="27305"/>
                  </a:lnTo>
                  <a:lnTo>
                    <a:pt x="37970" y="29235"/>
                  </a:lnTo>
                  <a:lnTo>
                    <a:pt x="42224" y="33262"/>
                  </a:lnTo>
                  <a:lnTo>
                    <a:pt x="59823" y="41596"/>
                  </a:lnTo>
                  <a:lnTo>
                    <a:pt x="77522" y="44552"/>
                  </a:lnTo>
                  <a:lnTo>
                    <a:pt x="110488" y="36118"/>
                  </a:lnTo>
                  <a:lnTo>
                    <a:pt x="127890" y="28426"/>
                  </a:lnTo>
                  <a:lnTo>
                    <a:pt x="137456" y="21378"/>
                  </a:lnTo>
                  <a:lnTo>
                    <a:pt x="142649" y="13542"/>
                  </a:lnTo>
                  <a:lnTo>
                    <a:pt x="144034" y="9477"/>
                  </a:lnTo>
                  <a:lnTo>
                    <a:pt x="143546" y="6062"/>
                  </a:lnTo>
                  <a:lnTo>
                    <a:pt x="141809" y="3079"/>
                  </a:lnTo>
                  <a:lnTo>
                    <a:pt x="139240" y="385"/>
                  </a:lnTo>
                  <a:lnTo>
                    <a:pt x="134706" y="0"/>
                  </a:lnTo>
                  <a:lnTo>
                    <a:pt x="107150" y="9522"/>
                  </a:lnTo>
                  <a:lnTo>
                    <a:pt x="91079" y="18386"/>
                  </a:lnTo>
                  <a:lnTo>
                    <a:pt x="74529" y="31733"/>
                  </a:lnTo>
                  <a:lnTo>
                    <a:pt x="63411" y="48954"/>
                  </a:lnTo>
                  <a:lnTo>
                    <a:pt x="53895" y="78641"/>
                  </a:lnTo>
                  <a:lnTo>
                    <a:pt x="55231" y="84626"/>
                  </a:lnTo>
                  <a:lnTo>
                    <a:pt x="67224" y="103163"/>
                  </a:lnTo>
                  <a:lnTo>
                    <a:pt x="88358" y="124627"/>
                  </a:lnTo>
                  <a:lnTo>
                    <a:pt x="96839" y="131632"/>
                  </a:lnTo>
                  <a:lnTo>
                    <a:pt x="102960" y="139450"/>
                  </a:lnTo>
                  <a:lnTo>
                    <a:pt x="103463" y="142805"/>
                  </a:lnTo>
                  <a:lnTo>
                    <a:pt x="102387" y="145746"/>
                  </a:lnTo>
                  <a:lnTo>
                    <a:pt x="57652" y="188632"/>
                  </a:lnTo>
                  <a:lnTo>
                    <a:pt x="23699" y="213659"/>
                  </a:lnTo>
                  <a:lnTo>
                    <a:pt x="3822" y="246616"/>
                  </a:lnTo>
                  <a:lnTo>
                    <a:pt x="683" y="253759"/>
                  </a:lnTo>
                  <a:lnTo>
                    <a:pt x="0" y="260639"/>
                  </a:lnTo>
                  <a:lnTo>
                    <a:pt x="3005" y="273927"/>
                  </a:lnTo>
                  <a:lnTo>
                    <a:pt x="9045" y="283125"/>
                  </a:lnTo>
                  <a:lnTo>
                    <a:pt x="17138" y="289565"/>
                  </a:lnTo>
                  <a:lnTo>
                    <a:pt x="27791" y="294779"/>
                  </a:lnTo>
                  <a:lnTo>
                    <a:pt x="71934" y="299136"/>
                  </a:lnTo>
                  <a:lnTo>
                    <a:pt x="91655" y="298092"/>
                  </a:lnTo>
                  <a:lnTo>
                    <a:pt x="140453" y="280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196"/>
            <p:cNvSpPr/>
            <p:nvPr>
              <p:custDataLst>
                <p:tags r:id="rId42"/>
              </p:custDataLst>
            </p:nvPr>
          </p:nvSpPr>
          <p:spPr>
            <a:xfrm>
              <a:off x="1156844" y="1543933"/>
              <a:ext cx="144907" cy="98045"/>
            </a:xfrm>
            <a:custGeom>
              <a:avLst/>
              <a:gdLst/>
              <a:ahLst/>
              <a:cxnLst/>
              <a:rect l="0" t="0" r="0" b="0"/>
              <a:pathLst>
                <a:path w="144907" h="98045">
                  <a:moveTo>
                    <a:pt x="11556" y="5467"/>
                  </a:moveTo>
                  <a:lnTo>
                    <a:pt x="11556" y="5467"/>
                  </a:lnTo>
                  <a:lnTo>
                    <a:pt x="8185" y="5467"/>
                  </a:lnTo>
                  <a:lnTo>
                    <a:pt x="4648" y="3585"/>
                  </a:lnTo>
                  <a:lnTo>
                    <a:pt x="0" y="0"/>
                  </a:lnTo>
                  <a:lnTo>
                    <a:pt x="9308" y="2750"/>
                  </a:lnTo>
                  <a:lnTo>
                    <a:pt x="17848" y="9904"/>
                  </a:lnTo>
                  <a:lnTo>
                    <a:pt x="28707" y="25832"/>
                  </a:lnTo>
                  <a:lnTo>
                    <a:pt x="38698" y="53548"/>
                  </a:lnTo>
                  <a:lnTo>
                    <a:pt x="39376" y="67758"/>
                  </a:lnTo>
                  <a:lnTo>
                    <a:pt x="36621" y="80424"/>
                  </a:lnTo>
                  <a:lnTo>
                    <a:pt x="30692" y="90757"/>
                  </a:lnTo>
                  <a:lnTo>
                    <a:pt x="25235" y="96290"/>
                  </a:lnTo>
                  <a:lnTo>
                    <a:pt x="22792" y="97766"/>
                  </a:lnTo>
                  <a:lnTo>
                    <a:pt x="20458" y="98044"/>
                  </a:lnTo>
                  <a:lnTo>
                    <a:pt x="15983" y="96472"/>
                  </a:lnTo>
                  <a:lnTo>
                    <a:pt x="14507" y="93653"/>
                  </a:lnTo>
                  <a:lnTo>
                    <a:pt x="12867" y="84877"/>
                  </a:lnTo>
                  <a:lnTo>
                    <a:pt x="18687" y="64666"/>
                  </a:lnTo>
                  <a:lnTo>
                    <a:pt x="29348" y="44174"/>
                  </a:lnTo>
                  <a:lnTo>
                    <a:pt x="65332" y="9292"/>
                  </a:lnTo>
                  <a:lnTo>
                    <a:pt x="76722" y="2445"/>
                  </a:lnTo>
                  <a:lnTo>
                    <a:pt x="82382" y="596"/>
                  </a:lnTo>
                  <a:lnTo>
                    <a:pt x="84173" y="809"/>
                  </a:lnTo>
                  <a:lnTo>
                    <a:pt x="85367" y="1656"/>
                  </a:lnTo>
                  <a:lnTo>
                    <a:pt x="86164" y="2926"/>
                  </a:lnTo>
                  <a:lnTo>
                    <a:pt x="76710" y="47108"/>
                  </a:lnTo>
                  <a:lnTo>
                    <a:pt x="76497" y="57135"/>
                  </a:lnTo>
                  <a:lnTo>
                    <a:pt x="78754" y="66295"/>
                  </a:lnTo>
                  <a:lnTo>
                    <a:pt x="87753" y="75070"/>
                  </a:lnTo>
                  <a:lnTo>
                    <a:pt x="113155" y="88831"/>
                  </a:lnTo>
                  <a:lnTo>
                    <a:pt x="144906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469"/>
          <p:cNvGrpSpPr/>
          <p:nvPr/>
        </p:nvGrpSpPr>
        <p:grpSpPr>
          <a:xfrm>
            <a:off x="5778500" y="431418"/>
            <a:ext cx="166813" cy="365111"/>
            <a:chOff x="5778500" y="431418"/>
            <a:chExt cx="166813" cy="365111"/>
          </a:xfrm>
        </p:grpSpPr>
        <p:sp>
          <p:nvSpPr>
            <p:cNvPr id="317" name="SMARTInkShape-2197"/>
            <p:cNvSpPr/>
            <p:nvPr>
              <p:custDataLst>
                <p:tags r:id="rId35"/>
              </p:custDataLst>
            </p:nvPr>
          </p:nvSpPr>
          <p:spPr>
            <a:xfrm>
              <a:off x="5778500" y="431418"/>
              <a:ext cx="166813" cy="365111"/>
            </a:xfrm>
            <a:custGeom>
              <a:avLst/>
              <a:gdLst/>
              <a:ahLst/>
              <a:cxnLst/>
              <a:rect l="0" t="0" r="0" b="0"/>
              <a:pathLst>
                <a:path w="166813" h="365111">
                  <a:moveTo>
                    <a:pt x="31750" y="101982"/>
                  </a:moveTo>
                  <a:lnTo>
                    <a:pt x="31750" y="101982"/>
                  </a:lnTo>
                  <a:lnTo>
                    <a:pt x="31750" y="61161"/>
                  </a:lnTo>
                  <a:lnTo>
                    <a:pt x="31750" y="17654"/>
                  </a:lnTo>
                  <a:lnTo>
                    <a:pt x="35121" y="3226"/>
                  </a:lnTo>
                  <a:lnTo>
                    <a:pt x="38229" y="867"/>
                  </a:lnTo>
                  <a:lnTo>
                    <a:pt x="42420" y="0"/>
                  </a:lnTo>
                  <a:lnTo>
                    <a:pt x="47329" y="127"/>
                  </a:lnTo>
                  <a:lnTo>
                    <a:pt x="60311" y="9676"/>
                  </a:lnTo>
                  <a:lnTo>
                    <a:pt x="103201" y="55909"/>
                  </a:lnTo>
                  <a:lnTo>
                    <a:pt x="119245" y="73038"/>
                  </a:lnTo>
                  <a:lnTo>
                    <a:pt x="142733" y="114416"/>
                  </a:lnTo>
                  <a:lnTo>
                    <a:pt x="154219" y="146079"/>
                  </a:lnTo>
                  <a:lnTo>
                    <a:pt x="162146" y="178966"/>
                  </a:lnTo>
                  <a:lnTo>
                    <a:pt x="166812" y="219807"/>
                  </a:lnTo>
                  <a:lnTo>
                    <a:pt x="163744" y="239721"/>
                  </a:lnTo>
                  <a:lnTo>
                    <a:pt x="142647" y="285117"/>
                  </a:lnTo>
                  <a:lnTo>
                    <a:pt x="114881" y="321523"/>
                  </a:lnTo>
                  <a:lnTo>
                    <a:pt x="78170" y="344733"/>
                  </a:lnTo>
                  <a:lnTo>
                    <a:pt x="31957" y="365110"/>
                  </a:lnTo>
                  <a:lnTo>
                    <a:pt x="25538" y="364184"/>
                  </a:lnTo>
                  <a:lnTo>
                    <a:pt x="0" y="34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198"/>
            <p:cNvSpPr/>
            <p:nvPr>
              <p:custDataLst>
                <p:tags r:id="rId36"/>
              </p:custDataLst>
            </p:nvPr>
          </p:nvSpPr>
          <p:spPr>
            <a:xfrm>
              <a:off x="5778500" y="447479"/>
              <a:ext cx="44451" cy="295472"/>
            </a:xfrm>
            <a:custGeom>
              <a:avLst/>
              <a:gdLst/>
              <a:ahLst/>
              <a:cxnLst/>
              <a:rect l="0" t="0" r="0" b="0"/>
              <a:pathLst>
                <a:path w="44451" h="29547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4364" y="2665"/>
                  </a:lnTo>
                  <a:lnTo>
                    <a:pt x="5026" y="1490"/>
                  </a:lnTo>
                  <a:lnTo>
                    <a:pt x="5467" y="0"/>
                  </a:lnTo>
                  <a:lnTo>
                    <a:pt x="6467" y="1124"/>
                  </a:lnTo>
                  <a:lnTo>
                    <a:pt x="21492" y="46308"/>
                  </a:lnTo>
                  <a:lnTo>
                    <a:pt x="28398" y="87903"/>
                  </a:lnTo>
                  <a:lnTo>
                    <a:pt x="31462" y="122178"/>
                  </a:lnTo>
                  <a:lnTo>
                    <a:pt x="36526" y="166122"/>
                  </a:lnTo>
                  <a:lnTo>
                    <a:pt x="41788" y="207913"/>
                  </a:lnTo>
                  <a:lnTo>
                    <a:pt x="43924" y="246190"/>
                  </a:lnTo>
                  <a:lnTo>
                    <a:pt x="4445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70"/>
          <p:cNvGrpSpPr/>
          <p:nvPr/>
        </p:nvGrpSpPr>
        <p:grpSpPr>
          <a:xfrm>
            <a:off x="4736291" y="438780"/>
            <a:ext cx="635810" cy="462921"/>
            <a:chOff x="4736291" y="438780"/>
            <a:chExt cx="635810" cy="462921"/>
          </a:xfrm>
        </p:grpSpPr>
        <p:sp>
          <p:nvSpPr>
            <p:cNvPr id="320" name="SMARTInkShape-2199"/>
            <p:cNvSpPr/>
            <p:nvPr>
              <p:custDataLst>
                <p:tags r:id="rId30"/>
              </p:custDataLst>
            </p:nvPr>
          </p:nvSpPr>
          <p:spPr>
            <a:xfrm>
              <a:off x="5200650" y="438780"/>
              <a:ext cx="171451" cy="292961"/>
            </a:xfrm>
            <a:custGeom>
              <a:avLst/>
              <a:gdLst/>
              <a:ahLst/>
              <a:cxnLst/>
              <a:rect l="0" t="0" r="0" b="0"/>
              <a:pathLst>
                <a:path w="171451" h="292961">
                  <a:moveTo>
                    <a:pt x="0" y="43820"/>
                  </a:moveTo>
                  <a:lnTo>
                    <a:pt x="0" y="43820"/>
                  </a:lnTo>
                  <a:lnTo>
                    <a:pt x="26731" y="8374"/>
                  </a:lnTo>
                  <a:lnTo>
                    <a:pt x="38692" y="314"/>
                  </a:lnTo>
                  <a:lnTo>
                    <a:pt x="44140" y="0"/>
                  </a:lnTo>
                  <a:lnTo>
                    <a:pt x="49182" y="1906"/>
                  </a:lnTo>
                  <a:lnTo>
                    <a:pt x="53955" y="5294"/>
                  </a:lnTo>
                  <a:lnTo>
                    <a:pt x="56431" y="11786"/>
                  </a:lnTo>
                  <a:lnTo>
                    <a:pt x="55335" y="54504"/>
                  </a:lnTo>
                  <a:lnTo>
                    <a:pt x="48325" y="100180"/>
                  </a:lnTo>
                  <a:lnTo>
                    <a:pt x="42227" y="137738"/>
                  </a:lnTo>
                  <a:lnTo>
                    <a:pt x="33846" y="181585"/>
                  </a:lnTo>
                  <a:lnTo>
                    <a:pt x="27510" y="221438"/>
                  </a:lnTo>
                  <a:lnTo>
                    <a:pt x="21870" y="261704"/>
                  </a:lnTo>
                  <a:lnTo>
                    <a:pt x="20592" y="286178"/>
                  </a:lnTo>
                  <a:lnTo>
                    <a:pt x="21489" y="290059"/>
                  </a:lnTo>
                  <a:lnTo>
                    <a:pt x="22792" y="292646"/>
                  </a:lnTo>
                  <a:lnTo>
                    <a:pt x="25779" y="292960"/>
                  </a:lnTo>
                  <a:lnTo>
                    <a:pt x="34740" y="289545"/>
                  </a:lnTo>
                  <a:lnTo>
                    <a:pt x="43897" y="279561"/>
                  </a:lnTo>
                  <a:lnTo>
                    <a:pt x="76147" y="234366"/>
                  </a:lnTo>
                  <a:lnTo>
                    <a:pt x="96785" y="187498"/>
                  </a:lnTo>
                  <a:lnTo>
                    <a:pt x="98754" y="173999"/>
                  </a:lnTo>
                  <a:lnTo>
                    <a:pt x="97279" y="165648"/>
                  </a:lnTo>
                  <a:lnTo>
                    <a:pt x="95896" y="163844"/>
                  </a:lnTo>
                  <a:lnTo>
                    <a:pt x="94269" y="163347"/>
                  </a:lnTo>
                  <a:lnTo>
                    <a:pt x="92480" y="163721"/>
                  </a:lnTo>
                  <a:lnTo>
                    <a:pt x="79847" y="177732"/>
                  </a:lnTo>
                  <a:lnTo>
                    <a:pt x="69441" y="199758"/>
                  </a:lnTo>
                  <a:lnTo>
                    <a:pt x="61015" y="236848"/>
                  </a:lnTo>
                  <a:lnTo>
                    <a:pt x="61926" y="254729"/>
                  </a:lnTo>
                  <a:lnTo>
                    <a:pt x="68445" y="268320"/>
                  </a:lnTo>
                  <a:lnTo>
                    <a:pt x="73147" y="273920"/>
                  </a:lnTo>
                  <a:lnTo>
                    <a:pt x="85896" y="280142"/>
                  </a:lnTo>
                  <a:lnTo>
                    <a:pt x="93248" y="281802"/>
                  </a:lnTo>
                  <a:lnTo>
                    <a:pt x="137710" y="270667"/>
                  </a:lnTo>
                  <a:lnTo>
                    <a:pt x="171450" y="259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200"/>
            <p:cNvSpPr/>
            <p:nvPr>
              <p:custDataLst>
                <p:tags r:id="rId31"/>
              </p:custDataLst>
            </p:nvPr>
          </p:nvSpPr>
          <p:spPr>
            <a:xfrm>
              <a:off x="5086350" y="590842"/>
              <a:ext cx="94270" cy="310859"/>
            </a:xfrm>
            <a:custGeom>
              <a:avLst/>
              <a:gdLst/>
              <a:ahLst/>
              <a:cxnLst/>
              <a:rect l="0" t="0" r="0" b="0"/>
              <a:pathLst>
                <a:path w="94270" h="310859">
                  <a:moveTo>
                    <a:pt x="0" y="310858"/>
                  </a:moveTo>
                  <a:lnTo>
                    <a:pt x="0" y="310858"/>
                  </a:lnTo>
                  <a:lnTo>
                    <a:pt x="10832" y="271884"/>
                  </a:lnTo>
                  <a:lnTo>
                    <a:pt x="17218" y="230644"/>
                  </a:lnTo>
                  <a:lnTo>
                    <a:pt x="22270" y="196074"/>
                  </a:lnTo>
                  <a:lnTo>
                    <a:pt x="28948" y="165298"/>
                  </a:lnTo>
                  <a:lnTo>
                    <a:pt x="36620" y="130454"/>
                  </a:lnTo>
                  <a:lnTo>
                    <a:pt x="45501" y="91991"/>
                  </a:lnTo>
                  <a:lnTo>
                    <a:pt x="54118" y="46394"/>
                  </a:lnTo>
                  <a:lnTo>
                    <a:pt x="60122" y="12563"/>
                  </a:lnTo>
                  <a:lnTo>
                    <a:pt x="65761" y="3540"/>
                  </a:lnTo>
                  <a:lnTo>
                    <a:pt x="69241" y="146"/>
                  </a:lnTo>
                  <a:lnTo>
                    <a:pt x="72267" y="0"/>
                  </a:lnTo>
                  <a:lnTo>
                    <a:pt x="74988" y="2019"/>
                  </a:lnTo>
                  <a:lnTo>
                    <a:pt x="80600" y="12024"/>
                  </a:lnTo>
                  <a:lnTo>
                    <a:pt x="90282" y="41457"/>
                  </a:lnTo>
                  <a:lnTo>
                    <a:pt x="94269" y="85566"/>
                  </a:lnTo>
                  <a:lnTo>
                    <a:pt x="93402" y="104895"/>
                  </a:lnTo>
                  <a:lnTo>
                    <a:pt x="83230" y="138523"/>
                  </a:lnTo>
                  <a:lnTo>
                    <a:pt x="80887" y="143051"/>
                  </a:lnTo>
                  <a:lnTo>
                    <a:pt x="70757" y="149964"/>
                  </a:lnTo>
                  <a:lnTo>
                    <a:pt x="58258" y="153977"/>
                  </a:lnTo>
                  <a:lnTo>
                    <a:pt x="48000" y="153409"/>
                  </a:lnTo>
                  <a:lnTo>
                    <a:pt x="43288" y="148037"/>
                  </a:lnTo>
                  <a:lnTo>
                    <a:pt x="25400" y="10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201"/>
            <p:cNvSpPr/>
            <p:nvPr>
              <p:custDataLst>
                <p:tags r:id="rId32"/>
              </p:custDataLst>
            </p:nvPr>
          </p:nvSpPr>
          <p:spPr>
            <a:xfrm>
              <a:off x="5086350" y="623183"/>
              <a:ext cx="43568" cy="234068"/>
            </a:xfrm>
            <a:custGeom>
              <a:avLst/>
              <a:gdLst/>
              <a:ahLst/>
              <a:cxnLst/>
              <a:rect l="0" t="0" r="0" b="0"/>
              <a:pathLst>
                <a:path w="43568" h="234068">
                  <a:moveTo>
                    <a:pt x="38100" y="5467"/>
                  </a:moveTo>
                  <a:lnTo>
                    <a:pt x="38100" y="5467"/>
                  </a:lnTo>
                  <a:lnTo>
                    <a:pt x="38100" y="2096"/>
                  </a:lnTo>
                  <a:lnTo>
                    <a:pt x="38806" y="1103"/>
                  </a:lnTo>
                  <a:lnTo>
                    <a:pt x="39981" y="441"/>
                  </a:lnTo>
                  <a:lnTo>
                    <a:pt x="41471" y="0"/>
                  </a:lnTo>
                  <a:lnTo>
                    <a:pt x="42464" y="1117"/>
                  </a:lnTo>
                  <a:lnTo>
                    <a:pt x="43567" y="6120"/>
                  </a:lnTo>
                  <a:lnTo>
                    <a:pt x="37426" y="45604"/>
                  </a:lnTo>
                  <a:lnTo>
                    <a:pt x="31550" y="81565"/>
                  </a:lnTo>
                  <a:lnTo>
                    <a:pt x="25341" y="124205"/>
                  </a:lnTo>
                  <a:lnTo>
                    <a:pt x="17151" y="163651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202"/>
            <p:cNvSpPr/>
            <p:nvPr>
              <p:custDataLst>
                <p:tags r:id="rId33"/>
              </p:custDataLst>
            </p:nvPr>
          </p:nvSpPr>
          <p:spPr>
            <a:xfrm>
              <a:off x="4838000" y="627983"/>
              <a:ext cx="229301" cy="99630"/>
            </a:xfrm>
            <a:custGeom>
              <a:avLst/>
              <a:gdLst/>
              <a:ahLst/>
              <a:cxnLst/>
              <a:rect l="0" t="0" r="0" b="0"/>
              <a:pathLst>
                <a:path w="229301" h="99630">
                  <a:moveTo>
                    <a:pt x="70550" y="51467"/>
                  </a:moveTo>
                  <a:lnTo>
                    <a:pt x="70550" y="51467"/>
                  </a:lnTo>
                  <a:lnTo>
                    <a:pt x="73921" y="48096"/>
                  </a:lnTo>
                  <a:lnTo>
                    <a:pt x="75576" y="42678"/>
                  </a:lnTo>
                  <a:lnTo>
                    <a:pt x="75606" y="34861"/>
                  </a:lnTo>
                  <a:lnTo>
                    <a:pt x="71656" y="19971"/>
                  </a:lnTo>
                  <a:lnTo>
                    <a:pt x="67984" y="13245"/>
                  </a:lnTo>
                  <a:lnTo>
                    <a:pt x="55208" y="2120"/>
                  </a:lnTo>
                  <a:lnTo>
                    <a:pt x="50445" y="225"/>
                  </a:lnTo>
                  <a:lnTo>
                    <a:pt x="41388" y="0"/>
                  </a:lnTo>
                  <a:lnTo>
                    <a:pt x="28356" y="3840"/>
                  </a:lnTo>
                  <a:lnTo>
                    <a:pt x="19812" y="13131"/>
                  </a:lnTo>
                  <a:lnTo>
                    <a:pt x="2829" y="38720"/>
                  </a:lnTo>
                  <a:lnTo>
                    <a:pt x="0" y="55209"/>
                  </a:lnTo>
                  <a:lnTo>
                    <a:pt x="1800" y="72180"/>
                  </a:lnTo>
                  <a:lnTo>
                    <a:pt x="7303" y="84427"/>
                  </a:lnTo>
                  <a:lnTo>
                    <a:pt x="14453" y="92692"/>
                  </a:lnTo>
                  <a:lnTo>
                    <a:pt x="18336" y="95883"/>
                  </a:lnTo>
                  <a:lnTo>
                    <a:pt x="23040" y="96600"/>
                  </a:lnTo>
                  <a:lnTo>
                    <a:pt x="33912" y="93634"/>
                  </a:lnTo>
                  <a:lnTo>
                    <a:pt x="48562" y="84030"/>
                  </a:lnTo>
                  <a:lnTo>
                    <a:pt x="55604" y="72525"/>
                  </a:lnTo>
                  <a:lnTo>
                    <a:pt x="63697" y="41765"/>
                  </a:lnTo>
                  <a:lnTo>
                    <a:pt x="63159" y="42177"/>
                  </a:lnTo>
                  <a:lnTo>
                    <a:pt x="60680" y="46397"/>
                  </a:lnTo>
                  <a:lnTo>
                    <a:pt x="58688" y="63449"/>
                  </a:lnTo>
                  <a:lnTo>
                    <a:pt x="61470" y="79633"/>
                  </a:lnTo>
                  <a:lnTo>
                    <a:pt x="66761" y="93366"/>
                  </a:lnTo>
                  <a:lnTo>
                    <a:pt x="69435" y="96333"/>
                  </a:lnTo>
                  <a:lnTo>
                    <a:pt x="76170" y="99629"/>
                  </a:lnTo>
                  <a:lnTo>
                    <a:pt x="80646" y="98392"/>
                  </a:lnTo>
                  <a:lnTo>
                    <a:pt x="91265" y="91373"/>
                  </a:lnTo>
                  <a:lnTo>
                    <a:pt x="105771" y="68779"/>
                  </a:lnTo>
                  <a:lnTo>
                    <a:pt x="117561" y="23101"/>
                  </a:lnTo>
                  <a:lnTo>
                    <a:pt x="120851" y="965"/>
                  </a:lnTo>
                  <a:lnTo>
                    <a:pt x="121017" y="865"/>
                  </a:lnTo>
                  <a:lnTo>
                    <a:pt x="123218" y="41152"/>
                  </a:lnTo>
                  <a:lnTo>
                    <a:pt x="125003" y="56760"/>
                  </a:lnTo>
                  <a:lnTo>
                    <a:pt x="121534" y="93589"/>
                  </a:lnTo>
                  <a:lnTo>
                    <a:pt x="121404" y="88485"/>
                  </a:lnTo>
                  <a:lnTo>
                    <a:pt x="127136" y="60321"/>
                  </a:lnTo>
                  <a:lnTo>
                    <a:pt x="144825" y="25006"/>
                  </a:lnTo>
                  <a:lnTo>
                    <a:pt x="152009" y="15953"/>
                  </a:lnTo>
                  <a:lnTo>
                    <a:pt x="155195" y="14385"/>
                  </a:lnTo>
                  <a:lnTo>
                    <a:pt x="158025" y="14752"/>
                  </a:lnTo>
                  <a:lnTo>
                    <a:pt x="160616" y="16407"/>
                  </a:lnTo>
                  <a:lnTo>
                    <a:pt x="167634" y="25478"/>
                  </a:lnTo>
                  <a:lnTo>
                    <a:pt x="170812" y="40474"/>
                  </a:lnTo>
                  <a:lnTo>
                    <a:pt x="172115" y="72196"/>
                  </a:lnTo>
                  <a:lnTo>
                    <a:pt x="172140" y="65370"/>
                  </a:lnTo>
                  <a:lnTo>
                    <a:pt x="186455" y="35336"/>
                  </a:lnTo>
                  <a:lnTo>
                    <a:pt x="192854" y="28305"/>
                  </a:lnTo>
                  <a:lnTo>
                    <a:pt x="200402" y="23534"/>
                  </a:lnTo>
                  <a:lnTo>
                    <a:pt x="208460" y="21413"/>
                  </a:lnTo>
                  <a:lnTo>
                    <a:pt x="211879" y="22259"/>
                  </a:lnTo>
                  <a:lnTo>
                    <a:pt x="217559" y="26962"/>
                  </a:lnTo>
                  <a:lnTo>
                    <a:pt x="224724" y="40914"/>
                  </a:lnTo>
                  <a:lnTo>
                    <a:pt x="229300" y="8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203"/>
            <p:cNvSpPr/>
            <p:nvPr>
              <p:custDataLst>
                <p:tags r:id="rId34"/>
              </p:custDataLst>
            </p:nvPr>
          </p:nvSpPr>
          <p:spPr>
            <a:xfrm>
              <a:off x="4736291" y="575132"/>
              <a:ext cx="134160" cy="189099"/>
            </a:xfrm>
            <a:custGeom>
              <a:avLst/>
              <a:gdLst/>
              <a:ahLst/>
              <a:cxnLst/>
              <a:rect l="0" t="0" r="0" b="0"/>
              <a:pathLst>
                <a:path w="134160" h="189099">
                  <a:moveTo>
                    <a:pt x="70659" y="15418"/>
                  </a:moveTo>
                  <a:lnTo>
                    <a:pt x="70659" y="15418"/>
                  </a:lnTo>
                  <a:lnTo>
                    <a:pt x="70659" y="9951"/>
                  </a:lnTo>
                  <a:lnTo>
                    <a:pt x="52982" y="307"/>
                  </a:lnTo>
                  <a:lnTo>
                    <a:pt x="43047" y="0"/>
                  </a:lnTo>
                  <a:lnTo>
                    <a:pt x="37434" y="906"/>
                  </a:lnTo>
                  <a:lnTo>
                    <a:pt x="29317" y="5676"/>
                  </a:lnTo>
                  <a:lnTo>
                    <a:pt x="18356" y="20236"/>
                  </a:lnTo>
                  <a:lnTo>
                    <a:pt x="14945" y="42637"/>
                  </a:lnTo>
                  <a:lnTo>
                    <a:pt x="17305" y="64876"/>
                  </a:lnTo>
                  <a:lnTo>
                    <a:pt x="35219" y="111606"/>
                  </a:lnTo>
                  <a:lnTo>
                    <a:pt x="53815" y="153569"/>
                  </a:lnTo>
                  <a:lnTo>
                    <a:pt x="56116" y="167130"/>
                  </a:lnTo>
                  <a:lnTo>
                    <a:pt x="55320" y="172298"/>
                  </a:lnTo>
                  <a:lnTo>
                    <a:pt x="53377" y="176449"/>
                  </a:lnTo>
                  <a:lnTo>
                    <a:pt x="50671" y="179922"/>
                  </a:lnTo>
                  <a:lnTo>
                    <a:pt x="36749" y="188181"/>
                  </a:lnTo>
                  <a:lnTo>
                    <a:pt x="27131" y="189098"/>
                  </a:lnTo>
                  <a:lnTo>
                    <a:pt x="22589" y="188355"/>
                  </a:lnTo>
                  <a:lnTo>
                    <a:pt x="13782" y="183766"/>
                  </a:lnTo>
                  <a:lnTo>
                    <a:pt x="5869" y="177023"/>
                  </a:lnTo>
                  <a:lnTo>
                    <a:pt x="0" y="169322"/>
                  </a:lnTo>
                  <a:lnTo>
                    <a:pt x="269" y="164587"/>
                  </a:lnTo>
                  <a:lnTo>
                    <a:pt x="6214" y="153682"/>
                  </a:lnTo>
                  <a:lnTo>
                    <a:pt x="24831" y="139014"/>
                  </a:lnTo>
                  <a:lnTo>
                    <a:pt x="61706" y="125730"/>
                  </a:lnTo>
                  <a:lnTo>
                    <a:pt x="134159" y="11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471"/>
          <p:cNvGrpSpPr/>
          <p:nvPr/>
        </p:nvGrpSpPr>
        <p:grpSpPr>
          <a:xfrm>
            <a:off x="4045468" y="481573"/>
            <a:ext cx="221733" cy="458228"/>
            <a:chOff x="4045468" y="481573"/>
            <a:chExt cx="221733" cy="458228"/>
          </a:xfrm>
        </p:grpSpPr>
        <p:sp>
          <p:nvSpPr>
            <p:cNvPr id="326" name="SMARTInkShape-2204"/>
            <p:cNvSpPr/>
            <p:nvPr>
              <p:custDataLst>
                <p:tags r:id="rId28"/>
              </p:custDataLst>
            </p:nvPr>
          </p:nvSpPr>
          <p:spPr>
            <a:xfrm>
              <a:off x="4184650" y="781050"/>
              <a:ext cx="82551" cy="146051"/>
            </a:xfrm>
            <a:custGeom>
              <a:avLst/>
              <a:gdLst/>
              <a:ahLst/>
              <a:cxnLst/>
              <a:rect l="0" t="0" r="0" b="0"/>
              <a:pathLst>
                <a:path w="82551" h="146051">
                  <a:moveTo>
                    <a:pt x="0" y="146050"/>
                  </a:moveTo>
                  <a:lnTo>
                    <a:pt x="0" y="146050"/>
                  </a:lnTo>
                  <a:lnTo>
                    <a:pt x="8838" y="121631"/>
                  </a:lnTo>
                  <a:lnTo>
                    <a:pt x="17007" y="82352"/>
                  </a:lnTo>
                  <a:lnTo>
                    <a:pt x="29873" y="35873"/>
                  </a:lnTo>
                  <a:lnTo>
                    <a:pt x="30499" y="32382"/>
                  </a:lnTo>
                  <a:lnTo>
                    <a:pt x="32327" y="29349"/>
                  </a:lnTo>
                  <a:lnTo>
                    <a:pt x="38121" y="2409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205"/>
            <p:cNvSpPr/>
            <p:nvPr>
              <p:custDataLst>
                <p:tags r:id="rId29"/>
              </p:custDataLst>
            </p:nvPr>
          </p:nvSpPr>
          <p:spPr>
            <a:xfrm>
              <a:off x="4045468" y="481573"/>
              <a:ext cx="184861" cy="458228"/>
            </a:xfrm>
            <a:custGeom>
              <a:avLst/>
              <a:gdLst/>
              <a:ahLst/>
              <a:cxnLst/>
              <a:rect l="0" t="0" r="0" b="0"/>
              <a:pathLst>
                <a:path w="184861" h="458228">
                  <a:moveTo>
                    <a:pt x="88382" y="172477"/>
                  </a:moveTo>
                  <a:lnTo>
                    <a:pt x="88382" y="172477"/>
                  </a:lnTo>
                  <a:lnTo>
                    <a:pt x="88382" y="162364"/>
                  </a:lnTo>
                  <a:lnTo>
                    <a:pt x="84619" y="153636"/>
                  </a:lnTo>
                  <a:lnTo>
                    <a:pt x="78243" y="145759"/>
                  </a:lnTo>
                  <a:lnTo>
                    <a:pt x="70705" y="139906"/>
                  </a:lnTo>
                  <a:lnTo>
                    <a:pt x="65309" y="139474"/>
                  </a:lnTo>
                  <a:lnTo>
                    <a:pt x="51787" y="142757"/>
                  </a:lnTo>
                  <a:lnTo>
                    <a:pt x="38251" y="152683"/>
                  </a:lnTo>
                  <a:lnTo>
                    <a:pt x="25885" y="167207"/>
                  </a:lnTo>
                  <a:lnTo>
                    <a:pt x="5380" y="205397"/>
                  </a:lnTo>
                  <a:lnTo>
                    <a:pt x="258" y="246183"/>
                  </a:lnTo>
                  <a:lnTo>
                    <a:pt x="0" y="253364"/>
                  </a:lnTo>
                  <a:lnTo>
                    <a:pt x="3355" y="258857"/>
                  </a:lnTo>
                  <a:lnTo>
                    <a:pt x="16490" y="266842"/>
                  </a:lnTo>
                  <a:lnTo>
                    <a:pt x="24227" y="267137"/>
                  </a:lnTo>
                  <a:lnTo>
                    <a:pt x="40348" y="261820"/>
                  </a:lnTo>
                  <a:lnTo>
                    <a:pt x="61920" y="246927"/>
                  </a:lnTo>
                  <a:lnTo>
                    <a:pt x="78347" y="212254"/>
                  </a:lnTo>
                  <a:lnTo>
                    <a:pt x="90058" y="168836"/>
                  </a:lnTo>
                  <a:lnTo>
                    <a:pt x="88922" y="126602"/>
                  </a:lnTo>
                  <a:lnTo>
                    <a:pt x="84089" y="85506"/>
                  </a:lnTo>
                  <a:lnTo>
                    <a:pt x="82946" y="68677"/>
                  </a:lnTo>
                  <a:lnTo>
                    <a:pt x="86201" y="55553"/>
                  </a:lnTo>
                  <a:lnTo>
                    <a:pt x="97849" y="38349"/>
                  </a:lnTo>
                  <a:lnTo>
                    <a:pt x="112824" y="23610"/>
                  </a:lnTo>
                  <a:lnTo>
                    <a:pt x="151031" y="2661"/>
                  </a:lnTo>
                  <a:lnTo>
                    <a:pt x="157665" y="0"/>
                  </a:lnTo>
                  <a:lnTo>
                    <a:pt x="163498" y="1048"/>
                  </a:lnTo>
                  <a:lnTo>
                    <a:pt x="173743" y="9738"/>
                  </a:lnTo>
                  <a:lnTo>
                    <a:pt x="184073" y="27127"/>
                  </a:lnTo>
                  <a:lnTo>
                    <a:pt x="184860" y="55797"/>
                  </a:lnTo>
                  <a:lnTo>
                    <a:pt x="175005" y="102653"/>
                  </a:lnTo>
                  <a:lnTo>
                    <a:pt x="159899" y="146690"/>
                  </a:lnTo>
                  <a:lnTo>
                    <a:pt x="144144" y="187336"/>
                  </a:lnTo>
                  <a:lnTo>
                    <a:pt x="132215" y="220709"/>
                  </a:lnTo>
                  <a:lnTo>
                    <a:pt x="117362" y="267672"/>
                  </a:lnTo>
                  <a:lnTo>
                    <a:pt x="106611" y="311455"/>
                  </a:lnTo>
                  <a:lnTo>
                    <a:pt x="99306" y="345017"/>
                  </a:lnTo>
                  <a:lnTo>
                    <a:pt x="91932" y="388857"/>
                  </a:lnTo>
                  <a:lnTo>
                    <a:pt x="90964" y="425945"/>
                  </a:lnTo>
                  <a:lnTo>
                    <a:pt x="101082" y="4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472"/>
          <p:cNvGrpSpPr/>
          <p:nvPr/>
        </p:nvGrpSpPr>
        <p:grpSpPr>
          <a:xfrm>
            <a:off x="2358508" y="453829"/>
            <a:ext cx="1285779" cy="526226"/>
            <a:chOff x="2358508" y="453829"/>
            <a:chExt cx="1285779" cy="526226"/>
          </a:xfrm>
        </p:grpSpPr>
        <p:sp>
          <p:nvSpPr>
            <p:cNvPr id="329" name="SMARTInkShape-2206"/>
            <p:cNvSpPr/>
            <p:nvPr>
              <p:custDataLst>
                <p:tags r:id="rId19"/>
              </p:custDataLst>
            </p:nvPr>
          </p:nvSpPr>
          <p:spPr>
            <a:xfrm>
              <a:off x="3502712" y="624151"/>
              <a:ext cx="141575" cy="137850"/>
            </a:xfrm>
            <a:custGeom>
              <a:avLst/>
              <a:gdLst/>
              <a:ahLst/>
              <a:cxnLst/>
              <a:rect l="0" t="0" r="0" b="0"/>
              <a:pathLst>
                <a:path w="141575" h="137850">
                  <a:moveTo>
                    <a:pt x="8838" y="10849"/>
                  </a:moveTo>
                  <a:lnTo>
                    <a:pt x="8838" y="10849"/>
                  </a:lnTo>
                  <a:lnTo>
                    <a:pt x="0" y="25155"/>
                  </a:lnTo>
                  <a:lnTo>
                    <a:pt x="123" y="28147"/>
                  </a:lnTo>
                  <a:lnTo>
                    <a:pt x="4024" y="35235"/>
                  </a:lnTo>
                  <a:lnTo>
                    <a:pt x="14154" y="43788"/>
                  </a:lnTo>
                  <a:lnTo>
                    <a:pt x="22721" y="47420"/>
                  </a:lnTo>
                  <a:lnTo>
                    <a:pt x="39841" y="45125"/>
                  </a:lnTo>
                  <a:lnTo>
                    <a:pt x="52674" y="39976"/>
                  </a:lnTo>
                  <a:lnTo>
                    <a:pt x="58425" y="34143"/>
                  </a:lnTo>
                  <a:lnTo>
                    <a:pt x="60946" y="30611"/>
                  </a:lnTo>
                  <a:lnTo>
                    <a:pt x="63747" y="21043"/>
                  </a:lnTo>
                  <a:lnTo>
                    <a:pt x="64287" y="11147"/>
                  </a:lnTo>
                  <a:lnTo>
                    <a:pt x="62174" y="4396"/>
                  </a:lnTo>
                  <a:lnTo>
                    <a:pt x="60623" y="2314"/>
                  </a:lnTo>
                  <a:lnTo>
                    <a:pt x="57018" y="0"/>
                  </a:lnTo>
                  <a:lnTo>
                    <a:pt x="49301" y="2735"/>
                  </a:lnTo>
                  <a:lnTo>
                    <a:pt x="44280" y="5439"/>
                  </a:lnTo>
                  <a:lnTo>
                    <a:pt x="36820" y="14089"/>
                  </a:lnTo>
                  <a:lnTo>
                    <a:pt x="28653" y="34622"/>
                  </a:lnTo>
                  <a:lnTo>
                    <a:pt x="25406" y="51754"/>
                  </a:lnTo>
                  <a:lnTo>
                    <a:pt x="26314" y="66423"/>
                  </a:lnTo>
                  <a:lnTo>
                    <a:pt x="30951" y="78117"/>
                  </a:lnTo>
                  <a:lnTo>
                    <a:pt x="34164" y="83211"/>
                  </a:lnTo>
                  <a:lnTo>
                    <a:pt x="39127" y="86607"/>
                  </a:lnTo>
                  <a:lnTo>
                    <a:pt x="52168" y="90380"/>
                  </a:lnTo>
                  <a:lnTo>
                    <a:pt x="65490" y="88294"/>
                  </a:lnTo>
                  <a:lnTo>
                    <a:pt x="78467" y="81958"/>
                  </a:lnTo>
                  <a:lnTo>
                    <a:pt x="97672" y="65079"/>
                  </a:lnTo>
                  <a:lnTo>
                    <a:pt x="129351" y="22607"/>
                  </a:lnTo>
                  <a:lnTo>
                    <a:pt x="132955" y="10431"/>
                  </a:lnTo>
                  <a:lnTo>
                    <a:pt x="133210" y="6337"/>
                  </a:lnTo>
                  <a:lnTo>
                    <a:pt x="132675" y="3607"/>
                  </a:lnTo>
                  <a:lnTo>
                    <a:pt x="131613" y="1788"/>
                  </a:lnTo>
                  <a:lnTo>
                    <a:pt x="130199" y="1281"/>
                  </a:lnTo>
                  <a:lnTo>
                    <a:pt x="128551" y="1648"/>
                  </a:lnTo>
                  <a:lnTo>
                    <a:pt x="126746" y="2598"/>
                  </a:lnTo>
                  <a:lnTo>
                    <a:pt x="120836" y="14049"/>
                  </a:lnTo>
                  <a:lnTo>
                    <a:pt x="120468" y="23090"/>
                  </a:lnTo>
                  <a:lnTo>
                    <a:pt x="128561" y="54089"/>
                  </a:lnTo>
                  <a:lnTo>
                    <a:pt x="139078" y="80460"/>
                  </a:lnTo>
                  <a:lnTo>
                    <a:pt x="141574" y="109423"/>
                  </a:lnTo>
                  <a:lnTo>
                    <a:pt x="135838" y="13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207"/>
            <p:cNvSpPr/>
            <p:nvPr>
              <p:custDataLst>
                <p:tags r:id="rId20"/>
              </p:custDataLst>
            </p:nvPr>
          </p:nvSpPr>
          <p:spPr>
            <a:xfrm>
              <a:off x="3448050" y="453829"/>
              <a:ext cx="37886" cy="282772"/>
            </a:xfrm>
            <a:custGeom>
              <a:avLst/>
              <a:gdLst/>
              <a:ahLst/>
              <a:cxnLst/>
              <a:rect l="0" t="0" r="0" b="0"/>
              <a:pathLst>
                <a:path w="37886" h="2827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4503" y="418"/>
                  </a:lnTo>
                  <a:lnTo>
                    <a:pt x="23144" y="4646"/>
                  </a:lnTo>
                  <a:lnTo>
                    <a:pt x="29806" y="13110"/>
                  </a:lnTo>
                  <a:lnTo>
                    <a:pt x="32571" y="18330"/>
                  </a:lnTo>
                  <a:lnTo>
                    <a:pt x="37008" y="60784"/>
                  </a:lnTo>
                  <a:lnTo>
                    <a:pt x="37885" y="108368"/>
                  </a:lnTo>
                  <a:lnTo>
                    <a:pt x="36155" y="152309"/>
                  </a:lnTo>
                  <a:lnTo>
                    <a:pt x="32620" y="197499"/>
                  </a:lnTo>
                  <a:lnTo>
                    <a:pt x="27558" y="239586"/>
                  </a:lnTo>
                  <a:lnTo>
                    <a:pt x="2540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208"/>
            <p:cNvSpPr/>
            <p:nvPr>
              <p:custDataLst>
                <p:tags r:id="rId21"/>
              </p:custDataLst>
            </p:nvPr>
          </p:nvSpPr>
          <p:spPr>
            <a:xfrm>
              <a:off x="3359150" y="5461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11994" y="299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209"/>
            <p:cNvSpPr/>
            <p:nvPr>
              <p:custDataLst>
                <p:tags r:id="rId22"/>
              </p:custDataLst>
            </p:nvPr>
          </p:nvSpPr>
          <p:spPr>
            <a:xfrm>
              <a:off x="3340100" y="6604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764" y="7048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210"/>
            <p:cNvSpPr/>
            <p:nvPr>
              <p:custDataLst>
                <p:tags r:id="rId23"/>
              </p:custDataLst>
            </p:nvPr>
          </p:nvSpPr>
          <p:spPr>
            <a:xfrm>
              <a:off x="3239101" y="641350"/>
              <a:ext cx="75600" cy="50801"/>
            </a:xfrm>
            <a:custGeom>
              <a:avLst/>
              <a:gdLst/>
              <a:ahLst/>
              <a:cxnLst/>
              <a:rect l="0" t="0" r="0" b="0"/>
              <a:pathLst>
                <a:path w="75600" h="50801">
                  <a:moveTo>
                    <a:pt x="18449" y="50800"/>
                  </a:moveTo>
                  <a:lnTo>
                    <a:pt x="18449" y="50800"/>
                  </a:lnTo>
                  <a:lnTo>
                    <a:pt x="15078" y="50800"/>
                  </a:lnTo>
                  <a:lnTo>
                    <a:pt x="6240" y="47429"/>
                  </a:lnTo>
                  <a:lnTo>
                    <a:pt x="3959" y="45730"/>
                  </a:lnTo>
                  <a:lnTo>
                    <a:pt x="0" y="39244"/>
                  </a:lnTo>
                  <a:lnTo>
                    <a:pt x="2948" y="31697"/>
                  </a:lnTo>
                  <a:lnTo>
                    <a:pt x="10148" y="26317"/>
                  </a:lnTo>
                  <a:lnTo>
                    <a:pt x="75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211"/>
            <p:cNvSpPr/>
            <p:nvPr>
              <p:custDataLst>
                <p:tags r:id="rId24"/>
              </p:custDataLst>
            </p:nvPr>
          </p:nvSpPr>
          <p:spPr>
            <a:xfrm>
              <a:off x="3252451" y="468294"/>
              <a:ext cx="30500" cy="316546"/>
            </a:xfrm>
            <a:custGeom>
              <a:avLst/>
              <a:gdLst/>
              <a:ahLst/>
              <a:cxnLst/>
              <a:rect l="0" t="0" r="0" b="0"/>
              <a:pathLst>
                <a:path w="30500" h="316546">
                  <a:moveTo>
                    <a:pt x="24149" y="14306"/>
                  </a:moveTo>
                  <a:lnTo>
                    <a:pt x="24149" y="14306"/>
                  </a:lnTo>
                  <a:lnTo>
                    <a:pt x="29175" y="2372"/>
                  </a:lnTo>
                  <a:lnTo>
                    <a:pt x="29616" y="0"/>
                  </a:lnTo>
                  <a:lnTo>
                    <a:pt x="30325" y="16471"/>
                  </a:lnTo>
                  <a:lnTo>
                    <a:pt x="30476" y="61828"/>
                  </a:lnTo>
                  <a:lnTo>
                    <a:pt x="29789" y="98482"/>
                  </a:lnTo>
                  <a:lnTo>
                    <a:pt x="25428" y="139985"/>
                  </a:lnTo>
                  <a:lnTo>
                    <a:pt x="19667" y="181758"/>
                  </a:lnTo>
                  <a:lnTo>
                    <a:pt x="11400" y="227875"/>
                  </a:lnTo>
                  <a:lnTo>
                    <a:pt x="5084" y="265734"/>
                  </a:lnTo>
                  <a:lnTo>
                    <a:pt x="0" y="306760"/>
                  </a:lnTo>
                  <a:lnTo>
                    <a:pt x="994" y="312287"/>
                  </a:lnTo>
                  <a:lnTo>
                    <a:pt x="3068" y="315265"/>
                  </a:lnTo>
                  <a:lnTo>
                    <a:pt x="5863" y="316545"/>
                  </a:lnTo>
                  <a:lnTo>
                    <a:pt x="9135" y="315988"/>
                  </a:lnTo>
                  <a:lnTo>
                    <a:pt x="30499" y="29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212"/>
            <p:cNvSpPr/>
            <p:nvPr>
              <p:custDataLst>
                <p:tags r:id="rId25"/>
              </p:custDataLst>
            </p:nvPr>
          </p:nvSpPr>
          <p:spPr>
            <a:xfrm>
              <a:off x="2694330" y="651414"/>
              <a:ext cx="478793" cy="302502"/>
            </a:xfrm>
            <a:custGeom>
              <a:avLst/>
              <a:gdLst/>
              <a:ahLst/>
              <a:cxnLst/>
              <a:rect l="0" t="0" r="0" b="0"/>
              <a:pathLst>
                <a:path w="478793" h="302502">
                  <a:moveTo>
                    <a:pt x="80620" y="15336"/>
                  </a:moveTo>
                  <a:lnTo>
                    <a:pt x="80620" y="15336"/>
                  </a:lnTo>
                  <a:lnTo>
                    <a:pt x="80620" y="11965"/>
                  </a:lnTo>
                  <a:lnTo>
                    <a:pt x="78739" y="8428"/>
                  </a:lnTo>
                  <a:lnTo>
                    <a:pt x="74845" y="4505"/>
                  </a:lnTo>
                  <a:lnTo>
                    <a:pt x="68411" y="409"/>
                  </a:lnTo>
                  <a:lnTo>
                    <a:pt x="57084" y="0"/>
                  </a:lnTo>
                  <a:lnTo>
                    <a:pt x="44054" y="2876"/>
                  </a:lnTo>
                  <a:lnTo>
                    <a:pt x="33559" y="8857"/>
                  </a:lnTo>
                  <a:lnTo>
                    <a:pt x="11665" y="37993"/>
                  </a:lnTo>
                  <a:lnTo>
                    <a:pt x="2412" y="58973"/>
                  </a:lnTo>
                  <a:lnTo>
                    <a:pt x="0" y="72125"/>
                  </a:lnTo>
                  <a:lnTo>
                    <a:pt x="2690" y="83144"/>
                  </a:lnTo>
                  <a:lnTo>
                    <a:pt x="5384" y="88058"/>
                  </a:lnTo>
                  <a:lnTo>
                    <a:pt x="8590" y="90628"/>
                  </a:lnTo>
                  <a:lnTo>
                    <a:pt x="12139" y="91637"/>
                  </a:lnTo>
                  <a:lnTo>
                    <a:pt x="15916" y="91603"/>
                  </a:lnTo>
                  <a:lnTo>
                    <a:pt x="38087" y="78072"/>
                  </a:lnTo>
                  <a:lnTo>
                    <a:pt x="84358" y="32719"/>
                  </a:lnTo>
                  <a:lnTo>
                    <a:pt x="87346" y="31158"/>
                  </a:lnTo>
                  <a:lnTo>
                    <a:pt x="89337" y="30823"/>
                  </a:lnTo>
                  <a:lnTo>
                    <a:pt x="90665" y="31305"/>
                  </a:lnTo>
                  <a:lnTo>
                    <a:pt x="91550" y="32332"/>
                  </a:lnTo>
                  <a:lnTo>
                    <a:pt x="84298" y="79323"/>
                  </a:lnTo>
                  <a:lnTo>
                    <a:pt x="75360" y="121549"/>
                  </a:lnTo>
                  <a:lnTo>
                    <a:pt x="70124" y="162753"/>
                  </a:lnTo>
                  <a:lnTo>
                    <a:pt x="68573" y="204360"/>
                  </a:lnTo>
                  <a:lnTo>
                    <a:pt x="63642" y="250274"/>
                  </a:lnTo>
                  <a:lnTo>
                    <a:pt x="63861" y="282452"/>
                  </a:lnTo>
                  <a:lnTo>
                    <a:pt x="67118" y="302501"/>
                  </a:lnTo>
                  <a:lnTo>
                    <a:pt x="68796" y="302029"/>
                  </a:lnTo>
                  <a:lnTo>
                    <a:pt x="74424" y="295861"/>
                  </a:lnTo>
                  <a:lnTo>
                    <a:pt x="93899" y="255081"/>
                  </a:lnTo>
                  <a:lnTo>
                    <a:pt x="107681" y="217370"/>
                  </a:lnTo>
                  <a:lnTo>
                    <a:pt x="120702" y="177347"/>
                  </a:lnTo>
                  <a:lnTo>
                    <a:pt x="137743" y="133703"/>
                  </a:lnTo>
                  <a:lnTo>
                    <a:pt x="150462" y="95328"/>
                  </a:lnTo>
                  <a:lnTo>
                    <a:pt x="161496" y="49519"/>
                  </a:lnTo>
                  <a:lnTo>
                    <a:pt x="162426" y="41582"/>
                  </a:lnTo>
                  <a:lnTo>
                    <a:pt x="161969" y="39889"/>
                  </a:lnTo>
                  <a:lnTo>
                    <a:pt x="160958" y="39466"/>
                  </a:lnTo>
                  <a:lnTo>
                    <a:pt x="159578" y="39889"/>
                  </a:lnTo>
                  <a:lnTo>
                    <a:pt x="157183" y="75162"/>
                  </a:lnTo>
                  <a:lnTo>
                    <a:pt x="160263" y="115348"/>
                  </a:lnTo>
                  <a:lnTo>
                    <a:pt x="165679" y="133242"/>
                  </a:lnTo>
                  <a:lnTo>
                    <a:pt x="169782" y="135568"/>
                  </a:lnTo>
                  <a:lnTo>
                    <a:pt x="181866" y="136270"/>
                  </a:lnTo>
                  <a:lnTo>
                    <a:pt x="187628" y="133353"/>
                  </a:lnTo>
                  <a:lnTo>
                    <a:pt x="211450" y="104029"/>
                  </a:lnTo>
                  <a:lnTo>
                    <a:pt x="224178" y="71196"/>
                  </a:lnTo>
                  <a:lnTo>
                    <a:pt x="226178" y="62040"/>
                  </a:lnTo>
                  <a:lnTo>
                    <a:pt x="226524" y="67196"/>
                  </a:lnTo>
                  <a:lnTo>
                    <a:pt x="226627" y="77661"/>
                  </a:lnTo>
                  <a:lnTo>
                    <a:pt x="232295" y="85604"/>
                  </a:lnTo>
                  <a:lnTo>
                    <a:pt x="236770" y="89698"/>
                  </a:lnTo>
                  <a:lnTo>
                    <a:pt x="249268" y="94247"/>
                  </a:lnTo>
                  <a:lnTo>
                    <a:pt x="264230" y="95563"/>
                  </a:lnTo>
                  <a:lnTo>
                    <a:pt x="288520" y="91632"/>
                  </a:lnTo>
                  <a:lnTo>
                    <a:pt x="327077" y="74058"/>
                  </a:lnTo>
                  <a:lnTo>
                    <a:pt x="343596" y="54999"/>
                  </a:lnTo>
                  <a:lnTo>
                    <a:pt x="350685" y="38220"/>
                  </a:lnTo>
                  <a:lnTo>
                    <a:pt x="350462" y="30681"/>
                  </a:lnTo>
                  <a:lnTo>
                    <a:pt x="349415" y="27683"/>
                  </a:lnTo>
                  <a:lnTo>
                    <a:pt x="346600" y="26389"/>
                  </a:lnTo>
                  <a:lnTo>
                    <a:pt x="337827" y="26834"/>
                  </a:lnTo>
                  <a:lnTo>
                    <a:pt x="320989" y="34422"/>
                  </a:lnTo>
                  <a:lnTo>
                    <a:pt x="312569" y="45456"/>
                  </a:lnTo>
                  <a:lnTo>
                    <a:pt x="307181" y="59767"/>
                  </a:lnTo>
                  <a:lnTo>
                    <a:pt x="304853" y="81574"/>
                  </a:lnTo>
                  <a:lnTo>
                    <a:pt x="306809" y="90166"/>
                  </a:lnTo>
                  <a:lnTo>
                    <a:pt x="311911" y="96336"/>
                  </a:lnTo>
                  <a:lnTo>
                    <a:pt x="315248" y="98969"/>
                  </a:lnTo>
                  <a:lnTo>
                    <a:pt x="318177" y="100019"/>
                  </a:lnTo>
                  <a:lnTo>
                    <a:pt x="320836" y="100014"/>
                  </a:lnTo>
                  <a:lnTo>
                    <a:pt x="323314" y="99304"/>
                  </a:lnTo>
                  <a:lnTo>
                    <a:pt x="333543" y="91564"/>
                  </a:lnTo>
                  <a:lnTo>
                    <a:pt x="345786" y="74811"/>
                  </a:lnTo>
                  <a:lnTo>
                    <a:pt x="346297" y="74742"/>
                  </a:lnTo>
                  <a:lnTo>
                    <a:pt x="346638" y="75401"/>
                  </a:lnTo>
                  <a:lnTo>
                    <a:pt x="347999" y="95294"/>
                  </a:lnTo>
                  <a:lnTo>
                    <a:pt x="350679" y="99792"/>
                  </a:lnTo>
                  <a:lnTo>
                    <a:pt x="353087" y="101273"/>
                  </a:lnTo>
                  <a:lnTo>
                    <a:pt x="359526" y="102919"/>
                  </a:lnTo>
                  <a:lnTo>
                    <a:pt x="367091" y="101769"/>
                  </a:lnTo>
                  <a:lnTo>
                    <a:pt x="386926" y="93328"/>
                  </a:lnTo>
                  <a:lnTo>
                    <a:pt x="392675" y="89275"/>
                  </a:lnTo>
                  <a:lnTo>
                    <a:pt x="394490" y="88618"/>
                  </a:lnTo>
                  <a:lnTo>
                    <a:pt x="395699" y="88885"/>
                  </a:lnTo>
                  <a:lnTo>
                    <a:pt x="396506" y="89768"/>
                  </a:lnTo>
                  <a:lnTo>
                    <a:pt x="397907" y="103237"/>
                  </a:lnTo>
                  <a:lnTo>
                    <a:pt x="398078" y="115876"/>
                  </a:lnTo>
                  <a:lnTo>
                    <a:pt x="398797" y="117641"/>
                  </a:lnTo>
                  <a:lnTo>
                    <a:pt x="399982" y="118111"/>
                  </a:lnTo>
                  <a:lnTo>
                    <a:pt x="401478" y="117720"/>
                  </a:lnTo>
                  <a:lnTo>
                    <a:pt x="405022" y="113521"/>
                  </a:lnTo>
                  <a:lnTo>
                    <a:pt x="408949" y="104835"/>
                  </a:lnTo>
                  <a:lnTo>
                    <a:pt x="421425" y="59876"/>
                  </a:lnTo>
                  <a:lnTo>
                    <a:pt x="428465" y="38019"/>
                  </a:lnTo>
                  <a:lnTo>
                    <a:pt x="435360" y="29415"/>
                  </a:lnTo>
                  <a:lnTo>
                    <a:pt x="439174" y="27544"/>
                  </a:lnTo>
                  <a:lnTo>
                    <a:pt x="447175" y="27347"/>
                  </a:lnTo>
                  <a:lnTo>
                    <a:pt x="457317" y="33374"/>
                  </a:lnTo>
                  <a:lnTo>
                    <a:pt x="471163" y="46786"/>
                  </a:lnTo>
                  <a:lnTo>
                    <a:pt x="474332" y="51119"/>
                  </a:lnTo>
                  <a:lnTo>
                    <a:pt x="478792" y="74073"/>
                  </a:lnTo>
                  <a:lnTo>
                    <a:pt x="467970" y="129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213"/>
            <p:cNvSpPr/>
            <p:nvPr>
              <p:custDataLst>
                <p:tags r:id="rId26"/>
              </p:custDataLst>
            </p:nvPr>
          </p:nvSpPr>
          <p:spPr>
            <a:xfrm>
              <a:off x="2540883" y="704850"/>
              <a:ext cx="49918" cy="38101"/>
            </a:xfrm>
            <a:custGeom>
              <a:avLst/>
              <a:gdLst/>
              <a:ahLst/>
              <a:cxnLst/>
              <a:rect l="0" t="0" r="0" b="0"/>
              <a:pathLst>
                <a:path w="499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50" y="31358"/>
                  </a:lnTo>
                  <a:lnTo>
                    <a:pt x="11404" y="20423"/>
                  </a:lnTo>
                  <a:lnTo>
                    <a:pt x="26276" y="8246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214"/>
            <p:cNvSpPr/>
            <p:nvPr>
              <p:custDataLst>
                <p:tags r:id="rId27"/>
              </p:custDataLst>
            </p:nvPr>
          </p:nvSpPr>
          <p:spPr>
            <a:xfrm>
              <a:off x="2358508" y="637289"/>
              <a:ext cx="117993" cy="342766"/>
            </a:xfrm>
            <a:custGeom>
              <a:avLst/>
              <a:gdLst/>
              <a:ahLst/>
              <a:cxnLst/>
              <a:rect l="0" t="0" r="0" b="0"/>
              <a:pathLst>
                <a:path w="117993" h="342766">
                  <a:moveTo>
                    <a:pt x="73542" y="48511"/>
                  </a:moveTo>
                  <a:lnTo>
                    <a:pt x="73542" y="48511"/>
                  </a:lnTo>
                  <a:lnTo>
                    <a:pt x="76913" y="48511"/>
                  </a:lnTo>
                  <a:lnTo>
                    <a:pt x="77906" y="47805"/>
                  </a:lnTo>
                  <a:lnTo>
                    <a:pt x="78568" y="46629"/>
                  </a:lnTo>
                  <a:lnTo>
                    <a:pt x="79630" y="39673"/>
                  </a:lnTo>
                  <a:lnTo>
                    <a:pt x="74402" y="16377"/>
                  </a:lnTo>
                  <a:lnTo>
                    <a:pt x="67055" y="5437"/>
                  </a:lnTo>
                  <a:lnTo>
                    <a:pt x="59840" y="1145"/>
                  </a:lnTo>
                  <a:lnTo>
                    <a:pt x="55941" y="0"/>
                  </a:lnTo>
                  <a:lnTo>
                    <a:pt x="44082" y="2491"/>
                  </a:lnTo>
                  <a:lnTo>
                    <a:pt x="30815" y="9008"/>
                  </a:lnTo>
                  <a:lnTo>
                    <a:pt x="20215" y="18960"/>
                  </a:lnTo>
                  <a:lnTo>
                    <a:pt x="6314" y="43204"/>
                  </a:lnTo>
                  <a:lnTo>
                    <a:pt x="0" y="65989"/>
                  </a:lnTo>
                  <a:lnTo>
                    <a:pt x="1231" y="72863"/>
                  </a:lnTo>
                  <a:lnTo>
                    <a:pt x="8242" y="86145"/>
                  </a:lnTo>
                  <a:lnTo>
                    <a:pt x="16533" y="93460"/>
                  </a:lnTo>
                  <a:lnTo>
                    <a:pt x="20719" y="95410"/>
                  </a:lnTo>
                  <a:lnTo>
                    <a:pt x="32897" y="93814"/>
                  </a:lnTo>
                  <a:lnTo>
                    <a:pt x="46305" y="88401"/>
                  </a:lnTo>
                  <a:lnTo>
                    <a:pt x="80600" y="63624"/>
                  </a:lnTo>
                  <a:lnTo>
                    <a:pt x="82481" y="64231"/>
                  </a:lnTo>
                  <a:lnTo>
                    <a:pt x="83735" y="66047"/>
                  </a:lnTo>
                  <a:lnTo>
                    <a:pt x="84570" y="68668"/>
                  </a:lnTo>
                  <a:lnTo>
                    <a:pt x="79115" y="109639"/>
                  </a:lnTo>
                  <a:lnTo>
                    <a:pt x="73312" y="146821"/>
                  </a:lnTo>
                  <a:lnTo>
                    <a:pt x="69005" y="189118"/>
                  </a:lnTo>
                  <a:lnTo>
                    <a:pt x="64179" y="234173"/>
                  </a:lnTo>
                  <a:lnTo>
                    <a:pt x="61501" y="279369"/>
                  </a:lnTo>
                  <a:lnTo>
                    <a:pt x="60972" y="325718"/>
                  </a:lnTo>
                  <a:lnTo>
                    <a:pt x="61605" y="337520"/>
                  </a:lnTo>
                  <a:lnTo>
                    <a:pt x="62762" y="340667"/>
                  </a:lnTo>
                  <a:lnTo>
                    <a:pt x="64239" y="342765"/>
                  </a:lnTo>
                  <a:lnTo>
                    <a:pt x="65929" y="342752"/>
                  </a:lnTo>
                  <a:lnTo>
                    <a:pt x="67761" y="341333"/>
                  </a:lnTo>
                  <a:lnTo>
                    <a:pt x="97622" y="295951"/>
                  </a:lnTo>
                  <a:lnTo>
                    <a:pt x="117992" y="24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473"/>
          <p:cNvGrpSpPr/>
          <p:nvPr/>
        </p:nvGrpSpPr>
        <p:grpSpPr>
          <a:xfrm>
            <a:off x="403853" y="374650"/>
            <a:ext cx="1348748" cy="596241"/>
            <a:chOff x="403853" y="374650"/>
            <a:chExt cx="1348748" cy="596241"/>
          </a:xfrm>
        </p:grpSpPr>
        <p:sp>
          <p:nvSpPr>
            <p:cNvPr id="339" name="SMARTInkShape-2215"/>
            <p:cNvSpPr/>
            <p:nvPr>
              <p:custDataLst>
                <p:tags r:id="rId5"/>
              </p:custDataLst>
            </p:nvPr>
          </p:nvSpPr>
          <p:spPr>
            <a:xfrm>
              <a:off x="1504626" y="589515"/>
              <a:ext cx="127325" cy="126154"/>
            </a:xfrm>
            <a:custGeom>
              <a:avLst/>
              <a:gdLst/>
              <a:ahLst/>
              <a:cxnLst/>
              <a:rect l="0" t="0" r="0" b="0"/>
              <a:pathLst>
                <a:path w="127325" h="126154">
                  <a:moveTo>
                    <a:pt x="13024" y="58185"/>
                  </a:moveTo>
                  <a:lnTo>
                    <a:pt x="13024" y="58185"/>
                  </a:lnTo>
                  <a:lnTo>
                    <a:pt x="13024" y="49347"/>
                  </a:lnTo>
                  <a:lnTo>
                    <a:pt x="12318" y="48059"/>
                  </a:lnTo>
                  <a:lnTo>
                    <a:pt x="11142" y="47201"/>
                  </a:lnTo>
                  <a:lnTo>
                    <a:pt x="7557" y="45824"/>
                  </a:lnTo>
                  <a:lnTo>
                    <a:pt x="8948" y="45636"/>
                  </a:lnTo>
                  <a:lnTo>
                    <a:pt x="10307" y="45585"/>
                  </a:lnTo>
                  <a:lnTo>
                    <a:pt x="13698" y="43648"/>
                  </a:lnTo>
                  <a:lnTo>
                    <a:pt x="18968" y="40435"/>
                  </a:lnTo>
                  <a:lnTo>
                    <a:pt x="33130" y="33249"/>
                  </a:lnTo>
                  <a:lnTo>
                    <a:pt x="55217" y="13352"/>
                  </a:lnTo>
                  <a:lnTo>
                    <a:pt x="57381" y="9952"/>
                  </a:lnTo>
                  <a:lnTo>
                    <a:pt x="58117" y="6274"/>
                  </a:lnTo>
                  <a:lnTo>
                    <a:pt x="57903" y="2411"/>
                  </a:lnTo>
                  <a:lnTo>
                    <a:pt x="55643" y="541"/>
                  </a:lnTo>
                  <a:lnTo>
                    <a:pt x="52020" y="0"/>
                  </a:lnTo>
                  <a:lnTo>
                    <a:pt x="47488" y="345"/>
                  </a:lnTo>
                  <a:lnTo>
                    <a:pt x="27626" y="14315"/>
                  </a:lnTo>
                  <a:lnTo>
                    <a:pt x="10608" y="32957"/>
                  </a:lnTo>
                  <a:lnTo>
                    <a:pt x="0" y="61999"/>
                  </a:lnTo>
                  <a:lnTo>
                    <a:pt x="415" y="81517"/>
                  </a:lnTo>
                  <a:lnTo>
                    <a:pt x="5303" y="98188"/>
                  </a:lnTo>
                  <a:lnTo>
                    <a:pt x="12180" y="110301"/>
                  </a:lnTo>
                  <a:lnTo>
                    <a:pt x="29347" y="118507"/>
                  </a:lnTo>
                  <a:lnTo>
                    <a:pt x="73869" y="126153"/>
                  </a:lnTo>
                  <a:lnTo>
                    <a:pt x="127324" y="121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216"/>
            <p:cNvSpPr/>
            <p:nvPr>
              <p:custDataLst>
                <p:tags r:id="rId6"/>
              </p:custDataLst>
            </p:nvPr>
          </p:nvSpPr>
          <p:spPr>
            <a:xfrm>
              <a:off x="485292" y="870030"/>
              <a:ext cx="676759" cy="44371"/>
            </a:xfrm>
            <a:custGeom>
              <a:avLst/>
              <a:gdLst/>
              <a:ahLst/>
              <a:cxnLst/>
              <a:rect l="0" t="0" r="0" b="0"/>
              <a:pathLst>
                <a:path w="676759" h="44371">
                  <a:moveTo>
                    <a:pt x="3658" y="44370"/>
                  </a:moveTo>
                  <a:lnTo>
                    <a:pt x="3658" y="44370"/>
                  </a:lnTo>
                  <a:lnTo>
                    <a:pt x="0" y="44370"/>
                  </a:lnTo>
                  <a:lnTo>
                    <a:pt x="39436" y="39300"/>
                  </a:lnTo>
                  <a:lnTo>
                    <a:pt x="68713" y="35532"/>
                  </a:lnTo>
                  <a:lnTo>
                    <a:pt x="108066" y="31505"/>
                  </a:lnTo>
                  <a:lnTo>
                    <a:pt x="150250" y="27363"/>
                  </a:lnTo>
                  <a:lnTo>
                    <a:pt x="185462" y="23171"/>
                  </a:lnTo>
                  <a:lnTo>
                    <a:pt x="233052" y="20215"/>
                  </a:lnTo>
                  <a:lnTo>
                    <a:pt x="265302" y="17642"/>
                  </a:lnTo>
                  <a:lnTo>
                    <a:pt x="299155" y="14146"/>
                  </a:lnTo>
                  <a:lnTo>
                    <a:pt x="335368" y="10241"/>
                  </a:lnTo>
                  <a:lnTo>
                    <a:pt x="370748" y="8035"/>
                  </a:lnTo>
                  <a:lnTo>
                    <a:pt x="405287" y="7054"/>
                  </a:lnTo>
                  <a:lnTo>
                    <a:pt x="439452" y="6619"/>
                  </a:lnTo>
                  <a:lnTo>
                    <a:pt x="473452" y="4543"/>
                  </a:lnTo>
                  <a:lnTo>
                    <a:pt x="506672" y="1975"/>
                  </a:lnTo>
                  <a:lnTo>
                    <a:pt x="552435" y="529"/>
                  </a:lnTo>
                  <a:lnTo>
                    <a:pt x="595236" y="100"/>
                  </a:lnTo>
                  <a:lnTo>
                    <a:pt x="629237" y="0"/>
                  </a:lnTo>
                  <a:lnTo>
                    <a:pt x="676758" y="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217"/>
            <p:cNvSpPr/>
            <p:nvPr>
              <p:custDataLst>
                <p:tags r:id="rId7"/>
              </p:custDataLst>
            </p:nvPr>
          </p:nvSpPr>
          <p:spPr>
            <a:xfrm>
              <a:off x="668508" y="869950"/>
              <a:ext cx="868193" cy="100941"/>
            </a:xfrm>
            <a:custGeom>
              <a:avLst/>
              <a:gdLst/>
              <a:ahLst/>
              <a:cxnLst/>
              <a:rect l="0" t="0" r="0" b="0"/>
              <a:pathLst>
                <a:path w="868193" h="100941">
                  <a:moveTo>
                    <a:pt x="131592" y="57150"/>
                  </a:moveTo>
                  <a:lnTo>
                    <a:pt x="131592" y="57150"/>
                  </a:lnTo>
                  <a:lnTo>
                    <a:pt x="87003" y="70965"/>
                  </a:lnTo>
                  <a:lnTo>
                    <a:pt x="48152" y="83633"/>
                  </a:lnTo>
                  <a:lnTo>
                    <a:pt x="879" y="99372"/>
                  </a:lnTo>
                  <a:lnTo>
                    <a:pt x="0" y="100115"/>
                  </a:lnTo>
                  <a:lnTo>
                    <a:pt x="4668" y="100940"/>
                  </a:lnTo>
                  <a:lnTo>
                    <a:pt x="44484" y="96400"/>
                  </a:lnTo>
                  <a:lnTo>
                    <a:pt x="81323" y="90730"/>
                  </a:lnTo>
                  <a:lnTo>
                    <a:pt x="121166" y="84582"/>
                  </a:lnTo>
                  <a:lnTo>
                    <a:pt x="154475" y="80396"/>
                  </a:lnTo>
                  <a:lnTo>
                    <a:pt x="188564" y="76183"/>
                  </a:lnTo>
                  <a:lnTo>
                    <a:pt x="224646" y="71254"/>
                  </a:lnTo>
                  <a:lnTo>
                    <a:pt x="266553" y="64359"/>
                  </a:lnTo>
                  <a:lnTo>
                    <a:pt x="311049" y="58472"/>
                  </a:lnTo>
                  <a:lnTo>
                    <a:pt x="356695" y="53504"/>
                  </a:lnTo>
                  <a:lnTo>
                    <a:pt x="402853" y="48944"/>
                  </a:lnTo>
                  <a:lnTo>
                    <a:pt x="449237" y="42685"/>
                  </a:lnTo>
                  <a:lnTo>
                    <a:pt x="496429" y="35904"/>
                  </a:lnTo>
                  <a:lnTo>
                    <a:pt x="520866" y="33108"/>
                  </a:lnTo>
                  <a:lnTo>
                    <a:pt x="545625" y="30539"/>
                  </a:lnTo>
                  <a:lnTo>
                    <a:pt x="591949" y="27684"/>
                  </a:lnTo>
                  <a:lnTo>
                    <a:pt x="636056" y="25710"/>
                  </a:lnTo>
                  <a:lnTo>
                    <a:pt x="679178" y="22480"/>
                  </a:lnTo>
                  <a:lnTo>
                    <a:pt x="719980" y="18693"/>
                  </a:lnTo>
                  <a:lnTo>
                    <a:pt x="758576" y="14658"/>
                  </a:lnTo>
                  <a:lnTo>
                    <a:pt x="794544" y="10513"/>
                  </a:lnTo>
                  <a:lnTo>
                    <a:pt x="868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218"/>
            <p:cNvSpPr/>
            <p:nvPr>
              <p:custDataLst>
                <p:tags r:id="rId8"/>
              </p:custDataLst>
            </p:nvPr>
          </p:nvSpPr>
          <p:spPr>
            <a:xfrm>
              <a:off x="1695450" y="6032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219"/>
            <p:cNvSpPr/>
            <p:nvPr>
              <p:custDataLst>
                <p:tags r:id="rId9"/>
              </p:custDataLst>
            </p:nvPr>
          </p:nvSpPr>
          <p:spPr>
            <a:xfrm>
              <a:off x="1727200" y="774700"/>
              <a:ext cx="25401" cy="17024"/>
            </a:xfrm>
            <a:custGeom>
              <a:avLst/>
              <a:gdLst/>
              <a:ahLst/>
              <a:cxnLst/>
              <a:rect l="0" t="0" r="0" b="0"/>
              <a:pathLst>
                <a:path w="25401" h="17024">
                  <a:moveTo>
                    <a:pt x="25400" y="0"/>
                  </a:moveTo>
                  <a:lnTo>
                    <a:pt x="25400" y="0"/>
                  </a:lnTo>
                  <a:lnTo>
                    <a:pt x="10205" y="14490"/>
                  </a:lnTo>
                  <a:lnTo>
                    <a:pt x="5006" y="17023"/>
                  </a:lnTo>
                  <a:lnTo>
                    <a:pt x="3337" y="1699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220"/>
            <p:cNvSpPr/>
            <p:nvPr>
              <p:custDataLst>
                <p:tags r:id="rId10"/>
              </p:custDataLst>
            </p:nvPr>
          </p:nvSpPr>
          <p:spPr>
            <a:xfrm>
              <a:off x="1460500" y="419292"/>
              <a:ext cx="17645" cy="279209"/>
            </a:xfrm>
            <a:custGeom>
              <a:avLst/>
              <a:gdLst/>
              <a:ahLst/>
              <a:cxnLst/>
              <a:rect l="0" t="0" r="0" b="0"/>
              <a:pathLst>
                <a:path w="17645" h="279209">
                  <a:moveTo>
                    <a:pt x="0" y="25208"/>
                  </a:moveTo>
                  <a:lnTo>
                    <a:pt x="0" y="25208"/>
                  </a:lnTo>
                  <a:lnTo>
                    <a:pt x="9434" y="14363"/>
                  </a:lnTo>
                  <a:lnTo>
                    <a:pt x="15887" y="1298"/>
                  </a:lnTo>
                  <a:lnTo>
                    <a:pt x="16941" y="96"/>
                  </a:lnTo>
                  <a:lnTo>
                    <a:pt x="17644" y="0"/>
                  </a:lnTo>
                  <a:lnTo>
                    <a:pt x="13839" y="45041"/>
                  </a:lnTo>
                  <a:lnTo>
                    <a:pt x="13037" y="90821"/>
                  </a:lnTo>
                  <a:lnTo>
                    <a:pt x="12800" y="132608"/>
                  </a:lnTo>
                  <a:lnTo>
                    <a:pt x="12730" y="172271"/>
                  </a:lnTo>
                  <a:lnTo>
                    <a:pt x="12709" y="212951"/>
                  </a:lnTo>
                  <a:lnTo>
                    <a:pt x="12700" y="279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221"/>
            <p:cNvSpPr/>
            <p:nvPr>
              <p:custDataLst>
                <p:tags r:id="rId11"/>
              </p:custDataLst>
            </p:nvPr>
          </p:nvSpPr>
          <p:spPr>
            <a:xfrm>
              <a:off x="1377950" y="501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822"/>
                  </a:lnTo>
                  <a:lnTo>
                    <a:pt x="705" y="121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222"/>
            <p:cNvSpPr/>
            <p:nvPr>
              <p:custDataLst>
                <p:tags r:id="rId12"/>
              </p:custDataLst>
            </p:nvPr>
          </p:nvSpPr>
          <p:spPr>
            <a:xfrm>
              <a:off x="1372188" y="615950"/>
              <a:ext cx="5763" cy="101601"/>
            </a:xfrm>
            <a:custGeom>
              <a:avLst/>
              <a:gdLst/>
              <a:ahLst/>
              <a:cxnLst/>
              <a:rect l="0" t="0" r="0" b="0"/>
              <a:pathLst>
                <a:path w="5763" h="101601">
                  <a:moveTo>
                    <a:pt x="5762" y="0"/>
                  </a:moveTo>
                  <a:lnTo>
                    <a:pt x="5762" y="0"/>
                  </a:lnTo>
                  <a:lnTo>
                    <a:pt x="3880" y="12552"/>
                  </a:lnTo>
                  <a:lnTo>
                    <a:pt x="0" y="53158"/>
                  </a:lnTo>
                  <a:lnTo>
                    <a:pt x="1410" y="79880"/>
                  </a:lnTo>
                  <a:lnTo>
                    <a:pt x="576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223"/>
            <p:cNvSpPr/>
            <p:nvPr>
              <p:custDataLst>
                <p:tags r:id="rId13"/>
              </p:custDataLst>
            </p:nvPr>
          </p:nvSpPr>
          <p:spPr>
            <a:xfrm>
              <a:off x="1194190" y="596900"/>
              <a:ext cx="145661" cy="50801"/>
            </a:xfrm>
            <a:custGeom>
              <a:avLst/>
              <a:gdLst/>
              <a:ahLst/>
              <a:cxnLst/>
              <a:rect l="0" t="0" r="0" b="0"/>
              <a:pathLst>
                <a:path w="145661" h="50801">
                  <a:moveTo>
                    <a:pt x="50410" y="50800"/>
                  </a:moveTo>
                  <a:lnTo>
                    <a:pt x="50410" y="50800"/>
                  </a:lnTo>
                  <a:lnTo>
                    <a:pt x="3662" y="44842"/>
                  </a:lnTo>
                  <a:lnTo>
                    <a:pt x="195" y="44711"/>
                  </a:lnTo>
                  <a:lnTo>
                    <a:pt x="0" y="43919"/>
                  </a:lnTo>
                  <a:lnTo>
                    <a:pt x="5428" y="41156"/>
                  </a:lnTo>
                  <a:lnTo>
                    <a:pt x="44678" y="29714"/>
                  </a:lnTo>
                  <a:lnTo>
                    <a:pt x="82343" y="20328"/>
                  </a:lnTo>
                  <a:lnTo>
                    <a:pt x="145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224"/>
            <p:cNvSpPr/>
            <p:nvPr>
              <p:custDataLst>
                <p:tags r:id="rId14"/>
              </p:custDataLst>
            </p:nvPr>
          </p:nvSpPr>
          <p:spPr>
            <a:xfrm>
              <a:off x="403853" y="441206"/>
              <a:ext cx="204085" cy="358895"/>
            </a:xfrm>
            <a:custGeom>
              <a:avLst/>
              <a:gdLst/>
              <a:ahLst/>
              <a:cxnLst/>
              <a:rect l="0" t="0" r="0" b="0"/>
              <a:pathLst>
                <a:path w="204085" h="358895">
                  <a:moveTo>
                    <a:pt x="110497" y="9644"/>
                  </a:moveTo>
                  <a:lnTo>
                    <a:pt x="110497" y="9644"/>
                  </a:lnTo>
                  <a:lnTo>
                    <a:pt x="113868" y="9644"/>
                  </a:lnTo>
                  <a:lnTo>
                    <a:pt x="114861" y="8938"/>
                  </a:lnTo>
                  <a:lnTo>
                    <a:pt x="115523" y="7763"/>
                  </a:lnTo>
                  <a:lnTo>
                    <a:pt x="115964" y="6273"/>
                  </a:lnTo>
                  <a:lnTo>
                    <a:pt x="115553" y="5280"/>
                  </a:lnTo>
                  <a:lnTo>
                    <a:pt x="114573" y="4618"/>
                  </a:lnTo>
                  <a:lnTo>
                    <a:pt x="111302" y="3556"/>
                  </a:lnTo>
                  <a:lnTo>
                    <a:pt x="107365" y="0"/>
                  </a:lnTo>
                  <a:lnTo>
                    <a:pt x="99933" y="184"/>
                  </a:lnTo>
                  <a:lnTo>
                    <a:pt x="94987" y="1221"/>
                  </a:lnTo>
                  <a:lnTo>
                    <a:pt x="83848" y="9898"/>
                  </a:lnTo>
                  <a:lnTo>
                    <a:pt x="55058" y="48385"/>
                  </a:lnTo>
                  <a:lnTo>
                    <a:pt x="31656" y="93575"/>
                  </a:lnTo>
                  <a:lnTo>
                    <a:pt x="14150" y="135244"/>
                  </a:lnTo>
                  <a:lnTo>
                    <a:pt x="5593" y="174721"/>
                  </a:lnTo>
                  <a:lnTo>
                    <a:pt x="0" y="216992"/>
                  </a:lnTo>
                  <a:lnTo>
                    <a:pt x="3716" y="263915"/>
                  </a:lnTo>
                  <a:lnTo>
                    <a:pt x="8711" y="279992"/>
                  </a:lnTo>
                  <a:lnTo>
                    <a:pt x="28367" y="310717"/>
                  </a:lnTo>
                  <a:lnTo>
                    <a:pt x="41069" y="318197"/>
                  </a:lnTo>
                  <a:lnTo>
                    <a:pt x="49395" y="321179"/>
                  </a:lnTo>
                  <a:lnTo>
                    <a:pt x="69935" y="318849"/>
                  </a:lnTo>
                  <a:lnTo>
                    <a:pt x="91764" y="310052"/>
                  </a:lnTo>
                  <a:lnTo>
                    <a:pt x="134127" y="276741"/>
                  </a:lnTo>
                  <a:lnTo>
                    <a:pt x="154423" y="240557"/>
                  </a:lnTo>
                  <a:lnTo>
                    <a:pt x="173842" y="194087"/>
                  </a:lnTo>
                  <a:lnTo>
                    <a:pt x="182865" y="159352"/>
                  </a:lnTo>
                  <a:lnTo>
                    <a:pt x="188149" y="113504"/>
                  </a:lnTo>
                  <a:lnTo>
                    <a:pt x="183613" y="69357"/>
                  </a:lnTo>
                  <a:lnTo>
                    <a:pt x="168424" y="21852"/>
                  </a:lnTo>
                  <a:lnTo>
                    <a:pt x="162521" y="14960"/>
                  </a:lnTo>
                  <a:lnTo>
                    <a:pt x="146554" y="5422"/>
                  </a:lnTo>
                  <a:lnTo>
                    <a:pt x="122054" y="4475"/>
                  </a:lnTo>
                  <a:lnTo>
                    <a:pt x="107618" y="6198"/>
                  </a:lnTo>
                  <a:lnTo>
                    <a:pt x="85934" y="17520"/>
                  </a:lnTo>
                  <a:lnTo>
                    <a:pt x="77188" y="25478"/>
                  </a:lnTo>
                  <a:lnTo>
                    <a:pt x="67471" y="45609"/>
                  </a:lnTo>
                  <a:lnTo>
                    <a:pt x="61233" y="82914"/>
                  </a:lnTo>
                  <a:lnTo>
                    <a:pt x="70265" y="117510"/>
                  </a:lnTo>
                  <a:lnTo>
                    <a:pt x="82976" y="142185"/>
                  </a:lnTo>
                  <a:lnTo>
                    <a:pt x="124869" y="188452"/>
                  </a:lnTo>
                  <a:lnTo>
                    <a:pt x="161831" y="231765"/>
                  </a:lnTo>
                  <a:lnTo>
                    <a:pt x="186802" y="270805"/>
                  </a:lnTo>
                  <a:lnTo>
                    <a:pt x="200134" y="296340"/>
                  </a:lnTo>
                  <a:lnTo>
                    <a:pt x="204084" y="318487"/>
                  </a:lnTo>
                  <a:lnTo>
                    <a:pt x="203373" y="341748"/>
                  </a:lnTo>
                  <a:lnTo>
                    <a:pt x="200458" y="351273"/>
                  </a:lnTo>
                  <a:lnTo>
                    <a:pt x="193047" y="358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225"/>
            <p:cNvSpPr/>
            <p:nvPr>
              <p:custDataLst>
                <p:tags r:id="rId15"/>
              </p:custDataLst>
            </p:nvPr>
          </p:nvSpPr>
          <p:spPr>
            <a:xfrm>
              <a:off x="679482" y="584562"/>
              <a:ext cx="158719" cy="173338"/>
            </a:xfrm>
            <a:custGeom>
              <a:avLst/>
              <a:gdLst/>
              <a:ahLst/>
              <a:cxnLst/>
              <a:rect l="0" t="0" r="0" b="0"/>
              <a:pathLst>
                <a:path w="158719" h="173338">
                  <a:moveTo>
                    <a:pt x="19018" y="18688"/>
                  </a:moveTo>
                  <a:lnTo>
                    <a:pt x="19018" y="18688"/>
                  </a:lnTo>
                  <a:lnTo>
                    <a:pt x="330" y="0"/>
                  </a:lnTo>
                  <a:lnTo>
                    <a:pt x="0" y="11879"/>
                  </a:lnTo>
                  <a:lnTo>
                    <a:pt x="5438" y="56814"/>
                  </a:lnTo>
                  <a:lnTo>
                    <a:pt x="6057" y="97169"/>
                  </a:lnTo>
                  <a:lnTo>
                    <a:pt x="9612" y="138132"/>
                  </a:lnTo>
                  <a:lnTo>
                    <a:pt x="15073" y="156676"/>
                  </a:lnTo>
                  <a:lnTo>
                    <a:pt x="18504" y="163597"/>
                  </a:lnTo>
                  <a:lnTo>
                    <a:pt x="22909" y="168211"/>
                  </a:lnTo>
                  <a:lnTo>
                    <a:pt x="33447" y="173337"/>
                  </a:lnTo>
                  <a:lnTo>
                    <a:pt x="38515" y="173293"/>
                  </a:lnTo>
                  <a:lnTo>
                    <a:pt x="47909" y="169481"/>
                  </a:lnTo>
                  <a:lnTo>
                    <a:pt x="61132" y="152659"/>
                  </a:lnTo>
                  <a:lnTo>
                    <a:pt x="75581" y="107173"/>
                  </a:lnTo>
                  <a:lnTo>
                    <a:pt x="86674" y="66350"/>
                  </a:lnTo>
                  <a:lnTo>
                    <a:pt x="94375" y="35535"/>
                  </a:lnTo>
                  <a:lnTo>
                    <a:pt x="94656" y="35564"/>
                  </a:lnTo>
                  <a:lnTo>
                    <a:pt x="94968" y="39594"/>
                  </a:lnTo>
                  <a:lnTo>
                    <a:pt x="96607" y="78730"/>
                  </a:lnTo>
                  <a:lnTo>
                    <a:pt x="110910" y="125119"/>
                  </a:lnTo>
                  <a:lnTo>
                    <a:pt x="127167" y="155187"/>
                  </a:lnTo>
                  <a:lnTo>
                    <a:pt x="132040" y="158371"/>
                  </a:lnTo>
                  <a:lnTo>
                    <a:pt x="158718" y="16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226"/>
            <p:cNvSpPr/>
            <p:nvPr>
              <p:custDataLst>
                <p:tags r:id="rId16"/>
              </p:custDataLst>
            </p:nvPr>
          </p:nvSpPr>
          <p:spPr>
            <a:xfrm>
              <a:off x="900106" y="618216"/>
              <a:ext cx="90495" cy="137435"/>
            </a:xfrm>
            <a:custGeom>
              <a:avLst/>
              <a:gdLst/>
              <a:ahLst/>
              <a:cxnLst/>
              <a:rect l="0" t="0" r="0" b="0"/>
              <a:pathLst>
                <a:path w="90495" h="137435">
                  <a:moveTo>
                    <a:pt x="58744" y="67584"/>
                  </a:moveTo>
                  <a:lnTo>
                    <a:pt x="58744" y="67584"/>
                  </a:lnTo>
                  <a:lnTo>
                    <a:pt x="58038" y="50978"/>
                  </a:lnTo>
                  <a:lnTo>
                    <a:pt x="49906" y="25991"/>
                  </a:lnTo>
                  <a:lnTo>
                    <a:pt x="35439" y="2833"/>
                  </a:lnTo>
                  <a:lnTo>
                    <a:pt x="31218" y="0"/>
                  </a:lnTo>
                  <a:lnTo>
                    <a:pt x="27693" y="1362"/>
                  </a:lnTo>
                  <a:lnTo>
                    <a:pt x="18132" y="8518"/>
                  </a:lnTo>
                  <a:lnTo>
                    <a:pt x="10591" y="24399"/>
                  </a:lnTo>
                  <a:lnTo>
                    <a:pt x="0" y="65717"/>
                  </a:lnTo>
                  <a:lnTo>
                    <a:pt x="24" y="97291"/>
                  </a:lnTo>
                  <a:lnTo>
                    <a:pt x="4659" y="112772"/>
                  </a:lnTo>
                  <a:lnTo>
                    <a:pt x="7871" y="118876"/>
                  </a:lnTo>
                  <a:lnTo>
                    <a:pt x="12129" y="122240"/>
                  </a:lnTo>
                  <a:lnTo>
                    <a:pt x="17084" y="123777"/>
                  </a:lnTo>
                  <a:lnTo>
                    <a:pt x="22504" y="124096"/>
                  </a:lnTo>
                  <a:lnTo>
                    <a:pt x="27528" y="122192"/>
                  </a:lnTo>
                  <a:lnTo>
                    <a:pt x="36874" y="114432"/>
                  </a:lnTo>
                  <a:lnTo>
                    <a:pt x="46698" y="94792"/>
                  </a:lnTo>
                  <a:lnTo>
                    <a:pt x="55633" y="49780"/>
                  </a:lnTo>
                  <a:lnTo>
                    <a:pt x="58334" y="16173"/>
                  </a:lnTo>
                  <a:lnTo>
                    <a:pt x="60131" y="61972"/>
                  </a:lnTo>
                  <a:lnTo>
                    <a:pt x="70673" y="104445"/>
                  </a:lnTo>
                  <a:lnTo>
                    <a:pt x="76040" y="117128"/>
                  </a:lnTo>
                  <a:lnTo>
                    <a:pt x="90494" y="13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227"/>
            <p:cNvSpPr/>
            <p:nvPr>
              <p:custDataLst>
                <p:tags r:id="rId17"/>
              </p:custDataLst>
            </p:nvPr>
          </p:nvSpPr>
          <p:spPr>
            <a:xfrm>
              <a:off x="1009650" y="628735"/>
              <a:ext cx="95251" cy="139616"/>
            </a:xfrm>
            <a:custGeom>
              <a:avLst/>
              <a:gdLst/>
              <a:ahLst/>
              <a:cxnLst/>
              <a:rect l="0" t="0" r="0" b="0"/>
              <a:pathLst>
                <a:path w="95251" h="139616">
                  <a:moveTo>
                    <a:pt x="0" y="95165"/>
                  </a:moveTo>
                  <a:lnTo>
                    <a:pt x="0" y="95165"/>
                  </a:lnTo>
                  <a:lnTo>
                    <a:pt x="3658" y="69112"/>
                  </a:lnTo>
                  <a:lnTo>
                    <a:pt x="621" y="25177"/>
                  </a:lnTo>
                  <a:lnTo>
                    <a:pt x="184" y="16337"/>
                  </a:lnTo>
                  <a:lnTo>
                    <a:pt x="123" y="16507"/>
                  </a:lnTo>
                  <a:lnTo>
                    <a:pt x="1889" y="61095"/>
                  </a:lnTo>
                  <a:lnTo>
                    <a:pt x="5762" y="105181"/>
                  </a:lnTo>
                  <a:lnTo>
                    <a:pt x="6881" y="119848"/>
                  </a:lnTo>
                  <a:lnTo>
                    <a:pt x="8115" y="122204"/>
                  </a:lnTo>
                  <a:lnTo>
                    <a:pt x="9644" y="123774"/>
                  </a:lnTo>
                  <a:lnTo>
                    <a:pt x="11368" y="121293"/>
                  </a:lnTo>
                  <a:lnTo>
                    <a:pt x="16460" y="100947"/>
                  </a:lnTo>
                  <a:lnTo>
                    <a:pt x="22301" y="60585"/>
                  </a:lnTo>
                  <a:lnTo>
                    <a:pt x="39996" y="15427"/>
                  </a:lnTo>
                  <a:lnTo>
                    <a:pt x="51643" y="3281"/>
                  </a:lnTo>
                  <a:lnTo>
                    <a:pt x="57712" y="43"/>
                  </a:lnTo>
                  <a:lnTo>
                    <a:pt x="63169" y="0"/>
                  </a:lnTo>
                  <a:lnTo>
                    <a:pt x="68218" y="2088"/>
                  </a:lnTo>
                  <a:lnTo>
                    <a:pt x="72996" y="5597"/>
                  </a:lnTo>
                  <a:lnTo>
                    <a:pt x="80185" y="22666"/>
                  </a:lnTo>
                  <a:lnTo>
                    <a:pt x="87178" y="67125"/>
                  </a:lnTo>
                  <a:lnTo>
                    <a:pt x="95250" y="13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228"/>
            <p:cNvSpPr/>
            <p:nvPr>
              <p:custDataLst>
                <p:tags r:id="rId18"/>
              </p:custDataLst>
            </p:nvPr>
          </p:nvSpPr>
          <p:spPr>
            <a:xfrm>
              <a:off x="1263676" y="374650"/>
              <a:ext cx="31725" cy="371372"/>
            </a:xfrm>
            <a:custGeom>
              <a:avLst/>
              <a:gdLst/>
              <a:ahLst/>
              <a:cxnLst/>
              <a:rect l="0" t="0" r="0" b="0"/>
              <a:pathLst>
                <a:path w="31725" h="371372">
                  <a:moveTo>
                    <a:pt x="31724" y="0"/>
                  </a:moveTo>
                  <a:lnTo>
                    <a:pt x="31724" y="0"/>
                  </a:lnTo>
                  <a:lnTo>
                    <a:pt x="24982" y="13484"/>
                  </a:lnTo>
                  <a:lnTo>
                    <a:pt x="19495" y="56416"/>
                  </a:lnTo>
                  <a:lnTo>
                    <a:pt x="14303" y="89545"/>
                  </a:lnTo>
                  <a:lnTo>
                    <a:pt x="10341" y="123289"/>
                  </a:lnTo>
                  <a:lnTo>
                    <a:pt x="7514" y="168469"/>
                  </a:lnTo>
                  <a:lnTo>
                    <a:pt x="4972" y="201169"/>
                  </a:lnTo>
                  <a:lnTo>
                    <a:pt x="2195" y="236164"/>
                  </a:lnTo>
                  <a:lnTo>
                    <a:pt x="961" y="270532"/>
                  </a:lnTo>
                  <a:lnTo>
                    <a:pt x="266" y="314872"/>
                  </a:lnTo>
                  <a:lnTo>
                    <a:pt x="13" y="358050"/>
                  </a:lnTo>
                  <a:lnTo>
                    <a:pt x="0" y="363583"/>
                  </a:lnTo>
                  <a:lnTo>
                    <a:pt x="1402" y="367272"/>
                  </a:lnTo>
                  <a:lnTo>
                    <a:pt x="3748" y="369732"/>
                  </a:lnTo>
                  <a:lnTo>
                    <a:pt x="6723" y="371371"/>
                  </a:lnTo>
                  <a:lnTo>
                    <a:pt x="9413" y="370347"/>
                  </a:lnTo>
                  <a:lnTo>
                    <a:pt x="14282" y="363565"/>
                  </a:lnTo>
                  <a:lnTo>
                    <a:pt x="2537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177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MARTInkShape-Group474"/>
          <p:cNvGrpSpPr/>
          <p:nvPr/>
        </p:nvGrpSpPr>
        <p:grpSpPr>
          <a:xfrm>
            <a:off x="769315" y="511862"/>
            <a:ext cx="1167436" cy="589995"/>
            <a:chOff x="769315" y="511862"/>
            <a:chExt cx="1167436" cy="589995"/>
          </a:xfrm>
        </p:grpSpPr>
        <p:sp>
          <p:nvSpPr>
            <p:cNvPr id="16" name="SMARTInkShape-2229"/>
            <p:cNvSpPr/>
            <p:nvPr>
              <p:custDataLst>
                <p:tags r:id="rId229"/>
              </p:custDataLst>
            </p:nvPr>
          </p:nvSpPr>
          <p:spPr>
            <a:xfrm>
              <a:off x="1450291" y="652183"/>
              <a:ext cx="105460" cy="138977"/>
            </a:xfrm>
            <a:custGeom>
              <a:avLst/>
              <a:gdLst/>
              <a:ahLst/>
              <a:cxnLst/>
              <a:rect l="0" t="0" r="0" b="0"/>
              <a:pathLst>
                <a:path w="105460" h="138977">
                  <a:moveTo>
                    <a:pt x="10209" y="39967"/>
                  </a:moveTo>
                  <a:lnTo>
                    <a:pt x="10209" y="39967"/>
                  </a:lnTo>
                  <a:lnTo>
                    <a:pt x="10209" y="43338"/>
                  </a:lnTo>
                  <a:lnTo>
                    <a:pt x="11620" y="43625"/>
                  </a:lnTo>
                  <a:lnTo>
                    <a:pt x="19643" y="42070"/>
                  </a:lnTo>
                  <a:lnTo>
                    <a:pt x="24515" y="43959"/>
                  </a:lnTo>
                  <a:lnTo>
                    <a:pt x="27507" y="43334"/>
                  </a:lnTo>
                  <a:lnTo>
                    <a:pt x="34595" y="38876"/>
                  </a:lnTo>
                  <a:lnTo>
                    <a:pt x="46519" y="25062"/>
                  </a:lnTo>
                  <a:lnTo>
                    <a:pt x="48527" y="20153"/>
                  </a:lnTo>
                  <a:lnTo>
                    <a:pt x="48876" y="10935"/>
                  </a:lnTo>
                  <a:lnTo>
                    <a:pt x="47276" y="7207"/>
                  </a:lnTo>
                  <a:lnTo>
                    <a:pt x="41735" y="1183"/>
                  </a:lnTo>
                  <a:lnTo>
                    <a:pt x="38282" y="0"/>
                  </a:lnTo>
                  <a:lnTo>
                    <a:pt x="30682" y="567"/>
                  </a:lnTo>
                  <a:lnTo>
                    <a:pt x="22601" y="10697"/>
                  </a:lnTo>
                  <a:lnTo>
                    <a:pt x="3113" y="53830"/>
                  </a:lnTo>
                  <a:lnTo>
                    <a:pt x="0" y="66354"/>
                  </a:lnTo>
                  <a:lnTo>
                    <a:pt x="1618" y="88081"/>
                  </a:lnTo>
                  <a:lnTo>
                    <a:pt x="13308" y="115763"/>
                  </a:lnTo>
                  <a:lnTo>
                    <a:pt x="26168" y="128452"/>
                  </a:lnTo>
                  <a:lnTo>
                    <a:pt x="41291" y="135738"/>
                  </a:lnTo>
                  <a:lnTo>
                    <a:pt x="57419" y="138976"/>
                  </a:lnTo>
                  <a:lnTo>
                    <a:pt x="105459" y="12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30"/>
            <p:cNvSpPr/>
            <p:nvPr>
              <p:custDataLst>
                <p:tags r:id="rId230"/>
              </p:custDataLst>
            </p:nvPr>
          </p:nvSpPr>
          <p:spPr>
            <a:xfrm>
              <a:off x="1565380" y="615950"/>
              <a:ext cx="104671" cy="149176"/>
            </a:xfrm>
            <a:custGeom>
              <a:avLst/>
              <a:gdLst/>
              <a:ahLst/>
              <a:cxnLst/>
              <a:rect l="0" t="0" r="0" b="0"/>
              <a:pathLst>
                <a:path w="104671" h="149176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1235" y="19050"/>
                  </a:lnTo>
                  <a:lnTo>
                    <a:pt x="29694" y="42829"/>
                  </a:lnTo>
                  <a:lnTo>
                    <a:pt x="47177" y="69683"/>
                  </a:lnTo>
                  <a:lnTo>
                    <a:pt x="59491" y="105470"/>
                  </a:lnTo>
                  <a:lnTo>
                    <a:pt x="59612" y="130028"/>
                  </a:lnTo>
                  <a:lnTo>
                    <a:pt x="56892" y="141516"/>
                  </a:lnTo>
                  <a:lnTo>
                    <a:pt x="53332" y="147563"/>
                  </a:lnTo>
                  <a:lnTo>
                    <a:pt x="51395" y="149175"/>
                  </a:lnTo>
                  <a:lnTo>
                    <a:pt x="49397" y="146722"/>
                  </a:lnTo>
                  <a:lnTo>
                    <a:pt x="43921" y="126415"/>
                  </a:lnTo>
                  <a:lnTo>
                    <a:pt x="43595" y="86067"/>
                  </a:lnTo>
                  <a:lnTo>
                    <a:pt x="50116" y="47653"/>
                  </a:lnTo>
                  <a:lnTo>
                    <a:pt x="66241" y="22978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31"/>
            <p:cNvSpPr/>
            <p:nvPr>
              <p:custDataLst>
                <p:tags r:id="rId231"/>
              </p:custDataLst>
            </p:nvPr>
          </p:nvSpPr>
          <p:spPr>
            <a:xfrm>
              <a:off x="1682750" y="596900"/>
              <a:ext cx="95251" cy="215901"/>
            </a:xfrm>
            <a:custGeom>
              <a:avLst/>
              <a:gdLst/>
              <a:ahLst/>
              <a:cxnLst/>
              <a:rect l="0" t="0" r="0" b="0"/>
              <a:pathLst>
                <a:path w="95251" h="215901">
                  <a:moveTo>
                    <a:pt x="95250" y="0"/>
                  </a:moveTo>
                  <a:lnTo>
                    <a:pt x="95250" y="0"/>
                  </a:lnTo>
                  <a:lnTo>
                    <a:pt x="68570" y="1881"/>
                  </a:lnTo>
                  <a:lnTo>
                    <a:pt x="55875" y="6481"/>
                  </a:lnTo>
                  <a:lnTo>
                    <a:pt x="23229" y="25861"/>
                  </a:lnTo>
                  <a:lnTo>
                    <a:pt x="15498" y="34777"/>
                  </a:lnTo>
                  <a:lnTo>
                    <a:pt x="12449" y="40118"/>
                  </a:lnTo>
                  <a:lnTo>
                    <a:pt x="12823" y="55460"/>
                  </a:lnTo>
                  <a:lnTo>
                    <a:pt x="24562" y="90683"/>
                  </a:lnTo>
                  <a:lnTo>
                    <a:pt x="54389" y="135774"/>
                  </a:lnTo>
                  <a:lnTo>
                    <a:pt x="64642" y="157273"/>
                  </a:lnTo>
                  <a:lnTo>
                    <a:pt x="67535" y="170794"/>
                  </a:lnTo>
                  <a:lnTo>
                    <a:pt x="66190" y="176657"/>
                  </a:lnTo>
                  <a:lnTo>
                    <a:pt x="59051" y="186935"/>
                  </a:lnTo>
                  <a:lnTo>
                    <a:pt x="43132" y="20065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32"/>
            <p:cNvSpPr/>
            <p:nvPr>
              <p:custDataLst>
                <p:tags r:id="rId232"/>
              </p:custDataLst>
            </p:nvPr>
          </p:nvSpPr>
          <p:spPr>
            <a:xfrm>
              <a:off x="807469" y="920750"/>
              <a:ext cx="976882" cy="175109"/>
            </a:xfrm>
            <a:custGeom>
              <a:avLst/>
              <a:gdLst/>
              <a:ahLst/>
              <a:cxnLst/>
              <a:rect l="0" t="0" r="0" b="0"/>
              <a:pathLst>
                <a:path w="976882" h="175109">
                  <a:moveTo>
                    <a:pt x="11681" y="171450"/>
                  </a:moveTo>
                  <a:lnTo>
                    <a:pt x="11681" y="171450"/>
                  </a:lnTo>
                  <a:lnTo>
                    <a:pt x="0" y="175108"/>
                  </a:lnTo>
                  <a:lnTo>
                    <a:pt x="366" y="174594"/>
                  </a:lnTo>
                  <a:lnTo>
                    <a:pt x="2021" y="173546"/>
                  </a:lnTo>
                  <a:lnTo>
                    <a:pt x="37917" y="163972"/>
                  </a:lnTo>
                  <a:lnTo>
                    <a:pt x="71554" y="149312"/>
                  </a:lnTo>
                  <a:lnTo>
                    <a:pt x="104378" y="136681"/>
                  </a:lnTo>
                  <a:lnTo>
                    <a:pt x="136841" y="126364"/>
                  </a:lnTo>
                  <a:lnTo>
                    <a:pt x="172435" y="117075"/>
                  </a:lnTo>
                  <a:lnTo>
                    <a:pt x="209422" y="106361"/>
                  </a:lnTo>
                  <a:lnTo>
                    <a:pt x="248438" y="94544"/>
                  </a:lnTo>
                  <a:lnTo>
                    <a:pt x="291649" y="82236"/>
                  </a:lnTo>
                  <a:lnTo>
                    <a:pt x="338606" y="71592"/>
                  </a:lnTo>
                  <a:lnTo>
                    <a:pt x="362981" y="66778"/>
                  </a:lnTo>
                  <a:lnTo>
                    <a:pt x="387698" y="62158"/>
                  </a:lnTo>
                  <a:lnTo>
                    <a:pt x="412642" y="57666"/>
                  </a:lnTo>
                  <a:lnTo>
                    <a:pt x="437738" y="53261"/>
                  </a:lnTo>
                  <a:lnTo>
                    <a:pt x="463641" y="48913"/>
                  </a:lnTo>
                  <a:lnTo>
                    <a:pt x="490082" y="44603"/>
                  </a:lnTo>
                  <a:lnTo>
                    <a:pt x="516882" y="40319"/>
                  </a:lnTo>
                  <a:lnTo>
                    <a:pt x="543920" y="36051"/>
                  </a:lnTo>
                  <a:lnTo>
                    <a:pt x="571118" y="31795"/>
                  </a:lnTo>
                  <a:lnTo>
                    <a:pt x="598423" y="27547"/>
                  </a:lnTo>
                  <a:lnTo>
                    <a:pt x="624386" y="24009"/>
                  </a:lnTo>
                  <a:lnTo>
                    <a:pt x="649457" y="20945"/>
                  </a:lnTo>
                  <a:lnTo>
                    <a:pt x="673932" y="18197"/>
                  </a:lnTo>
                  <a:lnTo>
                    <a:pt x="698009" y="16364"/>
                  </a:lnTo>
                  <a:lnTo>
                    <a:pt x="745458" y="14329"/>
                  </a:lnTo>
                  <a:lnTo>
                    <a:pt x="790536" y="9661"/>
                  </a:lnTo>
                  <a:lnTo>
                    <a:pt x="832677" y="4294"/>
                  </a:lnTo>
                  <a:lnTo>
                    <a:pt x="870222" y="1908"/>
                  </a:lnTo>
                  <a:lnTo>
                    <a:pt x="907605" y="848"/>
                  </a:lnTo>
                  <a:lnTo>
                    <a:pt x="976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33"/>
            <p:cNvSpPr/>
            <p:nvPr>
              <p:custDataLst>
                <p:tags r:id="rId233"/>
              </p:custDataLst>
            </p:nvPr>
          </p:nvSpPr>
          <p:spPr>
            <a:xfrm>
              <a:off x="1155491" y="908050"/>
              <a:ext cx="628860" cy="193807"/>
            </a:xfrm>
            <a:custGeom>
              <a:avLst/>
              <a:gdLst/>
              <a:ahLst/>
              <a:cxnLst/>
              <a:rect l="0" t="0" r="0" b="0"/>
              <a:pathLst>
                <a:path w="628860" h="193807">
                  <a:moveTo>
                    <a:pt x="76409" y="139700"/>
                  </a:moveTo>
                  <a:lnTo>
                    <a:pt x="76409" y="139700"/>
                  </a:lnTo>
                  <a:lnTo>
                    <a:pt x="38109" y="162304"/>
                  </a:lnTo>
                  <a:lnTo>
                    <a:pt x="953" y="186577"/>
                  </a:lnTo>
                  <a:lnTo>
                    <a:pt x="0" y="190001"/>
                  </a:lnTo>
                  <a:lnTo>
                    <a:pt x="2892" y="192284"/>
                  </a:lnTo>
                  <a:lnTo>
                    <a:pt x="8347" y="193806"/>
                  </a:lnTo>
                  <a:lnTo>
                    <a:pt x="42994" y="189206"/>
                  </a:lnTo>
                  <a:lnTo>
                    <a:pt x="82266" y="182277"/>
                  </a:lnTo>
                  <a:lnTo>
                    <a:pt x="120713" y="172385"/>
                  </a:lnTo>
                  <a:lnTo>
                    <a:pt x="162287" y="160516"/>
                  </a:lnTo>
                  <a:lnTo>
                    <a:pt x="209255" y="144692"/>
                  </a:lnTo>
                  <a:lnTo>
                    <a:pt x="242226" y="134628"/>
                  </a:lnTo>
                  <a:lnTo>
                    <a:pt x="276400" y="124746"/>
                  </a:lnTo>
                  <a:lnTo>
                    <a:pt x="312755" y="113298"/>
                  </a:lnTo>
                  <a:lnTo>
                    <a:pt x="350079" y="101155"/>
                  </a:lnTo>
                  <a:lnTo>
                    <a:pt x="387835" y="88702"/>
                  </a:lnTo>
                  <a:lnTo>
                    <a:pt x="425781" y="76112"/>
                  </a:lnTo>
                  <a:lnTo>
                    <a:pt x="460051" y="65342"/>
                  </a:lnTo>
                  <a:lnTo>
                    <a:pt x="492450" y="55147"/>
                  </a:lnTo>
                  <a:lnTo>
                    <a:pt x="525664" y="43560"/>
                  </a:lnTo>
                  <a:lnTo>
                    <a:pt x="569355" y="28507"/>
                  </a:lnTo>
                  <a:lnTo>
                    <a:pt x="613447" y="7826"/>
                  </a:lnTo>
                  <a:lnTo>
                    <a:pt x="628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34"/>
            <p:cNvSpPr/>
            <p:nvPr>
              <p:custDataLst>
                <p:tags r:id="rId234"/>
              </p:custDataLst>
            </p:nvPr>
          </p:nvSpPr>
          <p:spPr>
            <a:xfrm>
              <a:off x="1366718" y="641350"/>
              <a:ext cx="11233" cy="76201"/>
            </a:xfrm>
            <a:custGeom>
              <a:avLst/>
              <a:gdLst/>
              <a:ahLst/>
              <a:cxnLst/>
              <a:rect l="0" t="0" r="0" b="0"/>
              <a:pathLst>
                <a:path w="11233" h="76201">
                  <a:moveTo>
                    <a:pt x="11232" y="76200"/>
                  </a:moveTo>
                  <a:lnTo>
                    <a:pt x="11232" y="76200"/>
                  </a:lnTo>
                  <a:lnTo>
                    <a:pt x="1106" y="32184"/>
                  </a:lnTo>
                  <a:lnTo>
                    <a:pt x="0" y="14240"/>
                  </a:lnTo>
                  <a:lnTo>
                    <a:pt x="4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35"/>
            <p:cNvSpPr/>
            <p:nvPr>
              <p:custDataLst>
                <p:tags r:id="rId235"/>
              </p:custDataLst>
            </p:nvPr>
          </p:nvSpPr>
          <p:spPr>
            <a:xfrm>
              <a:off x="1377950" y="7429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36"/>
            <p:cNvSpPr/>
            <p:nvPr>
              <p:custDataLst>
                <p:tags r:id="rId236"/>
              </p:custDataLst>
            </p:nvPr>
          </p:nvSpPr>
          <p:spPr>
            <a:xfrm>
              <a:off x="1282700" y="511862"/>
              <a:ext cx="38101" cy="300939"/>
            </a:xfrm>
            <a:custGeom>
              <a:avLst/>
              <a:gdLst/>
              <a:ahLst/>
              <a:cxnLst/>
              <a:rect l="0" t="0" r="0" b="0"/>
              <a:pathLst>
                <a:path w="38101" h="30093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5069" y="43374"/>
                  </a:lnTo>
                  <a:lnTo>
                    <a:pt x="10126" y="85079"/>
                  </a:lnTo>
                  <a:lnTo>
                    <a:pt x="12643" y="132166"/>
                  </a:lnTo>
                  <a:lnTo>
                    <a:pt x="16838" y="175594"/>
                  </a:lnTo>
                  <a:lnTo>
                    <a:pt x="22376" y="222269"/>
                  </a:lnTo>
                  <a:lnTo>
                    <a:pt x="31221" y="269046"/>
                  </a:lnTo>
                  <a:lnTo>
                    <a:pt x="3810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37"/>
            <p:cNvSpPr/>
            <p:nvPr>
              <p:custDataLst>
                <p:tags r:id="rId237"/>
              </p:custDataLst>
            </p:nvPr>
          </p:nvSpPr>
          <p:spPr>
            <a:xfrm>
              <a:off x="1135075" y="660400"/>
              <a:ext cx="147626" cy="85922"/>
            </a:xfrm>
            <a:custGeom>
              <a:avLst/>
              <a:gdLst/>
              <a:ahLst/>
              <a:cxnLst/>
              <a:rect l="0" t="0" r="0" b="0"/>
              <a:pathLst>
                <a:path w="147626" h="85922">
                  <a:moveTo>
                    <a:pt x="26975" y="82550"/>
                  </a:moveTo>
                  <a:lnTo>
                    <a:pt x="26975" y="82550"/>
                  </a:lnTo>
                  <a:lnTo>
                    <a:pt x="8813" y="83256"/>
                  </a:lnTo>
                  <a:lnTo>
                    <a:pt x="1735" y="85921"/>
                  </a:lnTo>
                  <a:lnTo>
                    <a:pt x="270" y="85503"/>
                  </a:lnTo>
                  <a:lnTo>
                    <a:pt x="0" y="83813"/>
                  </a:lnTo>
                  <a:lnTo>
                    <a:pt x="525" y="81275"/>
                  </a:lnTo>
                  <a:lnTo>
                    <a:pt x="8006" y="70962"/>
                  </a:lnTo>
                  <a:lnTo>
                    <a:pt x="29272" y="55598"/>
                  </a:lnTo>
                  <a:lnTo>
                    <a:pt x="70186" y="40274"/>
                  </a:lnTo>
                  <a:lnTo>
                    <a:pt x="114745" y="20878"/>
                  </a:lnTo>
                  <a:lnTo>
                    <a:pt x="1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38"/>
            <p:cNvSpPr/>
            <p:nvPr>
              <p:custDataLst>
                <p:tags r:id="rId238"/>
              </p:custDataLst>
            </p:nvPr>
          </p:nvSpPr>
          <p:spPr>
            <a:xfrm>
              <a:off x="990652" y="535900"/>
              <a:ext cx="247599" cy="362549"/>
            </a:xfrm>
            <a:custGeom>
              <a:avLst/>
              <a:gdLst/>
              <a:ahLst/>
              <a:cxnLst/>
              <a:rect l="0" t="0" r="0" b="0"/>
              <a:pathLst>
                <a:path w="247599" h="362549">
                  <a:moveTo>
                    <a:pt x="6298" y="251500"/>
                  </a:moveTo>
                  <a:lnTo>
                    <a:pt x="6298" y="251500"/>
                  </a:lnTo>
                  <a:lnTo>
                    <a:pt x="6298" y="248129"/>
                  </a:lnTo>
                  <a:lnTo>
                    <a:pt x="5592" y="247842"/>
                  </a:lnTo>
                  <a:lnTo>
                    <a:pt x="2927" y="249404"/>
                  </a:lnTo>
                  <a:lnTo>
                    <a:pt x="1934" y="250808"/>
                  </a:lnTo>
                  <a:lnTo>
                    <a:pt x="831" y="254250"/>
                  </a:lnTo>
                  <a:lnTo>
                    <a:pt x="0" y="293805"/>
                  </a:lnTo>
                  <a:lnTo>
                    <a:pt x="1374" y="319225"/>
                  </a:lnTo>
                  <a:lnTo>
                    <a:pt x="14256" y="354824"/>
                  </a:lnTo>
                  <a:lnTo>
                    <a:pt x="17248" y="358482"/>
                  </a:lnTo>
                  <a:lnTo>
                    <a:pt x="24335" y="362548"/>
                  </a:lnTo>
                  <a:lnTo>
                    <a:pt x="28906" y="361515"/>
                  </a:lnTo>
                  <a:lnTo>
                    <a:pt x="39629" y="354723"/>
                  </a:lnTo>
                  <a:lnTo>
                    <a:pt x="63099" y="310118"/>
                  </a:lnTo>
                  <a:lnTo>
                    <a:pt x="80028" y="263623"/>
                  </a:lnTo>
                  <a:lnTo>
                    <a:pt x="80851" y="259582"/>
                  </a:lnTo>
                  <a:lnTo>
                    <a:pt x="82106" y="257594"/>
                  </a:lnTo>
                  <a:lnTo>
                    <a:pt x="83648" y="256974"/>
                  </a:lnTo>
                  <a:lnTo>
                    <a:pt x="85381" y="257266"/>
                  </a:lnTo>
                  <a:lnTo>
                    <a:pt x="86537" y="258872"/>
                  </a:lnTo>
                  <a:lnTo>
                    <a:pt x="92154" y="273469"/>
                  </a:lnTo>
                  <a:lnTo>
                    <a:pt x="103064" y="293156"/>
                  </a:lnTo>
                  <a:lnTo>
                    <a:pt x="113275" y="300117"/>
                  </a:lnTo>
                  <a:lnTo>
                    <a:pt x="119949" y="302961"/>
                  </a:lnTo>
                  <a:lnTo>
                    <a:pt x="125810" y="303447"/>
                  </a:lnTo>
                  <a:lnTo>
                    <a:pt x="136085" y="300223"/>
                  </a:lnTo>
                  <a:lnTo>
                    <a:pt x="153174" y="283732"/>
                  </a:lnTo>
                  <a:lnTo>
                    <a:pt x="168272" y="254230"/>
                  </a:lnTo>
                  <a:lnTo>
                    <a:pt x="178311" y="215306"/>
                  </a:lnTo>
                  <a:lnTo>
                    <a:pt x="185754" y="179236"/>
                  </a:lnTo>
                  <a:lnTo>
                    <a:pt x="189057" y="136093"/>
                  </a:lnTo>
                  <a:lnTo>
                    <a:pt x="190036" y="90932"/>
                  </a:lnTo>
                  <a:lnTo>
                    <a:pt x="190367" y="45223"/>
                  </a:lnTo>
                  <a:lnTo>
                    <a:pt x="188550" y="6300"/>
                  </a:lnTo>
                  <a:lnTo>
                    <a:pt x="187066" y="1250"/>
                  </a:lnTo>
                  <a:lnTo>
                    <a:pt x="186077" y="0"/>
                  </a:lnTo>
                  <a:lnTo>
                    <a:pt x="185417" y="1283"/>
                  </a:lnTo>
                  <a:lnTo>
                    <a:pt x="182332" y="47718"/>
                  </a:lnTo>
                  <a:lnTo>
                    <a:pt x="180988" y="89990"/>
                  </a:lnTo>
                  <a:lnTo>
                    <a:pt x="185058" y="130738"/>
                  </a:lnTo>
                  <a:lnTo>
                    <a:pt x="190732" y="166330"/>
                  </a:lnTo>
                  <a:lnTo>
                    <a:pt x="196882" y="208155"/>
                  </a:lnTo>
                  <a:lnTo>
                    <a:pt x="205054" y="246183"/>
                  </a:lnTo>
                  <a:lnTo>
                    <a:pt x="212462" y="263248"/>
                  </a:lnTo>
                  <a:lnTo>
                    <a:pt x="220458" y="270832"/>
                  </a:lnTo>
                  <a:lnTo>
                    <a:pt x="225271" y="272149"/>
                  </a:lnTo>
                  <a:lnTo>
                    <a:pt x="236264" y="271731"/>
                  </a:lnTo>
                  <a:lnTo>
                    <a:pt x="240042" y="269221"/>
                  </a:lnTo>
                  <a:lnTo>
                    <a:pt x="242561" y="265431"/>
                  </a:lnTo>
                  <a:lnTo>
                    <a:pt x="247598" y="23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39"/>
            <p:cNvSpPr/>
            <p:nvPr>
              <p:custDataLst>
                <p:tags r:id="rId239"/>
              </p:custDataLst>
            </p:nvPr>
          </p:nvSpPr>
          <p:spPr>
            <a:xfrm>
              <a:off x="769315" y="578733"/>
              <a:ext cx="162467" cy="316094"/>
            </a:xfrm>
            <a:custGeom>
              <a:avLst/>
              <a:gdLst/>
              <a:ahLst/>
              <a:cxnLst/>
              <a:rect l="0" t="0" r="0" b="0"/>
              <a:pathLst>
                <a:path w="162467" h="316094">
                  <a:moveTo>
                    <a:pt x="87935" y="5467"/>
                  </a:moveTo>
                  <a:lnTo>
                    <a:pt x="87935" y="5467"/>
                  </a:lnTo>
                  <a:lnTo>
                    <a:pt x="77796" y="1103"/>
                  </a:lnTo>
                  <a:lnTo>
                    <a:pt x="70258" y="0"/>
                  </a:lnTo>
                  <a:lnTo>
                    <a:pt x="54710" y="2749"/>
                  </a:lnTo>
                  <a:lnTo>
                    <a:pt x="44711" y="9904"/>
                  </a:lnTo>
                  <a:lnTo>
                    <a:pt x="29267" y="31476"/>
                  </a:lnTo>
                  <a:lnTo>
                    <a:pt x="15048" y="64679"/>
                  </a:lnTo>
                  <a:lnTo>
                    <a:pt x="3923" y="107082"/>
                  </a:lnTo>
                  <a:lnTo>
                    <a:pt x="0" y="145457"/>
                  </a:lnTo>
                  <a:lnTo>
                    <a:pt x="27" y="187900"/>
                  </a:lnTo>
                  <a:lnTo>
                    <a:pt x="4895" y="231363"/>
                  </a:lnTo>
                  <a:lnTo>
                    <a:pt x="15666" y="269955"/>
                  </a:lnTo>
                  <a:lnTo>
                    <a:pt x="26182" y="290469"/>
                  </a:lnTo>
                  <a:lnTo>
                    <a:pt x="41675" y="305231"/>
                  </a:lnTo>
                  <a:lnTo>
                    <a:pt x="50745" y="311143"/>
                  </a:lnTo>
                  <a:lnTo>
                    <a:pt x="68349" y="315830"/>
                  </a:lnTo>
                  <a:lnTo>
                    <a:pt x="76994" y="316093"/>
                  </a:lnTo>
                  <a:lnTo>
                    <a:pt x="106017" y="306349"/>
                  </a:lnTo>
                  <a:lnTo>
                    <a:pt x="119019" y="295826"/>
                  </a:lnTo>
                  <a:lnTo>
                    <a:pt x="144422" y="252496"/>
                  </a:lnTo>
                  <a:lnTo>
                    <a:pt x="154218" y="225887"/>
                  </a:lnTo>
                  <a:lnTo>
                    <a:pt x="160883" y="184528"/>
                  </a:lnTo>
                  <a:lnTo>
                    <a:pt x="162466" y="142797"/>
                  </a:lnTo>
                  <a:lnTo>
                    <a:pt x="155156" y="98576"/>
                  </a:lnTo>
                  <a:lnTo>
                    <a:pt x="140332" y="56236"/>
                  </a:lnTo>
                  <a:lnTo>
                    <a:pt x="121256" y="29368"/>
                  </a:lnTo>
                  <a:lnTo>
                    <a:pt x="107683" y="19618"/>
                  </a:lnTo>
                  <a:lnTo>
                    <a:pt x="101100" y="17017"/>
                  </a:lnTo>
                  <a:lnTo>
                    <a:pt x="93890" y="18106"/>
                  </a:lnTo>
                  <a:lnTo>
                    <a:pt x="78352" y="26842"/>
                  </a:lnTo>
                  <a:lnTo>
                    <a:pt x="65802" y="43895"/>
                  </a:lnTo>
                  <a:lnTo>
                    <a:pt x="57637" y="65585"/>
                  </a:lnTo>
                  <a:lnTo>
                    <a:pt x="62535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40"/>
            <p:cNvSpPr/>
            <p:nvPr>
              <p:custDataLst>
                <p:tags r:id="rId240"/>
              </p:custDataLst>
            </p:nvPr>
          </p:nvSpPr>
          <p:spPr>
            <a:xfrm>
              <a:off x="1896931" y="882650"/>
              <a:ext cx="27120" cy="26746"/>
            </a:xfrm>
            <a:custGeom>
              <a:avLst/>
              <a:gdLst/>
              <a:ahLst/>
              <a:cxnLst/>
              <a:rect l="0" t="0" r="0" b="0"/>
              <a:pathLst>
                <a:path w="27120" h="26746">
                  <a:moveTo>
                    <a:pt x="27119" y="6350"/>
                  </a:moveTo>
                  <a:lnTo>
                    <a:pt x="27119" y="6350"/>
                  </a:lnTo>
                  <a:lnTo>
                    <a:pt x="11539" y="25301"/>
                  </a:lnTo>
                  <a:lnTo>
                    <a:pt x="7560" y="26745"/>
                  </a:lnTo>
                  <a:lnTo>
                    <a:pt x="4202" y="24886"/>
                  </a:lnTo>
                  <a:lnTo>
                    <a:pt x="1258" y="20824"/>
                  </a:lnTo>
                  <a:lnTo>
                    <a:pt x="0" y="16705"/>
                  </a:lnTo>
                  <a:lnTo>
                    <a:pt x="1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41"/>
            <p:cNvSpPr/>
            <p:nvPr>
              <p:custDataLst>
                <p:tags r:id="rId241"/>
              </p:custDataLst>
            </p:nvPr>
          </p:nvSpPr>
          <p:spPr>
            <a:xfrm>
              <a:off x="1892300" y="7112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27165"/>
                  </a:lnTo>
                  <a:lnTo>
                    <a:pt x="6881" y="16315"/>
                  </a:lnTo>
                  <a:lnTo>
                    <a:pt x="9643" y="11249"/>
                  </a:lnTo>
                  <a:lnTo>
                    <a:pt x="21907" y="4431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75"/>
          <p:cNvGrpSpPr/>
          <p:nvPr/>
        </p:nvGrpSpPr>
        <p:grpSpPr>
          <a:xfrm>
            <a:off x="1966532" y="1313738"/>
            <a:ext cx="789369" cy="279329"/>
            <a:chOff x="1966532" y="1313738"/>
            <a:chExt cx="789369" cy="279329"/>
          </a:xfrm>
        </p:grpSpPr>
        <p:sp>
          <p:nvSpPr>
            <p:cNvPr id="30" name="SMARTInkShape-2242"/>
            <p:cNvSpPr/>
            <p:nvPr>
              <p:custDataLst>
                <p:tags r:id="rId222"/>
              </p:custDataLst>
            </p:nvPr>
          </p:nvSpPr>
          <p:spPr>
            <a:xfrm>
              <a:off x="2038350" y="1319456"/>
              <a:ext cx="55608" cy="248568"/>
            </a:xfrm>
            <a:custGeom>
              <a:avLst/>
              <a:gdLst/>
              <a:ahLst/>
              <a:cxnLst/>
              <a:rect l="0" t="0" r="0" b="0"/>
              <a:pathLst>
                <a:path w="55608" h="248568">
                  <a:moveTo>
                    <a:pt x="0" y="20394"/>
                  </a:moveTo>
                  <a:lnTo>
                    <a:pt x="0" y="20394"/>
                  </a:lnTo>
                  <a:lnTo>
                    <a:pt x="0" y="0"/>
                  </a:lnTo>
                  <a:lnTo>
                    <a:pt x="706" y="448"/>
                  </a:lnTo>
                  <a:lnTo>
                    <a:pt x="18298" y="46646"/>
                  </a:lnTo>
                  <a:lnTo>
                    <a:pt x="31372" y="90696"/>
                  </a:lnTo>
                  <a:lnTo>
                    <a:pt x="40142" y="131020"/>
                  </a:lnTo>
                  <a:lnTo>
                    <a:pt x="48669" y="175283"/>
                  </a:lnTo>
                  <a:lnTo>
                    <a:pt x="54323" y="213670"/>
                  </a:lnTo>
                  <a:lnTo>
                    <a:pt x="55607" y="238292"/>
                  </a:lnTo>
                  <a:lnTo>
                    <a:pt x="53407" y="247295"/>
                  </a:lnTo>
                  <a:lnTo>
                    <a:pt x="51832" y="248567"/>
                  </a:lnTo>
                  <a:lnTo>
                    <a:pt x="44450" y="24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43"/>
            <p:cNvSpPr/>
            <p:nvPr>
              <p:custDataLst>
                <p:tags r:id="rId223"/>
              </p:custDataLst>
            </p:nvPr>
          </p:nvSpPr>
          <p:spPr>
            <a:xfrm>
              <a:off x="1966532" y="1314450"/>
              <a:ext cx="173419" cy="50801"/>
            </a:xfrm>
            <a:custGeom>
              <a:avLst/>
              <a:gdLst/>
              <a:ahLst/>
              <a:cxnLst/>
              <a:rect l="0" t="0" r="0" b="0"/>
              <a:pathLst>
                <a:path w="173419" h="50801">
                  <a:moveTo>
                    <a:pt x="21018" y="50800"/>
                  </a:moveTo>
                  <a:lnTo>
                    <a:pt x="21018" y="50800"/>
                  </a:lnTo>
                  <a:lnTo>
                    <a:pt x="1245" y="45333"/>
                  </a:lnTo>
                  <a:lnTo>
                    <a:pt x="75" y="44333"/>
                  </a:lnTo>
                  <a:lnTo>
                    <a:pt x="0" y="42961"/>
                  </a:lnTo>
                  <a:lnTo>
                    <a:pt x="656" y="41340"/>
                  </a:lnTo>
                  <a:lnTo>
                    <a:pt x="11692" y="35689"/>
                  </a:lnTo>
                  <a:lnTo>
                    <a:pt x="54946" y="23480"/>
                  </a:lnTo>
                  <a:lnTo>
                    <a:pt x="95982" y="14013"/>
                  </a:lnTo>
                  <a:lnTo>
                    <a:pt x="17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44"/>
            <p:cNvSpPr/>
            <p:nvPr>
              <p:custDataLst>
                <p:tags r:id="rId224"/>
              </p:custDataLst>
            </p:nvPr>
          </p:nvSpPr>
          <p:spPr>
            <a:xfrm>
              <a:off x="2009292" y="1530350"/>
              <a:ext cx="200509" cy="62717"/>
            </a:xfrm>
            <a:custGeom>
              <a:avLst/>
              <a:gdLst/>
              <a:ahLst/>
              <a:cxnLst/>
              <a:rect l="0" t="0" r="0" b="0"/>
              <a:pathLst>
                <a:path w="200509" h="62717">
                  <a:moveTo>
                    <a:pt x="3658" y="44450"/>
                  </a:moveTo>
                  <a:lnTo>
                    <a:pt x="3658" y="44450"/>
                  </a:lnTo>
                  <a:lnTo>
                    <a:pt x="287" y="54563"/>
                  </a:lnTo>
                  <a:lnTo>
                    <a:pt x="0" y="57542"/>
                  </a:lnTo>
                  <a:lnTo>
                    <a:pt x="513" y="59528"/>
                  </a:lnTo>
                  <a:lnTo>
                    <a:pt x="1562" y="60852"/>
                  </a:lnTo>
                  <a:lnTo>
                    <a:pt x="13150" y="62716"/>
                  </a:lnTo>
                  <a:lnTo>
                    <a:pt x="52842" y="51463"/>
                  </a:lnTo>
                  <a:lnTo>
                    <a:pt x="81966" y="42765"/>
                  </a:lnTo>
                  <a:lnTo>
                    <a:pt x="124254" y="27184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45"/>
            <p:cNvSpPr/>
            <p:nvPr>
              <p:custDataLst>
                <p:tags r:id="rId225"/>
              </p:custDataLst>
            </p:nvPr>
          </p:nvSpPr>
          <p:spPr>
            <a:xfrm>
              <a:off x="2259166" y="1321400"/>
              <a:ext cx="162175" cy="247051"/>
            </a:xfrm>
            <a:custGeom>
              <a:avLst/>
              <a:gdLst/>
              <a:ahLst/>
              <a:cxnLst/>
              <a:rect l="0" t="0" r="0" b="0"/>
              <a:pathLst>
                <a:path w="162175" h="247051">
                  <a:moveTo>
                    <a:pt x="96684" y="18450"/>
                  </a:moveTo>
                  <a:lnTo>
                    <a:pt x="96684" y="18450"/>
                  </a:lnTo>
                  <a:lnTo>
                    <a:pt x="96684" y="15079"/>
                  </a:lnTo>
                  <a:lnTo>
                    <a:pt x="93313" y="6241"/>
                  </a:lnTo>
                  <a:lnTo>
                    <a:pt x="91614" y="3960"/>
                  </a:lnTo>
                  <a:lnTo>
                    <a:pt x="87845" y="1427"/>
                  </a:lnTo>
                  <a:lnTo>
                    <a:pt x="75015" y="0"/>
                  </a:lnTo>
                  <a:lnTo>
                    <a:pt x="61888" y="5311"/>
                  </a:lnTo>
                  <a:lnTo>
                    <a:pt x="48058" y="15433"/>
                  </a:lnTo>
                  <a:lnTo>
                    <a:pt x="19795" y="56405"/>
                  </a:lnTo>
                  <a:lnTo>
                    <a:pt x="5087" y="89134"/>
                  </a:lnTo>
                  <a:lnTo>
                    <a:pt x="0" y="110543"/>
                  </a:lnTo>
                  <a:lnTo>
                    <a:pt x="3283" y="153138"/>
                  </a:lnTo>
                  <a:lnTo>
                    <a:pt x="16563" y="191394"/>
                  </a:lnTo>
                  <a:lnTo>
                    <a:pt x="30533" y="211588"/>
                  </a:lnTo>
                  <a:lnTo>
                    <a:pt x="46822" y="217178"/>
                  </a:lnTo>
                  <a:lnTo>
                    <a:pt x="57093" y="218669"/>
                  </a:lnTo>
                  <a:lnTo>
                    <a:pt x="76030" y="214680"/>
                  </a:lnTo>
                  <a:lnTo>
                    <a:pt x="107813" y="201615"/>
                  </a:lnTo>
                  <a:lnTo>
                    <a:pt x="121386" y="189227"/>
                  </a:lnTo>
                  <a:lnTo>
                    <a:pt x="143975" y="152529"/>
                  </a:lnTo>
                  <a:lnTo>
                    <a:pt x="150913" y="125127"/>
                  </a:lnTo>
                  <a:lnTo>
                    <a:pt x="152551" y="80444"/>
                  </a:lnTo>
                  <a:lnTo>
                    <a:pt x="146812" y="38379"/>
                  </a:lnTo>
                  <a:lnTo>
                    <a:pt x="144920" y="31736"/>
                  </a:lnTo>
                  <a:lnTo>
                    <a:pt x="133409" y="18710"/>
                  </a:lnTo>
                  <a:lnTo>
                    <a:pt x="125401" y="12274"/>
                  </a:lnTo>
                  <a:lnTo>
                    <a:pt x="107095" y="7003"/>
                  </a:lnTo>
                  <a:lnTo>
                    <a:pt x="87200" y="8424"/>
                  </a:lnTo>
                  <a:lnTo>
                    <a:pt x="66598" y="16111"/>
                  </a:lnTo>
                  <a:lnTo>
                    <a:pt x="45280" y="32338"/>
                  </a:lnTo>
                  <a:lnTo>
                    <a:pt x="41953" y="38292"/>
                  </a:lnTo>
                  <a:lnTo>
                    <a:pt x="40139" y="50552"/>
                  </a:lnTo>
                  <a:lnTo>
                    <a:pt x="49826" y="76096"/>
                  </a:lnTo>
                  <a:lnTo>
                    <a:pt x="89797" y="119536"/>
                  </a:lnTo>
                  <a:lnTo>
                    <a:pt x="128286" y="163764"/>
                  </a:lnTo>
                  <a:lnTo>
                    <a:pt x="151419" y="190779"/>
                  </a:lnTo>
                  <a:lnTo>
                    <a:pt x="160958" y="212581"/>
                  </a:lnTo>
                  <a:lnTo>
                    <a:pt x="162174" y="224910"/>
                  </a:lnTo>
                  <a:lnTo>
                    <a:pt x="160184" y="24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46"/>
            <p:cNvSpPr/>
            <p:nvPr>
              <p:custDataLst>
                <p:tags r:id="rId226"/>
              </p:custDataLst>
            </p:nvPr>
          </p:nvSpPr>
          <p:spPr>
            <a:xfrm>
              <a:off x="2520950" y="1313738"/>
              <a:ext cx="120651" cy="247351"/>
            </a:xfrm>
            <a:custGeom>
              <a:avLst/>
              <a:gdLst/>
              <a:ahLst/>
              <a:cxnLst/>
              <a:rect l="0" t="0" r="0" b="0"/>
              <a:pathLst>
                <a:path w="120651" h="247351">
                  <a:moveTo>
                    <a:pt x="0" y="57862"/>
                  </a:moveTo>
                  <a:lnTo>
                    <a:pt x="0" y="57862"/>
                  </a:lnTo>
                  <a:lnTo>
                    <a:pt x="8838" y="49024"/>
                  </a:lnTo>
                  <a:lnTo>
                    <a:pt x="10126" y="49148"/>
                  </a:lnTo>
                  <a:lnTo>
                    <a:pt x="10984" y="50641"/>
                  </a:lnTo>
                  <a:lnTo>
                    <a:pt x="12474" y="69872"/>
                  </a:lnTo>
                  <a:lnTo>
                    <a:pt x="12655" y="112916"/>
                  </a:lnTo>
                  <a:lnTo>
                    <a:pt x="12687" y="152491"/>
                  </a:lnTo>
                  <a:lnTo>
                    <a:pt x="12696" y="191028"/>
                  </a:lnTo>
                  <a:lnTo>
                    <a:pt x="12699" y="238068"/>
                  </a:lnTo>
                  <a:lnTo>
                    <a:pt x="12700" y="247350"/>
                  </a:lnTo>
                  <a:lnTo>
                    <a:pt x="8336" y="210208"/>
                  </a:lnTo>
                  <a:lnTo>
                    <a:pt x="6742" y="163423"/>
                  </a:lnTo>
                  <a:lnTo>
                    <a:pt x="8348" y="127710"/>
                  </a:lnTo>
                  <a:lnTo>
                    <a:pt x="13292" y="88906"/>
                  </a:lnTo>
                  <a:lnTo>
                    <a:pt x="24655" y="43768"/>
                  </a:lnTo>
                  <a:lnTo>
                    <a:pt x="39761" y="13391"/>
                  </a:lnTo>
                  <a:lnTo>
                    <a:pt x="49657" y="2819"/>
                  </a:lnTo>
                  <a:lnTo>
                    <a:pt x="54271" y="0"/>
                  </a:lnTo>
                  <a:lnTo>
                    <a:pt x="60170" y="237"/>
                  </a:lnTo>
                  <a:lnTo>
                    <a:pt x="74249" y="6145"/>
                  </a:lnTo>
                  <a:lnTo>
                    <a:pt x="84270" y="13945"/>
                  </a:lnTo>
                  <a:lnTo>
                    <a:pt x="87930" y="18001"/>
                  </a:lnTo>
                  <a:lnTo>
                    <a:pt x="91997" y="30033"/>
                  </a:lnTo>
                  <a:lnTo>
                    <a:pt x="93098" y="45494"/>
                  </a:lnTo>
                  <a:lnTo>
                    <a:pt x="91236" y="64124"/>
                  </a:lnTo>
                  <a:lnTo>
                    <a:pt x="76108" y="94446"/>
                  </a:lnTo>
                  <a:lnTo>
                    <a:pt x="55851" y="120383"/>
                  </a:lnTo>
                  <a:lnTo>
                    <a:pt x="46930" y="127512"/>
                  </a:lnTo>
                  <a:lnTo>
                    <a:pt x="38262" y="131151"/>
                  </a:lnTo>
                  <a:lnTo>
                    <a:pt x="27941" y="133487"/>
                  </a:lnTo>
                  <a:lnTo>
                    <a:pt x="27799" y="134384"/>
                  </a:lnTo>
                  <a:lnTo>
                    <a:pt x="29524" y="137262"/>
                  </a:lnTo>
                  <a:lnTo>
                    <a:pt x="75850" y="173957"/>
                  </a:lnTo>
                  <a:lnTo>
                    <a:pt x="120650" y="21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47"/>
            <p:cNvSpPr/>
            <p:nvPr>
              <p:custDataLst>
                <p:tags r:id="rId227"/>
              </p:custDataLst>
            </p:nvPr>
          </p:nvSpPr>
          <p:spPr>
            <a:xfrm>
              <a:off x="2733780" y="1390650"/>
              <a:ext cx="9421" cy="38101"/>
            </a:xfrm>
            <a:custGeom>
              <a:avLst/>
              <a:gdLst/>
              <a:ahLst/>
              <a:cxnLst/>
              <a:rect l="0" t="0" r="0" b="0"/>
              <a:pathLst>
                <a:path w="9421" h="38101">
                  <a:moveTo>
                    <a:pt x="9420" y="0"/>
                  </a:moveTo>
                  <a:lnTo>
                    <a:pt x="9420" y="0"/>
                  </a:lnTo>
                  <a:lnTo>
                    <a:pt x="582" y="21048"/>
                  </a:lnTo>
                  <a:lnTo>
                    <a:pt x="0" y="25321"/>
                  </a:lnTo>
                  <a:lnTo>
                    <a:pt x="307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48"/>
            <p:cNvSpPr/>
            <p:nvPr>
              <p:custDataLst>
                <p:tags r:id="rId228"/>
              </p:custDataLst>
            </p:nvPr>
          </p:nvSpPr>
          <p:spPr>
            <a:xfrm>
              <a:off x="2739829" y="1504950"/>
              <a:ext cx="16072" cy="12362"/>
            </a:xfrm>
            <a:custGeom>
              <a:avLst/>
              <a:gdLst/>
              <a:ahLst/>
              <a:cxnLst/>
              <a:rect l="0" t="0" r="0" b="0"/>
              <a:pathLst>
                <a:path w="16072" h="12362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1489" y="6907"/>
                  </a:lnTo>
                  <a:lnTo>
                    <a:pt x="0" y="8838"/>
                  </a:lnTo>
                  <a:lnTo>
                    <a:pt x="418" y="10125"/>
                  </a:lnTo>
                  <a:lnTo>
                    <a:pt x="2108" y="10984"/>
                  </a:lnTo>
                  <a:lnTo>
                    <a:pt x="8217" y="12361"/>
                  </a:lnTo>
                  <a:lnTo>
                    <a:pt x="160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76"/>
          <p:cNvGrpSpPr/>
          <p:nvPr/>
        </p:nvGrpSpPr>
        <p:grpSpPr>
          <a:xfrm>
            <a:off x="3011236" y="1223062"/>
            <a:ext cx="1776665" cy="460457"/>
            <a:chOff x="3011236" y="1223062"/>
            <a:chExt cx="1776665" cy="460457"/>
          </a:xfrm>
        </p:grpSpPr>
        <p:sp>
          <p:nvSpPr>
            <p:cNvPr id="38" name="SMARTInkShape-2249"/>
            <p:cNvSpPr/>
            <p:nvPr>
              <p:custDataLst>
                <p:tags r:id="rId207"/>
              </p:custDataLst>
            </p:nvPr>
          </p:nvSpPr>
          <p:spPr>
            <a:xfrm>
              <a:off x="3476192" y="1424268"/>
              <a:ext cx="79809" cy="104045"/>
            </a:xfrm>
            <a:custGeom>
              <a:avLst/>
              <a:gdLst/>
              <a:ahLst/>
              <a:cxnLst/>
              <a:rect l="0" t="0" r="0" b="0"/>
              <a:pathLst>
                <a:path w="79809" h="104045">
                  <a:moveTo>
                    <a:pt x="16308" y="48932"/>
                  </a:moveTo>
                  <a:lnTo>
                    <a:pt x="16308" y="48932"/>
                  </a:lnTo>
                  <a:lnTo>
                    <a:pt x="19679" y="48932"/>
                  </a:lnTo>
                  <a:lnTo>
                    <a:pt x="23215" y="45169"/>
                  </a:lnTo>
                  <a:lnTo>
                    <a:pt x="28550" y="38793"/>
                  </a:lnTo>
                  <a:lnTo>
                    <a:pt x="37976" y="31255"/>
                  </a:lnTo>
                  <a:lnTo>
                    <a:pt x="43577" y="21320"/>
                  </a:lnTo>
                  <a:lnTo>
                    <a:pt x="48611" y="7590"/>
                  </a:lnTo>
                  <a:lnTo>
                    <a:pt x="50544" y="4437"/>
                  </a:lnTo>
                  <a:lnTo>
                    <a:pt x="50421" y="2335"/>
                  </a:lnTo>
                  <a:lnTo>
                    <a:pt x="48928" y="934"/>
                  </a:lnTo>
                  <a:lnTo>
                    <a:pt x="46521" y="0"/>
                  </a:lnTo>
                  <a:lnTo>
                    <a:pt x="43506" y="789"/>
                  </a:lnTo>
                  <a:lnTo>
                    <a:pt x="31814" y="9346"/>
                  </a:lnTo>
                  <a:lnTo>
                    <a:pt x="15963" y="26384"/>
                  </a:lnTo>
                  <a:lnTo>
                    <a:pt x="3427" y="51737"/>
                  </a:lnTo>
                  <a:lnTo>
                    <a:pt x="0" y="66407"/>
                  </a:lnTo>
                  <a:lnTo>
                    <a:pt x="1441" y="86565"/>
                  </a:lnTo>
                  <a:lnTo>
                    <a:pt x="4280" y="91660"/>
                  </a:lnTo>
                  <a:lnTo>
                    <a:pt x="13079" y="99202"/>
                  </a:lnTo>
                  <a:lnTo>
                    <a:pt x="25927" y="103024"/>
                  </a:lnTo>
                  <a:lnTo>
                    <a:pt x="33304" y="104044"/>
                  </a:lnTo>
                  <a:lnTo>
                    <a:pt x="79808" y="8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50"/>
            <p:cNvSpPr/>
            <p:nvPr>
              <p:custDataLst>
                <p:tags r:id="rId208"/>
              </p:custDataLst>
            </p:nvPr>
          </p:nvSpPr>
          <p:spPr>
            <a:xfrm>
              <a:off x="3378231" y="1301750"/>
              <a:ext cx="31720" cy="243696"/>
            </a:xfrm>
            <a:custGeom>
              <a:avLst/>
              <a:gdLst/>
              <a:ahLst/>
              <a:cxnLst/>
              <a:rect l="0" t="0" r="0" b="0"/>
              <a:pathLst>
                <a:path w="31720" h="243696">
                  <a:moveTo>
                    <a:pt x="31719" y="0"/>
                  </a:moveTo>
                  <a:lnTo>
                    <a:pt x="31719" y="0"/>
                  </a:lnTo>
                  <a:lnTo>
                    <a:pt x="19509" y="12209"/>
                  </a:lnTo>
                  <a:lnTo>
                    <a:pt x="15710" y="23536"/>
                  </a:lnTo>
                  <a:lnTo>
                    <a:pt x="9898" y="67287"/>
                  </a:lnTo>
                  <a:lnTo>
                    <a:pt x="4009" y="110562"/>
                  </a:lnTo>
                  <a:lnTo>
                    <a:pt x="1166" y="151292"/>
                  </a:lnTo>
                  <a:lnTo>
                    <a:pt x="127" y="197532"/>
                  </a:lnTo>
                  <a:lnTo>
                    <a:pt x="0" y="234301"/>
                  </a:lnTo>
                  <a:lnTo>
                    <a:pt x="2106" y="238750"/>
                  </a:lnTo>
                  <a:lnTo>
                    <a:pt x="5627" y="241717"/>
                  </a:lnTo>
                  <a:lnTo>
                    <a:pt x="10091" y="243695"/>
                  </a:lnTo>
                  <a:lnTo>
                    <a:pt x="13772" y="242896"/>
                  </a:lnTo>
                  <a:lnTo>
                    <a:pt x="2536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51"/>
            <p:cNvSpPr/>
            <p:nvPr>
              <p:custDataLst>
                <p:tags r:id="rId209"/>
              </p:custDataLst>
            </p:nvPr>
          </p:nvSpPr>
          <p:spPr>
            <a:xfrm>
              <a:off x="3232152" y="1464462"/>
              <a:ext cx="52632" cy="89380"/>
            </a:xfrm>
            <a:custGeom>
              <a:avLst/>
              <a:gdLst/>
              <a:ahLst/>
              <a:cxnLst/>
              <a:rect l="0" t="0" r="0" b="0"/>
              <a:pathLst>
                <a:path w="52632" h="89380">
                  <a:moveTo>
                    <a:pt x="6348" y="8738"/>
                  </a:moveTo>
                  <a:lnTo>
                    <a:pt x="6348" y="8738"/>
                  </a:lnTo>
                  <a:lnTo>
                    <a:pt x="1984" y="18877"/>
                  </a:lnTo>
                  <a:lnTo>
                    <a:pt x="50" y="61815"/>
                  </a:lnTo>
                  <a:lnTo>
                    <a:pt x="0" y="89379"/>
                  </a:lnTo>
                  <a:lnTo>
                    <a:pt x="5068" y="45591"/>
                  </a:lnTo>
                  <a:lnTo>
                    <a:pt x="14745" y="16096"/>
                  </a:lnTo>
                  <a:lnTo>
                    <a:pt x="21369" y="4953"/>
                  </a:lnTo>
                  <a:lnTo>
                    <a:pt x="26664" y="0"/>
                  </a:lnTo>
                  <a:lnTo>
                    <a:pt x="29770" y="91"/>
                  </a:lnTo>
                  <a:lnTo>
                    <a:pt x="36984" y="3954"/>
                  </a:lnTo>
                  <a:lnTo>
                    <a:pt x="45607" y="14063"/>
                  </a:lnTo>
                  <a:lnTo>
                    <a:pt x="52631" y="32737"/>
                  </a:lnTo>
                  <a:lnTo>
                    <a:pt x="50798" y="7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52"/>
            <p:cNvSpPr/>
            <p:nvPr>
              <p:custDataLst>
                <p:tags r:id="rId210"/>
              </p:custDataLst>
            </p:nvPr>
          </p:nvSpPr>
          <p:spPr>
            <a:xfrm>
              <a:off x="3341865" y="1435100"/>
              <a:ext cx="99836" cy="16359"/>
            </a:xfrm>
            <a:custGeom>
              <a:avLst/>
              <a:gdLst/>
              <a:ahLst/>
              <a:cxnLst/>
              <a:rect l="0" t="0" r="0" b="0"/>
              <a:pathLst>
                <a:path w="99836" h="16359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3406"/>
                  </a:lnTo>
                  <a:lnTo>
                    <a:pt x="883" y="14582"/>
                  </a:lnTo>
                  <a:lnTo>
                    <a:pt x="0" y="16071"/>
                  </a:lnTo>
                  <a:lnTo>
                    <a:pt x="1529" y="16358"/>
                  </a:lnTo>
                  <a:lnTo>
                    <a:pt x="43807" y="6069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53"/>
            <p:cNvSpPr/>
            <p:nvPr>
              <p:custDataLst>
                <p:tags r:id="rId211"/>
              </p:custDataLst>
            </p:nvPr>
          </p:nvSpPr>
          <p:spPr>
            <a:xfrm>
              <a:off x="3073400" y="1321944"/>
              <a:ext cx="44451" cy="233807"/>
            </a:xfrm>
            <a:custGeom>
              <a:avLst/>
              <a:gdLst/>
              <a:ahLst/>
              <a:cxnLst/>
              <a:rect l="0" t="0" r="0" b="0"/>
              <a:pathLst>
                <a:path w="44451" h="23380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8789" y="3127"/>
                  </a:lnTo>
                  <a:lnTo>
                    <a:pt x="12209" y="5937"/>
                  </a:lnTo>
                  <a:lnTo>
                    <a:pt x="20394" y="26746"/>
                  </a:lnTo>
                  <a:lnTo>
                    <a:pt x="30658" y="68738"/>
                  </a:lnTo>
                  <a:lnTo>
                    <a:pt x="39266" y="111284"/>
                  </a:lnTo>
                  <a:lnTo>
                    <a:pt x="42914" y="150701"/>
                  </a:lnTo>
                  <a:lnTo>
                    <a:pt x="4445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54"/>
            <p:cNvSpPr/>
            <p:nvPr>
              <p:custDataLst>
                <p:tags r:id="rId212"/>
              </p:custDataLst>
            </p:nvPr>
          </p:nvSpPr>
          <p:spPr>
            <a:xfrm>
              <a:off x="3011236" y="1327150"/>
              <a:ext cx="182815" cy="63501"/>
            </a:xfrm>
            <a:custGeom>
              <a:avLst/>
              <a:gdLst/>
              <a:ahLst/>
              <a:cxnLst/>
              <a:rect l="0" t="0" r="0" b="0"/>
              <a:pathLst>
                <a:path w="182815" h="63501">
                  <a:moveTo>
                    <a:pt x="36764" y="63500"/>
                  </a:moveTo>
                  <a:lnTo>
                    <a:pt x="36764" y="63500"/>
                  </a:lnTo>
                  <a:lnTo>
                    <a:pt x="2729" y="42543"/>
                  </a:lnTo>
                  <a:lnTo>
                    <a:pt x="668" y="39651"/>
                  </a:lnTo>
                  <a:lnTo>
                    <a:pt x="0" y="37017"/>
                  </a:lnTo>
                  <a:lnTo>
                    <a:pt x="260" y="34556"/>
                  </a:lnTo>
                  <a:lnTo>
                    <a:pt x="2431" y="29940"/>
                  </a:lnTo>
                  <a:lnTo>
                    <a:pt x="21104" y="20003"/>
                  </a:lnTo>
                  <a:lnTo>
                    <a:pt x="59092" y="11493"/>
                  </a:lnTo>
                  <a:lnTo>
                    <a:pt x="102725" y="4503"/>
                  </a:lnTo>
                  <a:lnTo>
                    <a:pt x="143562" y="1334"/>
                  </a:lnTo>
                  <a:lnTo>
                    <a:pt x="1828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55"/>
            <p:cNvSpPr/>
            <p:nvPr>
              <p:custDataLst>
                <p:tags r:id="rId213"/>
              </p:custDataLst>
            </p:nvPr>
          </p:nvSpPr>
          <p:spPr>
            <a:xfrm>
              <a:off x="3054350" y="1536700"/>
              <a:ext cx="107951" cy="43568"/>
            </a:xfrm>
            <a:custGeom>
              <a:avLst/>
              <a:gdLst/>
              <a:ahLst/>
              <a:cxnLst/>
              <a:rect l="0" t="0" r="0" b="0"/>
              <a:pathLst>
                <a:path w="10795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706" y="42464"/>
                  </a:lnTo>
                  <a:lnTo>
                    <a:pt x="1881" y="43126"/>
                  </a:lnTo>
                  <a:lnTo>
                    <a:pt x="3371" y="43567"/>
                  </a:lnTo>
                  <a:lnTo>
                    <a:pt x="12209" y="40817"/>
                  </a:lnTo>
                  <a:lnTo>
                    <a:pt x="51424" y="2464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56"/>
            <p:cNvSpPr/>
            <p:nvPr>
              <p:custDataLst>
                <p:tags r:id="rId214"/>
              </p:custDataLst>
            </p:nvPr>
          </p:nvSpPr>
          <p:spPr>
            <a:xfrm>
              <a:off x="3577741" y="1409700"/>
              <a:ext cx="92560" cy="112230"/>
            </a:xfrm>
            <a:custGeom>
              <a:avLst/>
              <a:gdLst/>
              <a:ahLst/>
              <a:cxnLst/>
              <a:rect l="0" t="0" r="0" b="0"/>
              <a:pathLst>
                <a:path w="92560" h="112230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24522" y="33748"/>
                  </a:lnTo>
                  <a:lnTo>
                    <a:pt x="35554" y="51392"/>
                  </a:lnTo>
                  <a:lnTo>
                    <a:pt x="40533" y="80681"/>
                  </a:lnTo>
                  <a:lnTo>
                    <a:pt x="40690" y="99635"/>
                  </a:lnTo>
                  <a:lnTo>
                    <a:pt x="38227" y="107312"/>
                  </a:lnTo>
                  <a:lnTo>
                    <a:pt x="36582" y="109641"/>
                  </a:lnTo>
                  <a:lnTo>
                    <a:pt x="32873" y="112229"/>
                  </a:lnTo>
                  <a:lnTo>
                    <a:pt x="31601" y="110803"/>
                  </a:lnTo>
                  <a:lnTo>
                    <a:pt x="30189" y="103573"/>
                  </a:lnTo>
                  <a:lnTo>
                    <a:pt x="32764" y="80861"/>
                  </a:lnTo>
                  <a:lnTo>
                    <a:pt x="54949" y="36413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57"/>
            <p:cNvSpPr/>
            <p:nvPr>
              <p:custDataLst>
                <p:tags r:id="rId215"/>
              </p:custDataLst>
            </p:nvPr>
          </p:nvSpPr>
          <p:spPr>
            <a:xfrm>
              <a:off x="4635500" y="13017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58"/>
            <p:cNvSpPr/>
            <p:nvPr>
              <p:custDataLst>
                <p:tags r:id="rId216"/>
              </p:custDataLst>
            </p:nvPr>
          </p:nvSpPr>
          <p:spPr>
            <a:xfrm>
              <a:off x="4591050" y="1409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2828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59"/>
            <p:cNvSpPr/>
            <p:nvPr>
              <p:custDataLst>
                <p:tags r:id="rId217"/>
              </p:custDataLst>
            </p:nvPr>
          </p:nvSpPr>
          <p:spPr>
            <a:xfrm>
              <a:off x="4477657" y="1223062"/>
              <a:ext cx="87994" cy="290809"/>
            </a:xfrm>
            <a:custGeom>
              <a:avLst/>
              <a:gdLst/>
              <a:ahLst/>
              <a:cxnLst/>
              <a:rect l="0" t="0" r="0" b="0"/>
              <a:pathLst>
                <a:path w="87994" h="290809">
                  <a:moveTo>
                    <a:pt x="87993" y="8838"/>
                  </a:moveTo>
                  <a:lnTo>
                    <a:pt x="87993" y="8838"/>
                  </a:lnTo>
                  <a:lnTo>
                    <a:pt x="87993" y="0"/>
                  </a:lnTo>
                  <a:lnTo>
                    <a:pt x="84622" y="36205"/>
                  </a:lnTo>
                  <a:lnTo>
                    <a:pt x="75784" y="78565"/>
                  </a:lnTo>
                  <a:lnTo>
                    <a:pt x="64227" y="124591"/>
                  </a:lnTo>
                  <a:lnTo>
                    <a:pt x="56028" y="156475"/>
                  </a:lnTo>
                  <a:lnTo>
                    <a:pt x="47242" y="196751"/>
                  </a:lnTo>
                  <a:lnTo>
                    <a:pt x="40903" y="239435"/>
                  </a:lnTo>
                  <a:lnTo>
                    <a:pt x="32051" y="281831"/>
                  </a:lnTo>
                  <a:lnTo>
                    <a:pt x="33060" y="286083"/>
                  </a:lnTo>
                  <a:lnTo>
                    <a:pt x="35143" y="288918"/>
                  </a:lnTo>
                  <a:lnTo>
                    <a:pt x="37943" y="290808"/>
                  </a:lnTo>
                  <a:lnTo>
                    <a:pt x="40515" y="290657"/>
                  </a:lnTo>
                  <a:lnTo>
                    <a:pt x="42935" y="289145"/>
                  </a:lnTo>
                  <a:lnTo>
                    <a:pt x="45254" y="286726"/>
                  </a:lnTo>
                  <a:lnTo>
                    <a:pt x="55261" y="266467"/>
                  </a:lnTo>
                  <a:lnTo>
                    <a:pt x="60421" y="241492"/>
                  </a:lnTo>
                  <a:lnTo>
                    <a:pt x="58578" y="219589"/>
                  </a:lnTo>
                  <a:lnTo>
                    <a:pt x="51636" y="208103"/>
                  </a:lnTo>
                  <a:lnTo>
                    <a:pt x="46822" y="203065"/>
                  </a:lnTo>
                  <a:lnTo>
                    <a:pt x="33947" y="197467"/>
                  </a:lnTo>
                  <a:lnTo>
                    <a:pt x="2155" y="193250"/>
                  </a:lnTo>
                  <a:lnTo>
                    <a:pt x="1134" y="193868"/>
                  </a:lnTo>
                  <a:lnTo>
                    <a:pt x="453" y="194986"/>
                  </a:lnTo>
                  <a:lnTo>
                    <a:pt x="0" y="196437"/>
                  </a:lnTo>
                  <a:lnTo>
                    <a:pt x="1814" y="196698"/>
                  </a:lnTo>
                  <a:lnTo>
                    <a:pt x="81643" y="18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60"/>
            <p:cNvSpPr/>
            <p:nvPr>
              <p:custDataLst>
                <p:tags r:id="rId218"/>
              </p:custDataLst>
            </p:nvPr>
          </p:nvSpPr>
          <p:spPr>
            <a:xfrm>
              <a:off x="4362450" y="1358900"/>
              <a:ext cx="95251" cy="154806"/>
            </a:xfrm>
            <a:custGeom>
              <a:avLst/>
              <a:gdLst/>
              <a:ahLst/>
              <a:cxnLst/>
              <a:rect l="0" t="0" r="0" b="0"/>
              <a:pathLst>
                <a:path w="95251" h="154806">
                  <a:moveTo>
                    <a:pt x="0" y="95250"/>
                  </a:moveTo>
                  <a:lnTo>
                    <a:pt x="0" y="95250"/>
                  </a:lnTo>
                  <a:lnTo>
                    <a:pt x="5026" y="83316"/>
                  </a:lnTo>
                  <a:lnTo>
                    <a:pt x="6088" y="74235"/>
                  </a:lnTo>
                  <a:lnTo>
                    <a:pt x="6881" y="73479"/>
                  </a:lnTo>
                  <a:lnTo>
                    <a:pt x="8115" y="73680"/>
                  </a:lnTo>
                  <a:lnTo>
                    <a:pt x="12073" y="76491"/>
                  </a:lnTo>
                  <a:lnTo>
                    <a:pt x="30108" y="97100"/>
                  </a:lnTo>
                  <a:lnTo>
                    <a:pt x="46237" y="142351"/>
                  </a:lnTo>
                  <a:lnTo>
                    <a:pt x="49448" y="153891"/>
                  </a:lnTo>
                  <a:lnTo>
                    <a:pt x="48488" y="154805"/>
                  </a:lnTo>
                  <a:lnTo>
                    <a:pt x="43657" y="153939"/>
                  </a:lnTo>
                  <a:lnTo>
                    <a:pt x="41805" y="151310"/>
                  </a:lnTo>
                  <a:lnTo>
                    <a:pt x="39746" y="142743"/>
                  </a:lnTo>
                  <a:lnTo>
                    <a:pt x="41959" y="122649"/>
                  </a:lnTo>
                  <a:lnTo>
                    <a:pt x="53825" y="85337"/>
                  </a:lnTo>
                  <a:lnTo>
                    <a:pt x="72433" y="417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61"/>
            <p:cNvSpPr/>
            <p:nvPr>
              <p:custDataLst>
                <p:tags r:id="rId219"/>
              </p:custDataLst>
            </p:nvPr>
          </p:nvSpPr>
          <p:spPr>
            <a:xfrm>
              <a:off x="3985842" y="1394949"/>
              <a:ext cx="344859" cy="288570"/>
            </a:xfrm>
            <a:custGeom>
              <a:avLst/>
              <a:gdLst/>
              <a:ahLst/>
              <a:cxnLst/>
              <a:rect l="0" t="0" r="0" b="0"/>
              <a:pathLst>
                <a:path w="344859" h="288570">
                  <a:moveTo>
                    <a:pt x="59108" y="46501"/>
                  </a:moveTo>
                  <a:lnTo>
                    <a:pt x="59108" y="46501"/>
                  </a:lnTo>
                  <a:lnTo>
                    <a:pt x="58402" y="18249"/>
                  </a:lnTo>
                  <a:lnTo>
                    <a:pt x="54039" y="6772"/>
                  </a:lnTo>
                  <a:lnTo>
                    <a:pt x="50270" y="1092"/>
                  </a:lnTo>
                  <a:lnTo>
                    <a:pt x="46866" y="0"/>
                  </a:lnTo>
                  <a:lnTo>
                    <a:pt x="37439" y="669"/>
                  </a:lnTo>
                  <a:lnTo>
                    <a:pt x="28076" y="7081"/>
                  </a:lnTo>
                  <a:lnTo>
                    <a:pt x="19210" y="18398"/>
                  </a:lnTo>
                  <a:lnTo>
                    <a:pt x="6991" y="45308"/>
                  </a:lnTo>
                  <a:lnTo>
                    <a:pt x="0" y="77662"/>
                  </a:lnTo>
                  <a:lnTo>
                    <a:pt x="617" y="94217"/>
                  </a:lnTo>
                  <a:lnTo>
                    <a:pt x="5125" y="106749"/>
                  </a:lnTo>
                  <a:lnTo>
                    <a:pt x="8303" y="112066"/>
                  </a:lnTo>
                  <a:lnTo>
                    <a:pt x="12538" y="114906"/>
                  </a:lnTo>
                  <a:lnTo>
                    <a:pt x="22888" y="116179"/>
                  </a:lnTo>
                  <a:lnTo>
                    <a:pt x="32662" y="112512"/>
                  </a:lnTo>
                  <a:lnTo>
                    <a:pt x="37244" y="109558"/>
                  </a:lnTo>
                  <a:lnTo>
                    <a:pt x="50434" y="88546"/>
                  </a:lnTo>
                  <a:lnTo>
                    <a:pt x="67185" y="41380"/>
                  </a:lnTo>
                  <a:lnTo>
                    <a:pt x="70438" y="28207"/>
                  </a:lnTo>
                  <a:lnTo>
                    <a:pt x="70189" y="26544"/>
                  </a:lnTo>
                  <a:lnTo>
                    <a:pt x="69317" y="26141"/>
                  </a:lnTo>
                  <a:lnTo>
                    <a:pt x="68031" y="26577"/>
                  </a:lnTo>
                  <a:lnTo>
                    <a:pt x="53474" y="71566"/>
                  </a:lnTo>
                  <a:lnTo>
                    <a:pt x="47804" y="116128"/>
                  </a:lnTo>
                  <a:lnTo>
                    <a:pt x="46684" y="162978"/>
                  </a:lnTo>
                  <a:lnTo>
                    <a:pt x="48371" y="202839"/>
                  </a:lnTo>
                  <a:lnTo>
                    <a:pt x="55262" y="245383"/>
                  </a:lnTo>
                  <a:lnTo>
                    <a:pt x="64238" y="288569"/>
                  </a:lnTo>
                  <a:lnTo>
                    <a:pt x="66056" y="288313"/>
                  </a:lnTo>
                  <a:lnTo>
                    <a:pt x="71838" y="282384"/>
                  </a:lnTo>
                  <a:lnTo>
                    <a:pt x="91141" y="244667"/>
                  </a:lnTo>
                  <a:lnTo>
                    <a:pt x="104476" y="204648"/>
                  </a:lnTo>
                  <a:lnTo>
                    <a:pt x="118412" y="168070"/>
                  </a:lnTo>
                  <a:lnTo>
                    <a:pt x="132650" y="125261"/>
                  </a:lnTo>
                  <a:lnTo>
                    <a:pt x="143536" y="89122"/>
                  </a:lnTo>
                  <a:lnTo>
                    <a:pt x="152011" y="42429"/>
                  </a:lnTo>
                  <a:lnTo>
                    <a:pt x="153894" y="25314"/>
                  </a:lnTo>
                  <a:lnTo>
                    <a:pt x="153343" y="26026"/>
                  </a:lnTo>
                  <a:lnTo>
                    <a:pt x="149902" y="37142"/>
                  </a:lnTo>
                  <a:lnTo>
                    <a:pt x="150264" y="65506"/>
                  </a:lnTo>
                  <a:lnTo>
                    <a:pt x="156920" y="107875"/>
                  </a:lnTo>
                  <a:lnTo>
                    <a:pt x="166327" y="129519"/>
                  </a:lnTo>
                  <a:lnTo>
                    <a:pt x="170804" y="132891"/>
                  </a:lnTo>
                  <a:lnTo>
                    <a:pt x="175905" y="134433"/>
                  </a:lnTo>
                  <a:lnTo>
                    <a:pt x="181423" y="134756"/>
                  </a:lnTo>
                  <a:lnTo>
                    <a:pt x="185806" y="133560"/>
                  </a:lnTo>
                  <a:lnTo>
                    <a:pt x="192559" y="128468"/>
                  </a:lnTo>
                  <a:lnTo>
                    <a:pt x="214329" y="90559"/>
                  </a:lnTo>
                  <a:lnTo>
                    <a:pt x="216812" y="82917"/>
                  </a:lnTo>
                  <a:lnTo>
                    <a:pt x="217161" y="82773"/>
                  </a:lnTo>
                  <a:lnTo>
                    <a:pt x="217393" y="83382"/>
                  </a:lnTo>
                  <a:lnTo>
                    <a:pt x="218472" y="90135"/>
                  </a:lnTo>
                  <a:lnTo>
                    <a:pt x="221188" y="96703"/>
                  </a:lnTo>
                  <a:lnTo>
                    <a:pt x="230391" y="102444"/>
                  </a:lnTo>
                  <a:lnTo>
                    <a:pt x="252554" y="108508"/>
                  </a:lnTo>
                  <a:lnTo>
                    <a:pt x="276273" y="102817"/>
                  </a:lnTo>
                  <a:lnTo>
                    <a:pt x="298901" y="92193"/>
                  </a:lnTo>
                  <a:lnTo>
                    <a:pt x="310557" y="80450"/>
                  </a:lnTo>
                  <a:lnTo>
                    <a:pt x="326166" y="53285"/>
                  </a:lnTo>
                  <a:lnTo>
                    <a:pt x="327613" y="44107"/>
                  </a:lnTo>
                  <a:lnTo>
                    <a:pt x="325905" y="37676"/>
                  </a:lnTo>
                  <a:lnTo>
                    <a:pt x="322793" y="32466"/>
                  </a:lnTo>
                  <a:lnTo>
                    <a:pt x="319565" y="31500"/>
                  </a:lnTo>
                  <a:lnTo>
                    <a:pt x="310333" y="32308"/>
                  </a:lnTo>
                  <a:lnTo>
                    <a:pt x="301056" y="36900"/>
                  </a:lnTo>
                  <a:lnTo>
                    <a:pt x="292229" y="45056"/>
                  </a:lnTo>
                  <a:lnTo>
                    <a:pt x="283603" y="58089"/>
                  </a:lnTo>
                  <a:lnTo>
                    <a:pt x="280709" y="71407"/>
                  </a:lnTo>
                  <a:lnTo>
                    <a:pt x="282480" y="84381"/>
                  </a:lnTo>
                  <a:lnTo>
                    <a:pt x="293234" y="106195"/>
                  </a:lnTo>
                  <a:lnTo>
                    <a:pt x="295625" y="109580"/>
                  </a:lnTo>
                  <a:lnTo>
                    <a:pt x="298631" y="111132"/>
                  </a:lnTo>
                  <a:lnTo>
                    <a:pt x="302045" y="111460"/>
                  </a:lnTo>
                  <a:lnTo>
                    <a:pt x="305732" y="110974"/>
                  </a:lnTo>
                  <a:lnTo>
                    <a:pt x="308897" y="108533"/>
                  </a:lnTo>
                  <a:lnTo>
                    <a:pt x="314294" y="100176"/>
                  </a:lnTo>
                  <a:lnTo>
                    <a:pt x="324791" y="73547"/>
                  </a:lnTo>
                  <a:lnTo>
                    <a:pt x="325130" y="73704"/>
                  </a:lnTo>
                  <a:lnTo>
                    <a:pt x="334620" y="101176"/>
                  </a:lnTo>
                  <a:lnTo>
                    <a:pt x="344858" y="11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62"/>
            <p:cNvSpPr/>
            <p:nvPr>
              <p:custDataLst>
                <p:tags r:id="rId220"/>
              </p:custDataLst>
            </p:nvPr>
          </p:nvSpPr>
          <p:spPr>
            <a:xfrm>
              <a:off x="3746500" y="1473200"/>
              <a:ext cx="95251" cy="3659"/>
            </a:xfrm>
            <a:custGeom>
              <a:avLst/>
              <a:gdLst/>
              <a:ahLst/>
              <a:cxnLst/>
              <a:rect l="0" t="0" r="0" b="0"/>
              <a:pathLst>
                <a:path w="952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3658"/>
                  </a:lnTo>
                  <a:lnTo>
                    <a:pt x="17677" y="62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63"/>
            <p:cNvSpPr/>
            <p:nvPr>
              <p:custDataLst>
                <p:tags r:id="rId221"/>
              </p:custDataLst>
            </p:nvPr>
          </p:nvSpPr>
          <p:spPr>
            <a:xfrm>
              <a:off x="4656149" y="1270000"/>
              <a:ext cx="131752" cy="218204"/>
            </a:xfrm>
            <a:custGeom>
              <a:avLst/>
              <a:gdLst/>
              <a:ahLst/>
              <a:cxnLst/>
              <a:rect l="0" t="0" r="0" b="0"/>
              <a:pathLst>
                <a:path w="131752" h="218204">
                  <a:moveTo>
                    <a:pt x="55551" y="0"/>
                  </a:moveTo>
                  <a:lnTo>
                    <a:pt x="55551" y="0"/>
                  </a:lnTo>
                  <a:lnTo>
                    <a:pt x="49776" y="14503"/>
                  </a:lnTo>
                  <a:lnTo>
                    <a:pt x="43342" y="23144"/>
                  </a:lnTo>
                  <a:lnTo>
                    <a:pt x="32077" y="68490"/>
                  </a:lnTo>
                  <a:lnTo>
                    <a:pt x="21000" y="104803"/>
                  </a:lnTo>
                  <a:lnTo>
                    <a:pt x="9487" y="148959"/>
                  </a:lnTo>
                  <a:lnTo>
                    <a:pt x="1999" y="187364"/>
                  </a:lnTo>
                  <a:lnTo>
                    <a:pt x="0" y="205334"/>
                  </a:lnTo>
                  <a:lnTo>
                    <a:pt x="878" y="210972"/>
                  </a:lnTo>
                  <a:lnTo>
                    <a:pt x="2875" y="214732"/>
                  </a:lnTo>
                  <a:lnTo>
                    <a:pt x="5616" y="217238"/>
                  </a:lnTo>
                  <a:lnTo>
                    <a:pt x="8856" y="218203"/>
                  </a:lnTo>
                  <a:lnTo>
                    <a:pt x="16218" y="217394"/>
                  </a:lnTo>
                  <a:lnTo>
                    <a:pt x="31667" y="206230"/>
                  </a:lnTo>
                  <a:lnTo>
                    <a:pt x="65013" y="160224"/>
                  </a:lnTo>
                  <a:lnTo>
                    <a:pt x="75131" y="143508"/>
                  </a:lnTo>
                  <a:lnTo>
                    <a:pt x="75660" y="140827"/>
                  </a:lnTo>
                  <a:lnTo>
                    <a:pt x="74601" y="139746"/>
                  </a:lnTo>
                  <a:lnTo>
                    <a:pt x="72484" y="139731"/>
                  </a:lnTo>
                  <a:lnTo>
                    <a:pt x="70368" y="141132"/>
                  </a:lnTo>
                  <a:lnTo>
                    <a:pt x="63312" y="151256"/>
                  </a:lnTo>
                  <a:lnTo>
                    <a:pt x="47967" y="183860"/>
                  </a:lnTo>
                  <a:lnTo>
                    <a:pt x="47006" y="196721"/>
                  </a:lnTo>
                  <a:lnTo>
                    <a:pt x="47738" y="203114"/>
                  </a:lnTo>
                  <a:lnTo>
                    <a:pt x="51047" y="208081"/>
                  </a:lnTo>
                  <a:lnTo>
                    <a:pt x="62251" y="215482"/>
                  </a:lnTo>
                  <a:lnTo>
                    <a:pt x="80401" y="215479"/>
                  </a:lnTo>
                  <a:lnTo>
                    <a:pt x="13175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77"/>
          <p:cNvGrpSpPr/>
          <p:nvPr/>
        </p:nvGrpSpPr>
        <p:grpSpPr>
          <a:xfrm>
            <a:off x="5022850" y="1403350"/>
            <a:ext cx="603251" cy="301375"/>
            <a:chOff x="5022850" y="1403350"/>
            <a:chExt cx="603251" cy="301375"/>
          </a:xfrm>
        </p:grpSpPr>
        <p:sp>
          <p:nvSpPr>
            <p:cNvPr id="54" name="SMARTInkShape-2264"/>
            <p:cNvSpPr/>
            <p:nvPr>
              <p:custDataLst>
                <p:tags r:id="rId203"/>
              </p:custDataLst>
            </p:nvPr>
          </p:nvSpPr>
          <p:spPr>
            <a:xfrm>
              <a:off x="5022850" y="1403350"/>
              <a:ext cx="120651" cy="125924"/>
            </a:xfrm>
            <a:custGeom>
              <a:avLst/>
              <a:gdLst/>
              <a:ahLst/>
              <a:cxnLst/>
              <a:rect l="0" t="0" r="0" b="0"/>
              <a:pathLst>
                <a:path w="120651" h="125924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5775" y="23588"/>
                  </a:lnTo>
                  <a:lnTo>
                    <a:pt x="12209" y="24595"/>
                  </a:lnTo>
                  <a:lnTo>
                    <a:pt x="15195" y="26274"/>
                  </a:lnTo>
                  <a:lnTo>
                    <a:pt x="24180" y="37497"/>
                  </a:lnTo>
                  <a:lnTo>
                    <a:pt x="47461" y="82459"/>
                  </a:lnTo>
                  <a:lnTo>
                    <a:pt x="52374" y="98267"/>
                  </a:lnTo>
                  <a:lnTo>
                    <a:pt x="51264" y="112819"/>
                  </a:lnTo>
                  <a:lnTo>
                    <a:pt x="46773" y="123520"/>
                  </a:lnTo>
                  <a:lnTo>
                    <a:pt x="44587" y="125385"/>
                  </a:lnTo>
                  <a:lnTo>
                    <a:pt x="42425" y="125923"/>
                  </a:lnTo>
                  <a:lnTo>
                    <a:pt x="40277" y="123460"/>
                  </a:lnTo>
                  <a:lnTo>
                    <a:pt x="36010" y="113197"/>
                  </a:lnTo>
                  <a:lnTo>
                    <a:pt x="33013" y="91552"/>
                  </a:lnTo>
                  <a:lnTo>
                    <a:pt x="35495" y="67265"/>
                  </a:lnTo>
                  <a:lnTo>
                    <a:pt x="57645" y="23634"/>
                  </a:lnTo>
                  <a:lnTo>
                    <a:pt x="71878" y="919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65"/>
            <p:cNvSpPr/>
            <p:nvPr>
              <p:custDataLst>
                <p:tags r:id="rId204"/>
              </p:custDataLst>
            </p:nvPr>
          </p:nvSpPr>
          <p:spPr>
            <a:xfrm>
              <a:off x="5147983" y="1430156"/>
              <a:ext cx="78068" cy="93845"/>
            </a:xfrm>
            <a:custGeom>
              <a:avLst/>
              <a:gdLst/>
              <a:ahLst/>
              <a:cxnLst/>
              <a:rect l="0" t="0" r="0" b="0"/>
              <a:pathLst>
                <a:path w="78068" h="93845">
                  <a:moveTo>
                    <a:pt x="71717" y="17644"/>
                  </a:moveTo>
                  <a:lnTo>
                    <a:pt x="71717" y="17644"/>
                  </a:lnTo>
                  <a:lnTo>
                    <a:pt x="66250" y="17644"/>
                  </a:lnTo>
                  <a:lnTo>
                    <a:pt x="47768" y="3338"/>
                  </a:lnTo>
                  <a:lnTo>
                    <a:pt x="38907" y="0"/>
                  </a:lnTo>
                  <a:lnTo>
                    <a:pt x="30323" y="2982"/>
                  </a:lnTo>
                  <a:lnTo>
                    <a:pt x="10937" y="16394"/>
                  </a:lnTo>
                  <a:lnTo>
                    <a:pt x="4016" y="30024"/>
                  </a:lnTo>
                  <a:lnTo>
                    <a:pt x="0" y="46429"/>
                  </a:lnTo>
                  <a:lnTo>
                    <a:pt x="567" y="60776"/>
                  </a:lnTo>
                  <a:lnTo>
                    <a:pt x="5052" y="70446"/>
                  </a:lnTo>
                  <a:lnTo>
                    <a:pt x="8224" y="74012"/>
                  </a:lnTo>
                  <a:lnTo>
                    <a:pt x="12455" y="75683"/>
                  </a:lnTo>
                  <a:lnTo>
                    <a:pt x="22800" y="75660"/>
                  </a:lnTo>
                  <a:lnTo>
                    <a:pt x="30691" y="73297"/>
                  </a:lnTo>
                  <a:lnTo>
                    <a:pt x="40982" y="66119"/>
                  </a:lnTo>
                  <a:lnTo>
                    <a:pt x="44877" y="62661"/>
                  </a:lnTo>
                  <a:lnTo>
                    <a:pt x="53730" y="44309"/>
                  </a:lnTo>
                  <a:lnTo>
                    <a:pt x="57972" y="29444"/>
                  </a:lnTo>
                  <a:lnTo>
                    <a:pt x="58320" y="29038"/>
                  </a:lnTo>
                  <a:lnTo>
                    <a:pt x="58553" y="29474"/>
                  </a:lnTo>
                  <a:lnTo>
                    <a:pt x="62376" y="73005"/>
                  </a:lnTo>
                  <a:lnTo>
                    <a:pt x="64784" y="77835"/>
                  </a:lnTo>
                  <a:lnTo>
                    <a:pt x="78067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66"/>
            <p:cNvSpPr/>
            <p:nvPr>
              <p:custDataLst>
                <p:tags r:id="rId205"/>
              </p:custDataLst>
            </p:nvPr>
          </p:nvSpPr>
          <p:spPr>
            <a:xfrm>
              <a:off x="5258062" y="1432880"/>
              <a:ext cx="65157" cy="86621"/>
            </a:xfrm>
            <a:custGeom>
              <a:avLst/>
              <a:gdLst/>
              <a:ahLst/>
              <a:cxnLst/>
              <a:rect l="0" t="0" r="0" b="0"/>
              <a:pathLst>
                <a:path w="65157" h="86621">
                  <a:moveTo>
                    <a:pt x="6088" y="8570"/>
                  </a:moveTo>
                  <a:lnTo>
                    <a:pt x="6088" y="8570"/>
                  </a:lnTo>
                  <a:lnTo>
                    <a:pt x="6088" y="52468"/>
                  </a:lnTo>
                  <a:lnTo>
                    <a:pt x="4206" y="70025"/>
                  </a:lnTo>
                  <a:lnTo>
                    <a:pt x="326" y="86487"/>
                  </a:lnTo>
                  <a:lnTo>
                    <a:pt x="130" y="86620"/>
                  </a:lnTo>
                  <a:lnTo>
                    <a:pt x="0" y="86003"/>
                  </a:lnTo>
                  <a:lnTo>
                    <a:pt x="19521" y="40247"/>
                  </a:lnTo>
                  <a:lnTo>
                    <a:pt x="33586" y="16780"/>
                  </a:lnTo>
                  <a:lnTo>
                    <a:pt x="44415" y="5163"/>
                  </a:lnTo>
                  <a:lnTo>
                    <a:pt x="53931" y="0"/>
                  </a:lnTo>
                  <a:lnTo>
                    <a:pt x="57739" y="35"/>
                  </a:lnTo>
                  <a:lnTo>
                    <a:pt x="60983" y="1469"/>
                  </a:lnTo>
                  <a:lnTo>
                    <a:pt x="63851" y="3836"/>
                  </a:lnTo>
                  <a:lnTo>
                    <a:pt x="65156" y="15873"/>
                  </a:lnTo>
                  <a:lnTo>
                    <a:pt x="63238" y="6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67"/>
            <p:cNvSpPr/>
            <p:nvPr>
              <p:custDataLst>
                <p:tags r:id="rId206"/>
              </p:custDataLst>
            </p:nvPr>
          </p:nvSpPr>
          <p:spPr>
            <a:xfrm>
              <a:off x="5381449" y="1443354"/>
              <a:ext cx="244652" cy="261371"/>
            </a:xfrm>
            <a:custGeom>
              <a:avLst/>
              <a:gdLst/>
              <a:ahLst/>
              <a:cxnLst/>
              <a:rect l="0" t="0" r="0" b="0"/>
              <a:pathLst>
                <a:path w="244652" h="261371">
                  <a:moveTo>
                    <a:pt x="60501" y="36196"/>
                  </a:moveTo>
                  <a:lnTo>
                    <a:pt x="60501" y="36196"/>
                  </a:lnTo>
                  <a:lnTo>
                    <a:pt x="64865" y="26057"/>
                  </a:lnTo>
                  <a:lnTo>
                    <a:pt x="65968" y="18519"/>
                  </a:lnTo>
                  <a:lnTo>
                    <a:pt x="64852" y="15239"/>
                  </a:lnTo>
                  <a:lnTo>
                    <a:pt x="59848" y="9713"/>
                  </a:lnTo>
                  <a:lnTo>
                    <a:pt x="56538" y="8663"/>
                  </a:lnTo>
                  <a:lnTo>
                    <a:pt x="49097" y="9378"/>
                  </a:lnTo>
                  <a:lnTo>
                    <a:pt x="30232" y="20489"/>
                  </a:lnTo>
                  <a:lnTo>
                    <a:pt x="13510" y="37186"/>
                  </a:lnTo>
                  <a:lnTo>
                    <a:pt x="10830" y="43206"/>
                  </a:lnTo>
                  <a:lnTo>
                    <a:pt x="9732" y="55539"/>
                  </a:lnTo>
                  <a:lnTo>
                    <a:pt x="11596" y="64313"/>
                  </a:lnTo>
                  <a:lnTo>
                    <a:pt x="13081" y="67641"/>
                  </a:lnTo>
                  <a:lnTo>
                    <a:pt x="15482" y="69859"/>
                  </a:lnTo>
                  <a:lnTo>
                    <a:pt x="21913" y="72324"/>
                  </a:lnTo>
                  <a:lnTo>
                    <a:pt x="25604" y="71570"/>
                  </a:lnTo>
                  <a:lnTo>
                    <a:pt x="33467" y="66970"/>
                  </a:lnTo>
                  <a:lnTo>
                    <a:pt x="39784" y="58340"/>
                  </a:lnTo>
                  <a:lnTo>
                    <a:pt x="49588" y="42295"/>
                  </a:lnTo>
                  <a:lnTo>
                    <a:pt x="54004" y="38906"/>
                  </a:lnTo>
                  <a:lnTo>
                    <a:pt x="56170" y="38003"/>
                  </a:lnTo>
                  <a:lnTo>
                    <a:pt x="58319" y="39517"/>
                  </a:lnTo>
                  <a:lnTo>
                    <a:pt x="62588" y="46844"/>
                  </a:lnTo>
                  <a:lnTo>
                    <a:pt x="68959" y="66240"/>
                  </a:lnTo>
                  <a:lnTo>
                    <a:pt x="71944" y="103346"/>
                  </a:lnTo>
                  <a:lnTo>
                    <a:pt x="69458" y="143346"/>
                  </a:lnTo>
                  <a:lnTo>
                    <a:pt x="64252" y="182009"/>
                  </a:lnTo>
                  <a:lnTo>
                    <a:pt x="54087" y="223729"/>
                  </a:lnTo>
                  <a:lnTo>
                    <a:pt x="49183" y="240900"/>
                  </a:lnTo>
                  <a:lnTo>
                    <a:pt x="42301" y="253234"/>
                  </a:lnTo>
                  <a:lnTo>
                    <a:pt x="37078" y="257088"/>
                  </a:lnTo>
                  <a:lnTo>
                    <a:pt x="23750" y="261370"/>
                  </a:lnTo>
                  <a:lnTo>
                    <a:pt x="17656" y="260395"/>
                  </a:lnTo>
                  <a:lnTo>
                    <a:pt x="7121" y="253668"/>
                  </a:lnTo>
                  <a:lnTo>
                    <a:pt x="1499" y="241741"/>
                  </a:lnTo>
                  <a:lnTo>
                    <a:pt x="0" y="234609"/>
                  </a:lnTo>
                  <a:lnTo>
                    <a:pt x="3978" y="215396"/>
                  </a:lnTo>
                  <a:lnTo>
                    <a:pt x="23779" y="171939"/>
                  </a:lnTo>
                  <a:lnTo>
                    <a:pt x="57477" y="129453"/>
                  </a:lnTo>
                  <a:lnTo>
                    <a:pt x="100892" y="82687"/>
                  </a:lnTo>
                  <a:lnTo>
                    <a:pt x="140705" y="45889"/>
                  </a:lnTo>
                  <a:lnTo>
                    <a:pt x="163647" y="11498"/>
                  </a:lnTo>
                  <a:lnTo>
                    <a:pt x="166316" y="4522"/>
                  </a:lnTo>
                  <a:lnTo>
                    <a:pt x="165617" y="2381"/>
                  </a:lnTo>
                  <a:lnTo>
                    <a:pt x="163739" y="952"/>
                  </a:lnTo>
                  <a:lnTo>
                    <a:pt x="161077" y="0"/>
                  </a:lnTo>
                  <a:lnTo>
                    <a:pt x="157890" y="776"/>
                  </a:lnTo>
                  <a:lnTo>
                    <a:pt x="150587" y="5402"/>
                  </a:lnTo>
                  <a:lnTo>
                    <a:pt x="135170" y="26053"/>
                  </a:lnTo>
                  <a:lnTo>
                    <a:pt x="123940" y="54514"/>
                  </a:lnTo>
                  <a:lnTo>
                    <a:pt x="122328" y="69267"/>
                  </a:lnTo>
                  <a:lnTo>
                    <a:pt x="122885" y="75177"/>
                  </a:lnTo>
                  <a:lnTo>
                    <a:pt x="129150" y="85506"/>
                  </a:lnTo>
                  <a:lnTo>
                    <a:pt x="133783" y="90236"/>
                  </a:lnTo>
                  <a:lnTo>
                    <a:pt x="140400" y="91978"/>
                  </a:lnTo>
                  <a:lnTo>
                    <a:pt x="157160" y="90151"/>
                  </a:lnTo>
                  <a:lnTo>
                    <a:pt x="203252" y="75478"/>
                  </a:lnTo>
                  <a:lnTo>
                    <a:pt x="244651" y="55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78"/>
          <p:cNvGrpSpPr/>
          <p:nvPr/>
        </p:nvGrpSpPr>
        <p:grpSpPr>
          <a:xfrm>
            <a:off x="5956300" y="1409700"/>
            <a:ext cx="184151" cy="121687"/>
            <a:chOff x="5956300" y="1409700"/>
            <a:chExt cx="184151" cy="121687"/>
          </a:xfrm>
        </p:grpSpPr>
        <p:sp>
          <p:nvSpPr>
            <p:cNvPr id="59" name="SMARTInkShape-2268"/>
            <p:cNvSpPr/>
            <p:nvPr>
              <p:custDataLst>
                <p:tags r:id="rId201"/>
              </p:custDataLst>
            </p:nvPr>
          </p:nvSpPr>
          <p:spPr>
            <a:xfrm>
              <a:off x="5956300" y="14097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4277" y="623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69"/>
            <p:cNvSpPr/>
            <p:nvPr>
              <p:custDataLst>
                <p:tags r:id="rId202"/>
              </p:custDataLst>
            </p:nvPr>
          </p:nvSpPr>
          <p:spPr>
            <a:xfrm>
              <a:off x="6004618" y="1485900"/>
              <a:ext cx="135833" cy="45487"/>
            </a:xfrm>
            <a:custGeom>
              <a:avLst/>
              <a:gdLst/>
              <a:ahLst/>
              <a:cxnLst/>
              <a:rect l="0" t="0" r="0" b="0"/>
              <a:pathLst>
                <a:path w="135833" h="45487">
                  <a:moveTo>
                    <a:pt x="15182" y="25400"/>
                  </a:moveTo>
                  <a:lnTo>
                    <a:pt x="15182" y="25400"/>
                  </a:lnTo>
                  <a:lnTo>
                    <a:pt x="3249" y="39215"/>
                  </a:lnTo>
                  <a:lnTo>
                    <a:pt x="0" y="44946"/>
                  </a:lnTo>
                  <a:lnTo>
                    <a:pt x="121" y="45486"/>
                  </a:lnTo>
                  <a:lnTo>
                    <a:pt x="37430" y="35752"/>
                  </a:lnTo>
                  <a:lnTo>
                    <a:pt x="135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79"/>
          <p:cNvGrpSpPr/>
          <p:nvPr/>
        </p:nvGrpSpPr>
        <p:grpSpPr>
          <a:xfrm>
            <a:off x="6444765" y="1282550"/>
            <a:ext cx="912194" cy="356530"/>
            <a:chOff x="6444765" y="1282550"/>
            <a:chExt cx="912194" cy="356530"/>
          </a:xfrm>
        </p:grpSpPr>
        <p:sp>
          <p:nvSpPr>
            <p:cNvPr id="62" name="SMARTInkShape-2270"/>
            <p:cNvSpPr/>
            <p:nvPr>
              <p:custDataLst>
                <p:tags r:id="rId196"/>
              </p:custDataLst>
            </p:nvPr>
          </p:nvSpPr>
          <p:spPr>
            <a:xfrm>
              <a:off x="6444765" y="1290180"/>
              <a:ext cx="138330" cy="265571"/>
            </a:xfrm>
            <a:custGeom>
              <a:avLst/>
              <a:gdLst/>
              <a:ahLst/>
              <a:cxnLst/>
              <a:rect l="0" t="0" r="0" b="0"/>
              <a:pathLst>
                <a:path w="138330" h="265571">
                  <a:moveTo>
                    <a:pt x="102085" y="49670"/>
                  </a:moveTo>
                  <a:lnTo>
                    <a:pt x="102085" y="49670"/>
                  </a:lnTo>
                  <a:lnTo>
                    <a:pt x="96310" y="44600"/>
                  </a:lnTo>
                  <a:lnTo>
                    <a:pt x="86890" y="39544"/>
                  </a:lnTo>
                  <a:lnTo>
                    <a:pt x="81690" y="38114"/>
                  </a:lnTo>
                  <a:lnTo>
                    <a:pt x="64683" y="44051"/>
                  </a:lnTo>
                  <a:lnTo>
                    <a:pt x="45142" y="54747"/>
                  </a:lnTo>
                  <a:lnTo>
                    <a:pt x="25946" y="83708"/>
                  </a:lnTo>
                  <a:lnTo>
                    <a:pt x="6272" y="129014"/>
                  </a:lnTo>
                  <a:lnTo>
                    <a:pt x="0" y="155724"/>
                  </a:lnTo>
                  <a:lnTo>
                    <a:pt x="2386" y="180296"/>
                  </a:lnTo>
                  <a:lnTo>
                    <a:pt x="10503" y="200154"/>
                  </a:lnTo>
                  <a:lnTo>
                    <a:pt x="21165" y="211331"/>
                  </a:lnTo>
                  <a:lnTo>
                    <a:pt x="29089" y="213183"/>
                  </a:lnTo>
                  <a:lnTo>
                    <a:pt x="49181" y="211478"/>
                  </a:lnTo>
                  <a:lnTo>
                    <a:pt x="77551" y="199213"/>
                  </a:lnTo>
                  <a:lnTo>
                    <a:pt x="103831" y="178803"/>
                  </a:lnTo>
                  <a:lnTo>
                    <a:pt x="122750" y="151510"/>
                  </a:lnTo>
                  <a:lnTo>
                    <a:pt x="133922" y="124451"/>
                  </a:lnTo>
                  <a:lnTo>
                    <a:pt x="138329" y="91818"/>
                  </a:lnTo>
                  <a:lnTo>
                    <a:pt x="132893" y="55338"/>
                  </a:lnTo>
                  <a:lnTo>
                    <a:pt x="122345" y="31202"/>
                  </a:lnTo>
                  <a:lnTo>
                    <a:pt x="103541" y="11742"/>
                  </a:lnTo>
                  <a:lnTo>
                    <a:pt x="91913" y="4591"/>
                  </a:lnTo>
                  <a:lnTo>
                    <a:pt x="75553" y="565"/>
                  </a:lnTo>
                  <a:lnTo>
                    <a:pt x="69579" y="0"/>
                  </a:lnTo>
                  <a:lnTo>
                    <a:pt x="53537" y="6898"/>
                  </a:lnTo>
                  <a:lnTo>
                    <a:pt x="37469" y="19371"/>
                  </a:lnTo>
                  <a:lnTo>
                    <a:pt x="27976" y="34323"/>
                  </a:lnTo>
                  <a:lnTo>
                    <a:pt x="25168" y="56019"/>
                  </a:lnTo>
                  <a:lnTo>
                    <a:pt x="27683" y="81420"/>
                  </a:lnTo>
                  <a:lnTo>
                    <a:pt x="42781" y="126575"/>
                  </a:lnTo>
                  <a:lnTo>
                    <a:pt x="54410" y="151479"/>
                  </a:lnTo>
                  <a:lnTo>
                    <a:pt x="88354" y="194147"/>
                  </a:lnTo>
                  <a:lnTo>
                    <a:pt x="116476" y="234316"/>
                  </a:lnTo>
                  <a:lnTo>
                    <a:pt x="122122" y="246741"/>
                  </a:lnTo>
                  <a:lnTo>
                    <a:pt x="121135" y="26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71"/>
            <p:cNvSpPr/>
            <p:nvPr>
              <p:custDataLst>
                <p:tags r:id="rId197"/>
              </p:custDataLst>
            </p:nvPr>
          </p:nvSpPr>
          <p:spPr>
            <a:xfrm>
              <a:off x="6635750" y="1492589"/>
              <a:ext cx="88216" cy="146491"/>
            </a:xfrm>
            <a:custGeom>
              <a:avLst/>
              <a:gdLst/>
              <a:ahLst/>
              <a:cxnLst/>
              <a:rect l="0" t="0" r="0" b="0"/>
              <a:pathLst>
                <a:path w="88216" h="146491">
                  <a:moveTo>
                    <a:pt x="0" y="12361"/>
                  </a:moveTo>
                  <a:lnTo>
                    <a:pt x="0" y="12361"/>
                  </a:lnTo>
                  <a:lnTo>
                    <a:pt x="5775" y="7291"/>
                  </a:lnTo>
                  <a:lnTo>
                    <a:pt x="15901" y="2236"/>
                  </a:lnTo>
                  <a:lnTo>
                    <a:pt x="36126" y="0"/>
                  </a:lnTo>
                  <a:lnTo>
                    <a:pt x="42632" y="1693"/>
                  </a:lnTo>
                  <a:lnTo>
                    <a:pt x="52142" y="8494"/>
                  </a:lnTo>
                  <a:lnTo>
                    <a:pt x="55928" y="11900"/>
                  </a:lnTo>
                  <a:lnTo>
                    <a:pt x="57746" y="15581"/>
                  </a:lnTo>
                  <a:lnTo>
                    <a:pt x="57886" y="23435"/>
                  </a:lnTo>
                  <a:lnTo>
                    <a:pt x="53997" y="35790"/>
                  </a:lnTo>
                  <a:lnTo>
                    <a:pt x="33238" y="61539"/>
                  </a:lnTo>
                  <a:lnTo>
                    <a:pt x="33448" y="62079"/>
                  </a:lnTo>
                  <a:lnTo>
                    <a:pt x="77200" y="82254"/>
                  </a:lnTo>
                  <a:lnTo>
                    <a:pt x="81100" y="84357"/>
                  </a:lnTo>
                  <a:lnTo>
                    <a:pt x="83700" y="87875"/>
                  </a:lnTo>
                  <a:lnTo>
                    <a:pt x="87359" y="102234"/>
                  </a:lnTo>
                  <a:lnTo>
                    <a:pt x="88215" y="111336"/>
                  </a:lnTo>
                  <a:lnTo>
                    <a:pt x="82951" y="123848"/>
                  </a:lnTo>
                  <a:lnTo>
                    <a:pt x="74261" y="136700"/>
                  </a:lnTo>
                  <a:lnTo>
                    <a:pt x="65696" y="144763"/>
                  </a:lnTo>
                  <a:lnTo>
                    <a:pt x="60025" y="146490"/>
                  </a:lnTo>
                  <a:lnTo>
                    <a:pt x="25400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72"/>
            <p:cNvSpPr/>
            <p:nvPr>
              <p:custDataLst>
                <p:tags r:id="rId198"/>
              </p:custDataLst>
            </p:nvPr>
          </p:nvSpPr>
          <p:spPr>
            <a:xfrm>
              <a:off x="6883400" y="14033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47384" y="24842"/>
                  </a:lnTo>
                  <a:lnTo>
                    <a:pt x="90734" y="16823"/>
                  </a:lnTo>
                  <a:lnTo>
                    <a:pt x="128381" y="121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73"/>
            <p:cNvSpPr/>
            <p:nvPr>
              <p:custDataLst>
                <p:tags r:id="rId199"/>
              </p:custDataLst>
            </p:nvPr>
          </p:nvSpPr>
          <p:spPr>
            <a:xfrm>
              <a:off x="7164032" y="1282550"/>
              <a:ext cx="128182" cy="273201"/>
            </a:xfrm>
            <a:custGeom>
              <a:avLst/>
              <a:gdLst/>
              <a:ahLst/>
              <a:cxnLst/>
              <a:rect l="0" t="0" r="0" b="0"/>
              <a:pathLst>
                <a:path w="128182" h="273201">
                  <a:moveTo>
                    <a:pt x="125768" y="70000"/>
                  </a:moveTo>
                  <a:lnTo>
                    <a:pt x="125768" y="70000"/>
                  </a:lnTo>
                  <a:lnTo>
                    <a:pt x="122397" y="70000"/>
                  </a:lnTo>
                  <a:lnTo>
                    <a:pt x="118861" y="66237"/>
                  </a:lnTo>
                  <a:lnTo>
                    <a:pt x="113525" y="59861"/>
                  </a:lnTo>
                  <a:lnTo>
                    <a:pt x="99327" y="49749"/>
                  </a:lnTo>
                  <a:lnTo>
                    <a:pt x="73855" y="41907"/>
                  </a:lnTo>
                  <a:lnTo>
                    <a:pt x="68582" y="42099"/>
                  </a:lnTo>
                  <a:lnTo>
                    <a:pt x="58959" y="46076"/>
                  </a:lnTo>
                  <a:lnTo>
                    <a:pt x="32555" y="70265"/>
                  </a:lnTo>
                  <a:lnTo>
                    <a:pt x="7781" y="113901"/>
                  </a:lnTo>
                  <a:lnTo>
                    <a:pt x="1438" y="134435"/>
                  </a:lnTo>
                  <a:lnTo>
                    <a:pt x="0" y="176541"/>
                  </a:lnTo>
                  <a:lnTo>
                    <a:pt x="2372" y="193551"/>
                  </a:lnTo>
                  <a:lnTo>
                    <a:pt x="9542" y="206286"/>
                  </a:lnTo>
                  <a:lnTo>
                    <a:pt x="14417" y="211657"/>
                  </a:lnTo>
                  <a:lnTo>
                    <a:pt x="27359" y="217625"/>
                  </a:lnTo>
                  <a:lnTo>
                    <a:pt x="34762" y="219217"/>
                  </a:lnTo>
                  <a:lnTo>
                    <a:pt x="41814" y="218161"/>
                  </a:lnTo>
                  <a:lnTo>
                    <a:pt x="70222" y="201258"/>
                  </a:lnTo>
                  <a:lnTo>
                    <a:pt x="88849" y="185562"/>
                  </a:lnTo>
                  <a:lnTo>
                    <a:pt x="108206" y="154132"/>
                  </a:lnTo>
                  <a:lnTo>
                    <a:pt x="122272" y="109275"/>
                  </a:lnTo>
                  <a:lnTo>
                    <a:pt x="128181" y="82813"/>
                  </a:lnTo>
                  <a:lnTo>
                    <a:pt x="124572" y="44544"/>
                  </a:lnTo>
                  <a:lnTo>
                    <a:pt x="119592" y="31875"/>
                  </a:lnTo>
                  <a:lnTo>
                    <a:pt x="110322" y="19189"/>
                  </a:lnTo>
                  <a:lnTo>
                    <a:pt x="86462" y="3518"/>
                  </a:lnTo>
                  <a:lnTo>
                    <a:pt x="69022" y="0"/>
                  </a:lnTo>
                  <a:lnTo>
                    <a:pt x="60421" y="50"/>
                  </a:lnTo>
                  <a:lnTo>
                    <a:pt x="45219" y="7632"/>
                  </a:lnTo>
                  <a:lnTo>
                    <a:pt x="38202" y="13604"/>
                  </a:lnTo>
                  <a:lnTo>
                    <a:pt x="30406" y="31530"/>
                  </a:lnTo>
                  <a:lnTo>
                    <a:pt x="25400" y="64047"/>
                  </a:lnTo>
                  <a:lnTo>
                    <a:pt x="34646" y="92931"/>
                  </a:lnTo>
                  <a:lnTo>
                    <a:pt x="65956" y="139246"/>
                  </a:lnTo>
                  <a:lnTo>
                    <a:pt x="98162" y="181398"/>
                  </a:lnTo>
                  <a:lnTo>
                    <a:pt x="109030" y="195710"/>
                  </a:lnTo>
                  <a:lnTo>
                    <a:pt x="114800" y="211008"/>
                  </a:lnTo>
                  <a:lnTo>
                    <a:pt x="116661" y="226509"/>
                  </a:lnTo>
                  <a:lnTo>
                    <a:pt x="115135" y="240454"/>
                  </a:lnTo>
                  <a:lnTo>
                    <a:pt x="110224" y="251826"/>
                  </a:lnTo>
                  <a:lnTo>
                    <a:pt x="94018" y="27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74"/>
            <p:cNvSpPr/>
            <p:nvPr>
              <p:custDataLst>
                <p:tags r:id="rId200"/>
              </p:custDataLst>
            </p:nvPr>
          </p:nvSpPr>
          <p:spPr>
            <a:xfrm>
              <a:off x="7340600" y="1524000"/>
              <a:ext cx="16359" cy="69851"/>
            </a:xfrm>
            <a:custGeom>
              <a:avLst/>
              <a:gdLst/>
              <a:ahLst/>
              <a:cxnLst/>
              <a:rect l="0" t="0" r="0" b="0"/>
              <a:pathLst>
                <a:path w="16359" h="698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6358" y="5775"/>
                  </a:lnTo>
                  <a:lnTo>
                    <a:pt x="13391" y="15901"/>
                  </a:lnTo>
                  <a:lnTo>
                    <a:pt x="7949" y="319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80"/>
          <p:cNvGrpSpPr/>
          <p:nvPr/>
        </p:nvGrpSpPr>
        <p:grpSpPr>
          <a:xfrm>
            <a:off x="1665714" y="2292350"/>
            <a:ext cx="1115587" cy="540742"/>
            <a:chOff x="1665714" y="2292350"/>
            <a:chExt cx="1115587" cy="540742"/>
          </a:xfrm>
        </p:grpSpPr>
        <p:sp>
          <p:nvSpPr>
            <p:cNvPr id="68" name="SMARTInkShape-2275"/>
            <p:cNvSpPr/>
            <p:nvPr>
              <p:custDataLst>
                <p:tags r:id="rId187"/>
              </p:custDataLst>
            </p:nvPr>
          </p:nvSpPr>
          <p:spPr>
            <a:xfrm>
              <a:off x="1835150" y="233045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026" y="27299"/>
                  </a:lnTo>
                  <a:lnTo>
                    <a:pt x="6088" y="71479"/>
                  </a:lnTo>
                  <a:lnTo>
                    <a:pt x="6272" y="111804"/>
                  </a:lnTo>
                  <a:lnTo>
                    <a:pt x="10699" y="156584"/>
                  </a:lnTo>
                  <a:lnTo>
                    <a:pt x="12812" y="194484"/>
                  </a:lnTo>
                  <a:lnTo>
                    <a:pt x="17609" y="237409"/>
                  </a:lnTo>
                  <a:lnTo>
                    <a:pt x="18623" y="275660"/>
                  </a:lnTo>
                  <a:lnTo>
                    <a:pt x="23358" y="320718"/>
                  </a:lnTo>
                  <a:lnTo>
                    <a:pt x="254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76"/>
            <p:cNvSpPr/>
            <p:nvPr>
              <p:custDataLst>
                <p:tags r:id="rId188"/>
              </p:custDataLst>
            </p:nvPr>
          </p:nvSpPr>
          <p:spPr>
            <a:xfrm>
              <a:off x="1665714" y="2292350"/>
              <a:ext cx="378987" cy="146051"/>
            </a:xfrm>
            <a:custGeom>
              <a:avLst/>
              <a:gdLst/>
              <a:ahLst/>
              <a:cxnLst/>
              <a:rect l="0" t="0" r="0" b="0"/>
              <a:pathLst>
                <a:path w="378987" h="146051">
                  <a:moveTo>
                    <a:pt x="61486" y="146050"/>
                  </a:moveTo>
                  <a:lnTo>
                    <a:pt x="61486" y="146050"/>
                  </a:lnTo>
                  <a:lnTo>
                    <a:pt x="54744" y="142679"/>
                  </a:lnTo>
                  <a:lnTo>
                    <a:pt x="25321" y="138172"/>
                  </a:lnTo>
                  <a:lnTo>
                    <a:pt x="8488" y="129848"/>
                  </a:lnTo>
                  <a:lnTo>
                    <a:pt x="3576" y="126077"/>
                  </a:lnTo>
                  <a:lnTo>
                    <a:pt x="1007" y="122857"/>
                  </a:lnTo>
                  <a:lnTo>
                    <a:pt x="0" y="120004"/>
                  </a:lnTo>
                  <a:lnTo>
                    <a:pt x="3562" y="116692"/>
                  </a:lnTo>
                  <a:lnTo>
                    <a:pt x="45340" y="99355"/>
                  </a:lnTo>
                  <a:lnTo>
                    <a:pt x="88452" y="83766"/>
                  </a:lnTo>
                  <a:lnTo>
                    <a:pt x="125450" y="70210"/>
                  </a:lnTo>
                  <a:lnTo>
                    <a:pt x="172507" y="56359"/>
                  </a:lnTo>
                  <a:lnTo>
                    <a:pt x="211817" y="49076"/>
                  </a:lnTo>
                  <a:lnTo>
                    <a:pt x="259208" y="35225"/>
                  </a:lnTo>
                  <a:lnTo>
                    <a:pt x="293950" y="23764"/>
                  </a:lnTo>
                  <a:lnTo>
                    <a:pt x="336230" y="14881"/>
                  </a:lnTo>
                  <a:lnTo>
                    <a:pt x="3789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77"/>
            <p:cNvSpPr/>
            <p:nvPr>
              <p:custDataLst>
                <p:tags r:id="rId189"/>
              </p:custDataLst>
            </p:nvPr>
          </p:nvSpPr>
          <p:spPr>
            <a:xfrm>
              <a:off x="2013030" y="2521910"/>
              <a:ext cx="165021" cy="126189"/>
            </a:xfrm>
            <a:custGeom>
              <a:avLst/>
              <a:gdLst/>
              <a:ahLst/>
              <a:cxnLst/>
              <a:rect l="0" t="0" r="0" b="0"/>
              <a:pathLst>
                <a:path w="165021" h="126189">
                  <a:moveTo>
                    <a:pt x="18970" y="11740"/>
                  </a:moveTo>
                  <a:lnTo>
                    <a:pt x="18970" y="11740"/>
                  </a:lnTo>
                  <a:lnTo>
                    <a:pt x="15599" y="8369"/>
                  </a:lnTo>
                  <a:lnTo>
                    <a:pt x="12062" y="6714"/>
                  </a:lnTo>
                  <a:lnTo>
                    <a:pt x="10131" y="6273"/>
                  </a:lnTo>
                  <a:lnTo>
                    <a:pt x="8844" y="5273"/>
                  </a:lnTo>
                  <a:lnTo>
                    <a:pt x="6609" y="0"/>
                  </a:lnTo>
                  <a:lnTo>
                    <a:pt x="4539" y="1348"/>
                  </a:lnTo>
                  <a:lnTo>
                    <a:pt x="2999" y="2695"/>
                  </a:lnTo>
                  <a:lnTo>
                    <a:pt x="528" y="24430"/>
                  </a:lnTo>
                  <a:lnTo>
                    <a:pt x="0" y="69673"/>
                  </a:lnTo>
                  <a:lnTo>
                    <a:pt x="6686" y="103851"/>
                  </a:lnTo>
                  <a:lnTo>
                    <a:pt x="13745" y="118060"/>
                  </a:lnTo>
                  <a:lnTo>
                    <a:pt x="17604" y="122836"/>
                  </a:lnTo>
                  <a:lnTo>
                    <a:pt x="22998" y="125315"/>
                  </a:lnTo>
                  <a:lnTo>
                    <a:pt x="36518" y="126188"/>
                  </a:lnTo>
                  <a:lnTo>
                    <a:pt x="50052" y="120461"/>
                  </a:lnTo>
                  <a:lnTo>
                    <a:pt x="69572" y="103456"/>
                  </a:lnTo>
                  <a:lnTo>
                    <a:pt x="84998" y="82424"/>
                  </a:lnTo>
                  <a:lnTo>
                    <a:pt x="102559" y="37563"/>
                  </a:lnTo>
                  <a:lnTo>
                    <a:pt x="107171" y="15419"/>
                  </a:lnTo>
                  <a:lnTo>
                    <a:pt x="108109" y="15604"/>
                  </a:lnTo>
                  <a:lnTo>
                    <a:pt x="111034" y="19572"/>
                  </a:lnTo>
                  <a:lnTo>
                    <a:pt x="126029" y="65058"/>
                  </a:lnTo>
                  <a:lnTo>
                    <a:pt x="128443" y="70569"/>
                  </a:lnTo>
                  <a:lnTo>
                    <a:pt x="165020" y="9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78"/>
            <p:cNvSpPr/>
            <p:nvPr>
              <p:custDataLst>
                <p:tags r:id="rId190"/>
              </p:custDataLst>
            </p:nvPr>
          </p:nvSpPr>
          <p:spPr>
            <a:xfrm>
              <a:off x="2228850" y="2354029"/>
              <a:ext cx="6351" cy="319322"/>
            </a:xfrm>
            <a:custGeom>
              <a:avLst/>
              <a:gdLst/>
              <a:ahLst/>
              <a:cxnLst/>
              <a:rect l="0" t="0" r="0" b="0"/>
              <a:pathLst>
                <a:path w="6351" h="319322">
                  <a:moveTo>
                    <a:pt x="6350" y="8171"/>
                  </a:moveTo>
                  <a:lnTo>
                    <a:pt x="6350" y="8171"/>
                  </a:lnTo>
                  <a:lnTo>
                    <a:pt x="6350" y="0"/>
                  </a:lnTo>
                  <a:lnTo>
                    <a:pt x="6350" y="44396"/>
                  </a:lnTo>
                  <a:lnTo>
                    <a:pt x="6350" y="84207"/>
                  </a:lnTo>
                  <a:lnTo>
                    <a:pt x="6350" y="125166"/>
                  </a:lnTo>
                  <a:lnTo>
                    <a:pt x="6350" y="158939"/>
                  </a:lnTo>
                  <a:lnTo>
                    <a:pt x="6350" y="202734"/>
                  </a:lnTo>
                  <a:lnTo>
                    <a:pt x="6350" y="244482"/>
                  </a:lnTo>
                  <a:lnTo>
                    <a:pt x="4468" y="282744"/>
                  </a:lnTo>
                  <a:lnTo>
                    <a:pt x="0" y="31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79"/>
            <p:cNvSpPr/>
            <p:nvPr>
              <p:custDataLst>
                <p:tags r:id="rId191"/>
              </p:custDataLst>
            </p:nvPr>
          </p:nvSpPr>
          <p:spPr>
            <a:xfrm>
              <a:off x="2237032" y="2448030"/>
              <a:ext cx="93419" cy="174521"/>
            </a:xfrm>
            <a:custGeom>
              <a:avLst/>
              <a:gdLst/>
              <a:ahLst/>
              <a:cxnLst/>
              <a:rect l="0" t="0" r="0" b="0"/>
              <a:pathLst>
                <a:path w="93419" h="174521">
                  <a:moveTo>
                    <a:pt x="68018" y="9420"/>
                  </a:moveTo>
                  <a:lnTo>
                    <a:pt x="68018" y="9420"/>
                  </a:lnTo>
                  <a:lnTo>
                    <a:pt x="83905" y="0"/>
                  </a:lnTo>
                  <a:lnTo>
                    <a:pt x="84959" y="318"/>
                  </a:lnTo>
                  <a:lnTo>
                    <a:pt x="85662" y="1235"/>
                  </a:lnTo>
                  <a:lnTo>
                    <a:pt x="76651" y="22280"/>
                  </a:lnTo>
                  <a:lnTo>
                    <a:pt x="46972" y="66579"/>
                  </a:lnTo>
                  <a:lnTo>
                    <a:pt x="11024" y="109506"/>
                  </a:lnTo>
                  <a:lnTo>
                    <a:pt x="917" y="127472"/>
                  </a:lnTo>
                  <a:lnTo>
                    <a:pt x="0" y="130454"/>
                  </a:lnTo>
                  <a:lnTo>
                    <a:pt x="95" y="133148"/>
                  </a:lnTo>
                  <a:lnTo>
                    <a:pt x="2082" y="138023"/>
                  </a:lnTo>
                  <a:lnTo>
                    <a:pt x="13909" y="148106"/>
                  </a:lnTo>
                  <a:lnTo>
                    <a:pt x="37574" y="159085"/>
                  </a:lnTo>
                  <a:lnTo>
                    <a:pt x="93418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80"/>
            <p:cNvSpPr/>
            <p:nvPr>
              <p:custDataLst>
                <p:tags r:id="rId192"/>
              </p:custDataLst>
            </p:nvPr>
          </p:nvSpPr>
          <p:spPr>
            <a:xfrm>
              <a:off x="2387600" y="2472516"/>
              <a:ext cx="133351" cy="157321"/>
            </a:xfrm>
            <a:custGeom>
              <a:avLst/>
              <a:gdLst/>
              <a:ahLst/>
              <a:cxnLst/>
              <a:rect l="0" t="0" r="0" b="0"/>
              <a:pathLst>
                <a:path w="133351" h="157321">
                  <a:moveTo>
                    <a:pt x="0" y="54784"/>
                  </a:moveTo>
                  <a:lnTo>
                    <a:pt x="0" y="54784"/>
                  </a:lnTo>
                  <a:lnTo>
                    <a:pt x="27960" y="54078"/>
                  </a:lnTo>
                  <a:lnTo>
                    <a:pt x="62389" y="42542"/>
                  </a:lnTo>
                  <a:lnTo>
                    <a:pt x="84991" y="26021"/>
                  </a:lnTo>
                  <a:lnTo>
                    <a:pt x="91113" y="17177"/>
                  </a:lnTo>
                  <a:lnTo>
                    <a:pt x="91786" y="13485"/>
                  </a:lnTo>
                  <a:lnTo>
                    <a:pt x="90653" y="5620"/>
                  </a:lnTo>
                  <a:lnTo>
                    <a:pt x="88658" y="2958"/>
                  </a:lnTo>
                  <a:lnTo>
                    <a:pt x="85916" y="1183"/>
                  </a:lnTo>
                  <a:lnTo>
                    <a:pt x="82677" y="0"/>
                  </a:lnTo>
                  <a:lnTo>
                    <a:pt x="71553" y="4330"/>
                  </a:lnTo>
                  <a:lnTo>
                    <a:pt x="58613" y="13310"/>
                  </a:lnTo>
                  <a:lnTo>
                    <a:pt x="48157" y="24357"/>
                  </a:lnTo>
                  <a:lnTo>
                    <a:pt x="34338" y="55960"/>
                  </a:lnTo>
                  <a:lnTo>
                    <a:pt x="28048" y="93232"/>
                  </a:lnTo>
                  <a:lnTo>
                    <a:pt x="30340" y="112794"/>
                  </a:lnTo>
                  <a:lnTo>
                    <a:pt x="36768" y="128544"/>
                  </a:lnTo>
                  <a:lnTo>
                    <a:pt x="46680" y="142599"/>
                  </a:lnTo>
                  <a:lnTo>
                    <a:pt x="63786" y="152139"/>
                  </a:lnTo>
                  <a:lnTo>
                    <a:pt x="84088" y="157320"/>
                  </a:lnTo>
                  <a:lnTo>
                    <a:pt x="133350" y="150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81"/>
            <p:cNvSpPr/>
            <p:nvPr>
              <p:custDataLst>
                <p:tags r:id="rId193"/>
              </p:custDataLst>
            </p:nvPr>
          </p:nvSpPr>
          <p:spPr>
            <a:xfrm>
              <a:off x="2546712" y="2488822"/>
              <a:ext cx="100948" cy="344270"/>
            </a:xfrm>
            <a:custGeom>
              <a:avLst/>
              <a:gdLst/>
              <a:ahLst/>
              <a:cxnLst/>
              <a:rect l="0" t="0" r="0" b="0"/>
              <a:pathLst>
                <a:path w="100948" h="344270">
                  <a:moveTo>
                    <a:pt x="18688" y="13078"/>
                  </a:moveTo>
                  <a:lnTo>
                    <a:pt x="18688" y="13078"/>
                  </a:lnTo>
                  <a:lnTo>
                    <a:pt x="13618" y="7303"/>
                  </a:lnTo>
                  <a:lnTo>
                    <a:pt x="9850" y="869"/>
                  </a:lnTo>
                  <a:lnTo>
                    <a:pt x="7857" y="0"/>
                  </a:lnTo>
                  <a:lnTo>
                    <a:pt x="5823" y="831"/>
                  </a:lnTo>
                  <a:lnTo>
                    <a:pt x="3761" y="2797"/>
                  </a:lnTo>
                  <a:lnTo>
                    <a:pt x="1470" y="8744"/>
                  </a:lnTo>
                  <a:lnTo>
                    <a:pt x="0" y="37543"/>
                  </a:lnTo>
                  <a:lnTo>
                    <a:pt x="3562" y="54290"/>
                  </a:lnTo>
                  <a:lnTo>
                    <a:pt x="17347" y="82289"/>
                  </a:lnTo>
                  <a:lnTo>
                    <a:pt x="27264" y="91581"/>
                  </a:lnTo>
                  <a:lnTo>
                    <a:pt x="32872" y="95047"/>
                  </a:lnTo>
                  <a:lnTo>
                    <a:pt x="38727" y="95946"/>
                  </a:lnTo>
                  <a:lnTo>
                    <a:pt x="50878" y="93182"/>
                  </a:lnTo>
                  <a:lnTo>
                    <a:pt x="55670" y="88353"/>
                  </a:lnTo>
                  <a:lnTo>
                    <a:pt x="77616" y="44784"/>
                  </a:lnTo>
                  <a:lnTo>
                    <a:pt x="86960" y="17811"/>
                  </a:lnTo>
                  <a:lnTo>
                    <a:pt x="86780" y="17644"/>
                  </a:lnTo>
                  <a:lnTo>
                    <a:pt x="84699" y="21222"/>
                  </a:lnTo>
                  <a:lnTo>
                    <a:pt x="82519" y="59715"/>
                  </a:lnTo>
                  <a:lnTo>
                    <a:pt x="85624" y="103664"/>
                  </a:lnTo>
                  <a:lnTo>
                    <a:pt x="92326" y="150994"/>
                  </a:lnTo>
                  <a:lnTo>
                    <a:pt x="96263" y="188566"/>
                  </a:lnTo>
                  <a:lnTo>
                    <a:pt x="99764" y="225706"/>
                  </a:lnTo>
                  <a:lnTo>
                    <a:pt x="100947" y="265648"/>
                  </a:lnTo>
                  <a:lnTo>
                    <a:pt x="96111" y="309652"/>
                  </a:lnTo>
                  <a:lnTo>
                    <a:pt x="92374" y="326922"/>
                  </a:lnTo>
                  <a:lnTo>
                    <a:pt x="88979" y="333080"/>
                  </a:lnTo>
                  <a:lnTo>
                    <a:pt x="79562" y="341803"/>
                  </a:lnTo>
                  <a:lnTo>
                    <a:pt x="75498" y="343706"/>
                  </a:lnTo>
                  <a:lnTo>
                    <a:pt x="72084" y="344269"/>
                  </a:lnTo>
                  <a:lnTo>
                    <a:pt x="69102" y="343938"/>
                  </a:lnTo>
                  <a:lnTo>
                    <a:pt x="63907" y="332283"/>
                  </a:lnTo>
                  <a:lnTo>
                    <a:pt x="56788" y="267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82"/>
            <p:cNvSpPr/>
            <p:nvPr>
              <p:custDataLst>
                <p:tags r:id="rId194"/>
              </p:custDataLst>
            </p:nvPr>
          </p:nvSpPr>
          <p:spPr>
            <a:xfrm>
              <a:off x="2755900" y="2483994"/>
              <a:ext cx="25401" cy="152777"/>
            </a:xfrm>
            <a:custGeom>
              <a:avLst/>
              <a:gdLst/>
              <a:ahLst/>
              <a:cxnLst/>
              <a:rect l="0" t="0" r="0" b="0"/>
              <a:pathLst>
                <a:path w="25401" h="152777">
                  <a:moveTo>
                    <a:pt x="25400" y="11556"/>
                  </a:moveTo>
                  <a:lnTo>
                    <a:pt x="25400" y="11556"/>
                  </a:lnTo>
                  <a:lnTo>
                    <a:pt x="25400" y="2718"/>
                  </a:lnTo>
                  <a:lnTo>
                    <a:pt x="23989" y="1430"/>
                  </a:lnTo>
                  <a:lnTo>
                    <a:pt x="18658" y="0"/>
                  </a:lnTo>
                  <a:lnTo>
                    <a:pt x="15966" y="324"/>
                  </a:lnTo>
                  <a:lnTo>
                    <a:pt x="11094" y="2566"/>
                  </a:lnTo>
                  <a:lnTo>
                    <a:pt x="4385" y="17908"/>
                  </a:lnTo>
                  <a:lnTo>
                    <a:pt x="1299" y="33585"/>
                  </a:lnTo>
                  <a:lnTo>
                    <a:pt x="5326" y="64617"/>
                  </a:lnTo>
                  <a:lnTo>
                    <a:pt x="20687" y="105817"/>
                  </a:lnTo>
                  <a:lnTo>
                    <a:pt x="23298" y="129012"/>
                  </a:lnTo>
                  <a:lnTo>
                    <a:pt x="21408" y="140429"/>
                  </a:lnTo>
                  <a:lnTo>
                    <a:pt x="16335" y="148326"/>
                  </a:lnTo>
                  <a:lnTo>
                    <a:pt x="13007" y="151419"/>
                  </a:lnTo>
                  <a:lnTo>
                    <a:pt x="10082" y="152776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83"/>
            <p:cNvSpPr/>
            <p:nvPr>
              <p:custDataLst>
                <p:tags r:id="rId195"/>
              </p:custDataLst>
            </p:nvPr>
          </p:nvSpPr>
          <p:spPr>
            <a:xfrm>
              <a:off x="2736850" y="2363083"/>
              <a:ext cx="12701" cy="88018"/>
            </a:xfrm>
            <a:custGeom>
              <a:avLst/>
              <a:gdLst/>
              <a:ahLst/>
              <a:cxnLst/>
              <a:rect l="0" t="0" r="0" b="0"/>
              <a:pathLst>
                <a:path w="12701" h="88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0"/>
                  </a:lnTo>
                  <a:lnTo>
                    <a:pt x="11740" y="13500"/>
                  </a:lnTo>
                  <a:lnTo>
                    <a:pt x="127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81"/>
          <p:cNvGrpSpPr/>
          <p:nvPr/>
        </p:nvGrpSpPr>
        <p:grpSpPr>
          <a:xfrm>
            <a:off x="3181821" y="2353376"/>
            <a:ext cx="482130" cy="317688"/>
            <a:chOff x="3181821" y="2353376"/>
            <a:chExt cx="482130" cy="317688"/>
          </a:xfrm>
        </p:grpSpPr>
        <p:sp>
          <p:nvSpPr>
            <p:cNvPr id="78" name="SMARTInkShape-2284"/>
            <p:cNvSpPr/>
            <p:nvPr>
              <p:custDataLst>
                <p:tags r:id="rId185"/>
              </p:custDataLst>
            </p:nvPr>
          </p:nvSpPr>
          <p:spPr>
            <a:xfrm>
              <a:off x="3181821" y="2353376"/>
              <a:ext cx="117482" cy="317688"/>
            </a:xfrm>
            <a:custGeom>
              <a:avLst/>
              <a:gdLst/>
              <a:ahLst/>
              <a:cxnLst/>
              <a:rect l="0" t="0" r="0" b="0"/>
              <a:pathLst>
                <a:path w="117482" h="317688">
                  <a:moveTo>
                    <a:pt x="18579" y="110424"/>
                  </a:moveTo>
                  <a:lnTo>
                    <a:pt x="18579" y="110424"/>
                  </a:lnTo>
                  <a:lnTo>
                    <a:pt x="15208" y="110424"/>
                  </a:lnTo>
                  <a:lnTo>
                    <a:pt x="11672" y="108542"/>
                  </a:lnTo>
                  <a:lnTo>
                    <a:pt x="9741" y="107053"/>
                  </a:lnTo>
                  <a:lnTo>
                    <a:pt x="7595" y="103516"/>
                  </a:lnTo>
                  <a:lnTo>
                    <a:pt x="7024" y="101585"/>
                  </a:lnTo>
                  <a:lnTo>
                    <a:pt x="6642" y="101710"/>
                  </a:lnTo>
                  <a:lnTo>
                    <a:pt x="6218" y="105610"/>
                  </a:lnTo>
                  <a:lnTo>
                    <a:pt x="14747" y="150000"/>
                  </a:lnTo>
                  <a:lnTo>
                    <a:pt x="20815" y="187061"/>
                  </a:lnTo>
                  <a:lnTo>
                    <a:pt x="23710" y="224854"/>
                  </a:lnTo>
                  <a:lnTo>
                    <a:pt x="24769" y="271281"/>
                  </a:lnTo>
                  <a:lnTo>
                    <a:pt x="21527" y="308552"/>
                  </a:lnTo>
                  <a:lnTo>
                    <a:pt x="19133" y="313771"/>
                  </a:lnTo>
                  <a:lnTo>
                    <a:pt x="16126" y="316544"/>
                  </a:lnTo>
                  <a:lnTo>
                    <a:pt x="12711" y="317687"/>
                  </a:lnTo>
                  <a:lnTo>
                    <a:pt x="10433" y="316333"/>
                  </a:lnTo>
                  <a:lnTo>
                    <a:pt x="8915" y="313314"/>
                  </a:lnTo>
                  <a:lnTo>
                    <a:pt x="1915" y="273549"/>
                  </a:lnTo>
                  <a:lnTo>
                    <a:pt x="0" y="226581"/>
                  </a:lnTo>
                  <a:lnTo>
                    <a:pt x="444" y="190272"/>
                  </a:lnTo>
                  <a:lnTo>
                    <a:pt x="2993" y="150616"/>
                  </a:lnTo>
                  <a:lnTo>
                    <a:pt x="8359" y="111354"/>
                  </a:lnTo>
                  <a:lnTo>
                    <a:pt x="17433" y="64838"/>
                  </a:lnTo>
                  <a:lnTo>
                    <a:pt x="24420" y="44302"/>
                  </a:lnTo>
                  <a:lnTo>
                    <a:pt x="43515" y="15024"/>
                  </a:lnTo>
                  <a:lnTo>
                    <a:pt x="56473" y="1937"/>
                  </a:lnTo>
                  <a:lnTo>
                    <a:pt x="63597" y="0"/>
                  </a:lnTo>
                  <a:lnTo>
                    <a:pt x="79038" y="3491"/>
                  </a:lnTo>
                  <a:lnTo>
                    <a:pt x="91546" y="13980"/>
                  </a:lnTo>
                  <a:lnTo>
                    <a:pt x="111073" y="47080"/>
                  </a:lnTo>
                  <a:lnTo>
                    <a:pt x="117481" y="70489"/>
                  </a:lnTo>
                  <a:lnTo>
                    <a:pt x="116008" y="100943"/>
                  </a:lnTo>
                  <a:lnTo>
                    <a:pt x="104362" y="140149"/>
                  </a:lnTo>
                  <a:lnTo>
                    <a:pt x="87505" y="169561"/>
                  </a:lnTo>
                  <a:lnTo>
                    <a:pt x="72476" y="184939"/>
                  </a:lnTo>
                  <a:lnTo>
                    <a:pt x="59086" y="193964"/>
                  </a:lnTo>
                  <a:lnTo>
                    <a:pt x="46181" y="197736"/>
                  </a:lnTo>
                  <a:lnTo>
                    <a:pt x="27445" y="199185"/>
                  </a:lnTo>
                  <a:lnTo>
                    <a:pt x="70231" y="243474"/>
                  </a:lnTo>
                  <a:lnTo>
                    <a:pt x="107479" y="294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85"/>
            <p:cNvSpPr/>
            <p:nvPr>
              <p:custDataLst>
                <p:tags r:id="rId186"/>
              </p:custDataLst>
            </p:nvPr>
          </p:nvSpPr>
          <p:spPr>
            <a:xfrm>
              <a:off x="3340216" y="2377927"/>
              <a:ext cx="323735" cy="266000"/>
            </a:xfrm>
            <a:custGeom>
              <a:avLst/>
              <a:gdLst/>
              <a:ahLst/>
              <a:cxnLst/>
              <a:rect l="0" t="0" r="0" b="0"/>
              <a:pathLst>
                <a:path w="323735" h="266000">
                  <a:moveTo>
                    <a:pt x="12584" y="193823"/>
                  </a:moveTo>
                  <a:lnTo>
                    <a:pt x="12584" y="193823"/>
                  </a:lnTo>
                  <a:lnTo>
                    <a:pt x="15955" y="183710"/>
                  </a:lnTo>
                  <a:lnTo>
                    <a:pt x="15537" y="180731"/>
                  </a:lnTo>
                  <a:lnTo>
                    <a:pt x="13847" y="178745"/>
                  </a:lnTo>
                  <a:lnTo>
                    <a:pt x="11309" y="177421"/>
                  </a:lnTo>
                  <a:lnTo>
                    <a:pt x="8912" y="177244"/>
                  </a:lnTo>
                  <a:lnTo>
                    <a:pt x="4367" y="178929"/>
                  </a:lnTo>
                  <a:lnTo>
                    <a:pt x="1877" y="187673"/>
                  </a:lnTo>
                  <a:lnTo>
                    <a:pt x="59" y="227472"/>
                  </a:lnTo>
                  <a:lnTo>
                    <a:pt x="0" y="235306"/>
                  </a:lnTo>
                  <a:lnTo>
                    <a:pt x="5580" y="249654"/>
                  </a:lnTo>
                  <a:lnTo>
                    <a:pt x="13704" y="260970"/>
                  </a:lnTo>
                  <a:lnTo>
                    <a:pt x="19667" y="265999"/>
                  </a:lnTo>
                  <a:lnTo>
                    <a:pt x="22950" y="265930"/>
                  </a:lnTo>
                  <a:lnTo>
                    <a:pt x="30362" y="262089"/>
                  </a:lnTo>
                  <a:lnTo>
                    <a:pt x="50276" y="234328"/>
                  </a:lnTo>
                  <a:lnTo>
                    <a:pt x="70868" y="191081"/>
                  </a:lnTo>
                  <a:lnTo>
                    <a:pt x="73766" y="182491"/>
                  </a:lnTo>
                  <a:lnTo>
                    <a:pt x="74538" y="181330"/>
                  </a:lnTo>
                  <a:lnTo>
                    <a:pt x="75053" y="181966"/>
                  </a:lnTo>
                  <a:lnTo>
                    <a:pt x="75397" y="183802"/>
                  </a:lnTo>
                  <a:lnTo>
                    <a:pt x="72849" y="210856"/>
                  </a:lnTo>
                  <a:lnTo>
                    <a:pt x="80728" y="237432"/>
                  </a:lnTo>
                  <a:lnTo>
                    <a:pt x="84733" y="244484"/>
                  </a:lnTo>
                  <a:lnTo>
                    <a:pt x="87494" y="245942"/>
                  </a:lnTo>
                  <a:lnTo>
                    <a:pt x="90746" y="246208"/>
                  </a:lnTo>
                  <a:lnTo>
                    <a:pt x="94326" y="245679"/>
                  </a:lnTo>
                  <a:lnTo>
                    <a:pt x="112847" y="234823"/>
                  </a:lnTo>
                  <a:lnTo>
                    <a:pt x="129467" y="214830"/>
                  </a:lnTo>
                  <a:lnTo>
                    <a:pt x="152089" y="174767"/>
                  </a:lnTo>
                  <a:lnTo>
                    <a:pt x="170877" y="136750"/>
                  </a:lnTo>
                  <a:lnTo>
                    <a:pt x="184806" y="96001"/>
                  </a:lnTo>
                  <a:lnTo>
                    <a:pt x="198010" y="48702"/>
                  </a:lnTo>
                  <a:lnTo>
                    <a:pt x="202415" y="3254"/>
                  </a:lnTo>
                  <a:lnTo>
                    <a:pt x="201933" y="455"/>
                  </a:lnTo>
                  <a:lnTo>
                    <a:pt x="200905" y="0"/>
                  </a:lnTo>
                  <a:lnTo>
                    <a:pt x="199514" y="1107"/>
                  </a:lnTo>
                  <a:lnTo>
                    <a:pt x="188140" y="41853"/>
                  </a:lnTo>
                  <a:lnTo>
                    <a:pt x="180481" y="87212"/>
                  </a:lnTo>
                  <a:lnTo>
                    <a:pt x="178512" y="123664"/>
                  </a:lnTo>
                  <a:lnTo>
                    <a:pt x="177847" y="167944"/>
                  </a:lnTo>
                  <a:lnTo>
                    <a:pt x="181087" y="203920"/>
                  </a:lnTo>
                  <a:lnTo>
                    <a:pt x="183481" y="209021"/>
                  </a:lnTo>
                  <a:lnTo>
                    <a:pt x="186487" y="212421"/>
                  </a:lnTo>
                  <a:lnTo>
                    <a:pt x="189903" y="214689"/>
                  </a:lnTo>
                  <a:lnTo>
                    <a:pt x="201224" y="215326"/>
                  </a:lnTo>
                  <a:lnTo>
                    <a:pt x="214252" y="212552"/>
                  </a:lnTo>
                  <a:lnTo>
                    <a:pt x="224745" y="206615"/>
                  </a:lnTo>
                  <a:lnTo>
                    <a:pt x="247344" y="176803"/>
                  </a:lnTo>
                  <a:lnTo>
                    <a:pt x="263771" y="144658"/>
                  </a:lnTo>
                  <a:lnTo>
                    <a:pt x="263298" y="141996"/>
                  </a:lnTo>
                  <a:lnTo>
                    <a:pt x="261571" y="140222"/>
                  </a:lnTo>
                  <a:lnTo>
                    <a:pt x="259008" y="139039"/>
                  </a:lnTo>
                  <a:lnTo>
                    <a:pt x="255184" y="140367"/>
                  </a:lnTo>
                  <a:lnTo>
                    <a:pt x="245290" y="147487"/>
                  </a:lnTo>
                  <a:lnTo>
                    <a:pt x="234561" y="163396"/>
                  </a:lnTo>
                  <a:lnTo>
                    <a:pt x="230284" y="188257"/>
                  </a:lnTo>
                  <a:lnTo>
                    <a:pt x="232388" y="207853"/>
                  </a:lnTo>
                  <a:lnTo>
                    <a:pt x="236732" y="212348"/>
                  </a:lnTo>
                  <a:lnTo>
                    <a:pt x="250964" y="219225"/>
                  </a:lnTo>
                  <a:lnTo>
                    <a:pt x="282182" y="223692"/>
                  </a:lnTo>
                  <a:lnTo>
                    <a:pt x="323734" y="219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82"/>
          <p:cNvGrpSpPr/>
          <p:nvPr/>
        </p:nvGrpSpPr>
        <p:grpSpPr>
          <a:xfrm>
            <a:off x="4021577" y="2358578"/>
            <a:ext cx="309124" cy="295723"/>
            <a:chOff x="4021577" y="2358578"/>
            <a:chExt cx="309124" cy="295723"/>
          </a:xfrm>
        </p:grpSpPr>
        <p:sp>
          <p:nvSpPr>
            <p:cNvPr id="81" name="SMARTInkShape-2286"/>
            <p:cNvSpPr/>
            <p:nvPr>
              <p:custDataLst>
                <p:tags r:id="rId183"/>
              </p:custDataLst>
            </p:nvPr>
          </p:nvSpPr>
          <p:spPr>
            <a:xfrm>
              <a:off x="4076922" y="2358578"/>
              <a:ext cx="56667" cy="295723"/>
            </a:xfrm>
            <a:custGeom>
              <a:avLst/>
              <a:gdLst/>
              <a:ahLst/>
              <a:cxnLst/>
              <a:rect l="0" t="0" r="0" b="0"/>
              <a:pathLst>
                <a:path w="56667" h="295723">
                  <a:moveTo>
                    <a:pt x="50578" y="48072"/>
                  </a:moveTo>
                  <a:lnTo>
                    <a:pt x="50578" y="48072"/>
                  </a:lnTo>
                  <a:lnTo>
                    <a:pt x="53949" y="44701"/>
                  </a:lnTo>
                  <a:lnTo>
                    <a:pt x="55604" y="39283"/>
                  </a:lnTo>
                  <a:lnTo>
                    <a:pt x="56666" y="20936"/>
                  </a:lnTo>
                  <a:lnTo>
                    <a:pt x="53479" y="6478"/>
                  </a:lnTo>
                  <a:lnTo>
                    <a:pt x="51101" y="3410"/>
                  </a:lnTo>
                  <a:lnTo>
                    <a:pt x="44696" y="0"/>
                  </a:lnTo>
                  <a:lnTo>
                    <a:pt x="40307" y="1913"/>
                  </a:lnTo>
                  <a:lnTo>
                    <a:pt x="29785" y="11564"/>
                  </a:lnTo>
                  <a:lnTo>
                    <a:pt x="15332" y="36236"/>
                  </a:lnTo>
                  <a:lnTo>
                    <a:pt x="3582" y="79130"/>
                  </a:lnTo>
                  <a:lnTo>
                    <a:pt x="529" y="119588"/>
                  </a:lnTo>
                  <a:lnTo>
                    <a:pt x="0" y="160984"/>
                  </a:lnTo>
                  <a:lnTo>
                    <a:pt x="3193" y="202785"/>
                  </a:lnTo>
                  <a:lnTo>
                    <a:pt x="9912" y="243811"/>
                  </a:lnTo>
                  <a:lnTo>
                    <a:pt x="18828" y="29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87"/>
            <p:cNvSpPr/>
            <p:nvPr>
              <p:custDataLst>
                <p:tags r:id="rId184"/>
              </p:custDataLst>
            </p:nvPr>
          </p:nvSpPr>
          <p:spPr>
            <a:xfrm>
              <a:off x="4021577" y="2489200"/>
              <a:ext cx="309124" cy="145866"/>
            </a:xfrm>
            <a:custGeom>
              <a:avLst/>
              <a:gdLst/>
              <a:ahLst/>
              <a:cxnLst/>
              <a:rect l="0" t="0" r="0" b="0"/>
              <a:pathLst>
                <a:path w="309124" h="145866">
                  <a:moveTo>
                    <a:pt x="17023" y="120650"/>
                  </a:moveTo>
                  <a:lnTo>
                    <a:pt x="17023" y="120650"/>
                  </a:lnTo>
                  <a:lnTo>
                    <a:pt x="4813" y="108441"/>
                  </a:lnTo>
                  <a:lnTo>
                    <a:pt x="1014" y="100877"/>
                  </a:lnTo>
                  <a:lnTo>
                    <a:pt x="0" y="96885"/>
                  </a:lnTo>
                  <a:lnTo>
                    <a:pt x="2146" y="93518"/>
                  </a:lnTo>
                  <a:lnTo>
                    <a:pt x="17946" y="85408"/>
                  </a:lnTo>
                  <a:lnTo>
                    <a:pt x="59008" y="74181"/>
                  </a:lnTo>
                  <a:lnTo>
                    <a:pt x="104056" y="68539"/>
                  </a:lnTo>
                  <a:lnTo>
                    <a:pt x="147887" y="64495"/>
                  </a:lnTo>
                  <a:lnTo>
                    <a:pt x="195480" y="61750"/>
                  </a:lnTo>
                  <a:lnTo>
                    <a:pt x="206542" y="58513"/>
                  </a:lnTo>
                  <a:lnTo>
                    <a:pt x="206869" y="58058"/>
                  </a:lnTo>
                  <a:lnTo>
                    <a:pt x="193845" y="54048"/>
                  </a:lnTo>
                  <a:lnTo>
                    <a:pt x="175483" y="55133"/>
                  </a:lnTo>
                  <a:lnTo>
                    <a:pt x="153266" y="59923"/>
                  </a:lnTo>
                  <a:lnTo>
                    <a:pt x="147363" y="63232"/>
                  </a:lnTo>
                  <a:lnTo>
                    <a:pt x="138922" y="72553"/>
                  </a:lnTo>
                  <a:lnTo>
                    <a:pt x="134700" y="83751"/>
                  </a:lnTo>
                  <a:lnTo>
                    <a:pt x="133574" y="89701"/>
                  </a:lnTo>
                  <a:lnTo>
                    <a:pt x="136087" y="103837"/>
                  </a:lnTo>
                  <a:lnTo>
                    <a:pt x="145826" y="125796"/>
                  </a:lnTo>
                  <a:lnTo>
                    <a:pt x="159139" y="137854"/>
                  </a:lnTo>
                  <a:lnTo>
                    <a:pt x="164683" y="139174"/>
                  </a:lnTo>
                  <a:lnTo>
                    <a:pt x="176489" y="136879"/>
                  </a:lnTo>
                  <a:lnTo>
                    <a:pt x="185028" y="131155"/>
                  </a:lnTo>
                  <a:lnTo>
                    <a:pt x="188293" y="127654"/>
                  </a:lnTo>
                  <a:lnTo>
                    <a:pt x="196259" y="109241"/>
                  </a:lnTo>
                  <a:lnTo>
                    <a:pt x="200885" y="64281"/>
                  </a:lnTo>
                  <a:lnTo>
                    <a:pt x="201793" y="50953"/>
                  </a:lnTo>
                  <a:lnTo>
                    <a:pt x="202997" y="48785"/>
                  </a:lnTo>
                  <a:lnTo>
                    <a:pt x="204506" y="47340"/>
                  </a:lnTo>
                  <a:lnTo>
                    <a:pt x="209945" y="45735"/>
                  </a:lnTo>
                  <a:lnTo>
                    <a:pt x="213371" y="45306"/>
                  </a:lnTo>
                  <a:lnTo>
                    <a:pt x="220941" y="48594"/>
                  </a:lnTo>
                  <a:lnTo>
                    <a:pt x="240669" y="65573"/>
                  </a:lnTo>
                  <a:lnTo>
                    <a:pt x="251995" y="86535"/>
                  </a:lnTo>
                  <a:lnTo>
                    <a:pt x="261437" y="114538"/>
                  </a:lnTo>
                  <a:lnTo>
                    <a:pt x="263008" y="136164"/>
                  </a:lnTo>
                  <a:lnTo>
                    <a:pt x="260876" y="144714"/>
                  </a:lnTo>
                  <a:lnTo>
                    <a:pt x="259319" y="145865"/>
                  </a:lnTo>
                  <a:lnTo>
                    <a:pt x="257576" y="145221"/>
                  </a:lnTo>
                  <a:lnTo>
                    <a:pt x="255708" y="143381"/>
                  </a:lnTo>
                  <a:lnTo>
                    <a:pt x="253080" y="120565"/>
                  </a:lnTo>
                  <a:lnTo>
                    <a:pt x="262331" y="79998"/>
                  </a:lnTo>
                  <a:lnTo>
                    <a:pt x="277747" y="43658"/>
                  </a:lnTo>
                  <a:lnTo>
                    <a:pt x="309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83"/>
          <p:cNvGrpSpPr/>
          <p:nvPr/>
        </p:nvGrpSpPr>
        <p:grpSpPr>
          <a:xfrm>
            <a:off x="4661365" y="2390579"/>
            <a:ext cx="767886" cy="281566"/>
            <a:chOff x="4661365" y="2390579"/>
            <a:chExt cx="767886" cy="281566"/>
          </a:xfrm>
        </p:grpSpPr>
        <p:sp>
          <p:nvSpPr>
            <p:cNvPr id="84" name="SMARTInkShape-2288"/>
            <p:cNvSpPr/>
            <p:nvPr>
              <p:custDataLst>
                <p:tags r:id="rId175"/>
              </p:custDataLst>
            </p:nvPr>
          </p:nvSpPr>
          <p:spPr>
            <a:xfrm>
              <a:off x="4661365" y="2452244"/>
              <a:ext cx="99522" cy="219901"/>
            </a:xfrm>
            <a:custGeom>
              <a:avLst/>
              <a:gdLst/>
              <a:ahLst/>
              <a:cxnLst/>
              <a:rect l="0" t="0" r="0" b="0"/>
              <a:pathLst>
                <a:path w="99522" h="219901">
                  <a:moveTo>
                    <a:pt x="75735" y="11556"/>
                  </a:moveTo>
                  <a:lnTo>
                    <a:pt x="75735" y="11556"/>
                  </a:lnTo>
                  <a:lnTo>
                    <a:pt x="75735" y="8185"/>
                  </a:lnTo>
                  <a:lnTo>
                    <a:pt x="73853" y="4648"/>
                  </a:lnTo>
                  <a:lnTo>
                    <a:pt x="72364" y="2717"/>
                  </a:lnTo>
                  <a:lnTo>
                    <a:pt x="66946" y="572"/>
                  </a:lnTo>
                  <a:lnTo>
                    <a:pt x="63526" y="0"/>
                  </a:lnTo>
                  <a:lnTo>
                    <a:pt x="55962" y="1246"/>
                  </a:lnTo>
                  <a:lnTo>
                    <a:pt x="51969" y="2566"/>
                  </a:lnTo>
                  <a:lnTo>
                    <a:pt x="36238" y="14537"/>
                  </a:lnTo>
                  <a:lnTo>
                    <a:pt x="24913" y="28118"/>
                  </a:lnTo>
                  <a:lnTo>
                    <a:pt x="10401" y="65628"/>
                  </a:lnTo>
                  <a:lnTo>
                    <a:pt x="1890" y="108157"/>
                  </a:lnTo>
                  <a:lnTo>
                    <a:pt x="0" y="147682"/>
                  </a:lnTo>
                  <a:lnTo>
                    <a:pt x="6415" y="187199"/>
                  </a:lnTo>
                  <a:lnTo>
                    <a:pt x="11882" y="197796"/>
                  </a:lnTo>
                  <a:lnTo>
                    <a:pt x="27365" y="213333"/>
                  </a:lnTo>
                  <a:lnTo>
                    <a:pt x="40361" y="219298"/>
                  </a:lnTo>
                  <a:lnTo>
                    <a:pt x="45802" y="219900"/>
                  </a:lnTo>
                  <a:lnTo>
                    <a:pt x="59374" y="213044"/>
                  </a:lnTo>
                  <a:lnTo>
                    <a:pt x="77237" y="197080"/>
                  </a:lnTo>
                  <a:lnTo>
                    <a:pt x="84869" y="185028"/>
                  </a:lnTo>
                  <a:lnTo>
                    <a:pt x="95688" y="153736"/>
                  </a:lnTo>
                  <a:lnTo>
                    <a:pt x="99521" y="114205"/>
                  </a:lnTo>
                  <a:lnTo>
                    <a:pt x="98934" y="68208"/>
                  </a:lnTo>
                  <a:lnTo>
                    <a:pt x="88862" y="34741"/>
                  </a:lnTo>
                  <a:lnTo>
                    <a:pt x="79453" y="23507"/>
                  </a:lnTo>
                  <a:lnTo>
                    <a:pt x="73980" y="19523"/>
                  </a:lnTo>
                  <a:lnTo>
                    <a:pt x="68215" y="18278"/>
                  </a:lnTo>
                  <a:lnTo>
                    <a:pt x="56165" y="20659"/>
                  </a:lnTo>
                  <a:lnTo>
                    <a:pt x="51400" y="23974"/>
                  </a:lnTo>
                  <a:lnTo>
                    <a:pt x="43985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89"/>
            <p:cNvSpPr/>
            <p:nvPr>
              <p:custDataLst>
                <p:tags r:id="rId176"/>
              </p:custDataLst>
            </p:nvPr>
          </p:nvSpPr>
          <p:spPr>
            <a:xfrm>
              <a:off x="4807912" y="2400237"/>
              <a:ext cx="183189" cy="263583"/>
            </a:xfrm>
            <a:custGeom>
              <a:avLst/>
              <a:gdLst/>
              <a:ahLst/>
              <a:cxnLst/>
              <a:rect l="0" t="0" r="0" b="0"/>
              <a:pathLst>
                <a:path w="183189" h="263583">
                  <a:moveTo>
                    <a:pt x="24438" y="165163"/>
                  </a:moveTo>
                  <a:lnTo>
                    <a:pt x="24438" y="165163"/>
                  </a:lnTo>
                  <a:lnTo>
                    <a:pt x="24438" y="159696"/>
                  </a:lnTo>
                  <a:lnTo>
                    <a:pt x="17696" y="155703"/>
                  </a:lnTo>
                  <a:lnTo>
                    <a:pt x="15004" y="155329"/>
                  </a:lnTo>
                  <a:lnTo>
                    <a:pt x="10132" y="156794"/>
                  </a:lnTo>
                  <a:lnTo>
                    <a:pt x="5615" y="163560"/>
                  </a:lnTo>
                  <a:lnTo>
                    <a:pt x="1961" y="175034"/>
                  </a:lnTo>
                  <a:lnTo>
                    <a:pt x="0" y="222027"/>
                  </a:lnTo>
                  <a:lnTo>
                    <a:pt x="4889" y="244728"/>
                  </a:lnTo>
                  <a:lnTo>
                    <a:pt x="11281" y="256029"/>
                  </a:lnTo>
                  <a:lnTo>
                    <a:pt x="16944" y="261992"/>
                  </a:lnTo>
                  <a:lnTo>
                    <a:pt x="19442" y="263582"/>
                  </a:lnTo>
                  <a:lnTo>
                    <a:pt x="23225" y="262526"/>
                  </a:lnTo>
                  <a:lnTo>
                    <a:pt x="33070" y="255707"/>
                  </a:lnTo>
                  <a:lnTo>
                    <a:pt x="43772" y="243340"/>
                  </a:lnTo>
                  <a:lnTo>
                    <a:pt x="67325" y="199941"/>
                  </a:lnTo>
                  <a:lnTo>
                    <a:pt x="68551" y="200343"/>
                  </a:lnTo>
                  <a:lnTo>
                    <a:pt x="71795" y="204552"/>
                  </a:lnTo>
                  <a:lnTo>
                    <a:pt x="80106" y="233931"/>
                  </a:lnTo>
                  <a:lnTo>
                    <a:pt x="83987" y="238060"/>
                  </a:lnTo>
                  <a:lnTo>
                    <a:pt x="86009" y="238455"/>
                  </a:lnTo>
                  <a:lnTo>
                    <a:pt x="88064" y="238013"/>
                  </a:lnTo>
                  <a:lnTo>
                    <a:pt x="90138" y="237013"/>
                  </a:lnTo>
                  <a:lnTo>
                    <a:pt x="108677" y="213719"/>
                  </a:lnTo>
                  <a:lnTo>
                    <a:pt x="130840" y="169815"/>
                  </a:lnTo>
                  <a:lnTo>
                    <a:pt x="144629" y="131028"/>
                  </a:lnTo>
                  <a:lnTo>
                    <a:pt x="155189" y="87159"/>
                  </a:lnTo>
                  <a:lnTo>
                    <a:pt x="161639" y="42902"/>
                  </a:lnTo>
                  <a:lnTo>
                    <a:pt x="163918" y="0"/>
                  </a:lnTo>
                  <a:lnTo>
                    <a:pt x="163367" y="8824"/>
                  </a:lnTo>
                  <a:lnTo>
                    <a:pt x="159099" y="50503"/>
                  </a:lnTo>
                  <a:lnTo>
                    <a:pt x="154676" y="96496"/>
                  </a:lnTo>
                  <a:lnTo>
                    <a:pt x="152397" y="133764"/>
                  </a:lnTo>
                  <a:lnTo>
                    <a:pt x="146538" y="180000"/>
                  </a:lnTo>
                  <a:lnTo>
                    <a:pt x="145374" y="220618"/>
                  </a:lnTo>
                  <a:lnTo>
                    <a:pt x="148544" y="241958"/>
                  </a:lnTo>
                  <a:lnTo>
                    <a:pt x="151625" y="245288"/>
                  </a:lnTo>
                  <a:lnTo>
                    <a:pt x="155797" y="246802"/>
                  </a:lnTo>
                  <a:lnTo>
                    <a:pt x="160693" y="247105"/>
                  </a:lnTo>
                  <a:lnTo>
                    <a:pt x="183188" y="23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90"/>
            <p:cNvSpPr/>
            <p:nvPr>
              <p:custDataLst>
                <p:tags r:id="rId177"/>
              </p:custDataLst>
            </p:nvPr>
          </p:nvSpPr>
          <p:spPr>
            <a:xfrm>
              <a:off x="4915284" y="2514600"/>
              <a:ext cx="101217" cy="31489"/>
            </a:xfrm>
            <a:custGeom>
              <a:avLst/>
              <a:gdLst/>
              <a:ahLst/>
              <a:cxnLst/>
              <a:rect l="0" t="0" r="0" b="0"/>
              <a:pathLst>
                <a:path w="101217" h="31489">
                  <a:moveTo>
                    <a:pt x="25016" y="25400"/>
                  </a:moveTo>
                  <a:lnTo>
                    <a:pt x="25016" y="25400"/>
                  </a:lnTo>
                  <a:lnTo>
                    <a:pt x="21645" y="25400"/>
                  </a:lnTo>
                  <a:lnTo>
                    <a:pt x="0" y="31161"/>
                  </a:lnTo>
                  <a:lnTo>
                    <a:pt x="578" y="31358"/>
                  </a:lnTo>
                  <a:lnTo>
                    <a:pt x="2374" y="31488"/>
                  </a:lnTo>
                  <a:lnTo>
                    <a:pt x="42279" y="19518"/>
                  </a:lnTo>
                  <a:lnTo>
                    <a:pt x="101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91"/>
            <p:cNvSpPr/>
            <p:nvPr>
              <p:custDataLst>
                <p:tags r:id="rId178"/>
              </p:custDataLst>
            </p:nvPr>
          </p:nvSpPr>
          <p:spPr>
            <a:xfrm>
              <a:off x="5054600" y="2390579"/>
              <a:ext cx="25401" cy="225622"/>
            </a:xfrm>
            <a:custGeom>
              <a:avLst/>
              <a:gdLst/>
              <a:ahLst/>
              <a:cxnLst/>
              <a:rect l="0" t="0" r="0" b="0"/>
              <a:pathLst>
                <a:path w="25401" h="2256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5400" y="44629"/>
                  </a:lnTo>
                  <a:lnTo>
                    <a:pt x="22029" y="82780"/>
                  </a:lnTo>
                  <a:lnTo>
                    <a:pt x="18493" y="115569"/>
                  </a:lnTo>
                  <a:lnTo>
                    <a:pt x="12535" y="162204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92"/>
            <p:cNvSpPr/>
            <p:nvPr>
              <p:custDataLst>
                <p:tags r:id="rId179"/>
              </p:custDataLst>
            </p:nvPr>
          </p:nvSpPr>
          <p:spPr>
            <a:xfrm>
              <a:off x="5124450" y="2559050"/>
              <a:ext cx="11818" cy="63501"/>
            </a:xfrm>
            <a:custGeom>
              <a:avLst/>
              <a:gdLst/>
              <a:ahLst/>
              <a:cxnLst/>
              <a:rect l="0" t="0" r="0" b="0"/>
              <a:pathLst>
                <a:path w="11818" h="635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6"/>
                  </a:lnTo>
                  <a:lnTo>
                    <a:pt x="11376" y="1881"/>
                  </a:lnTo>
                  <a:lnTo>
                    <a:pt x="11817" y="33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93"/>
            <p:cNvSpPr/>
            <p:nvPr>
              <p:custDataLst>
                <p:tags r:id="rId180"/>
              </p:custDataLst>
            </p:nvPr>
          </p:nvSpPr>
          <p:spPr>
            <a:xfrm>
              <a:off x="5143500" y="24892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7173" y="23101"/>
                  </a:lnTo>
                  <a:lnTo>
                    <a:pt x="15610" y="10921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94"/>
            <p:cNvSpPr/>
            <p:nvPr>
              <p:custDataLst>
                <p:tags r:id="rId181"/>
              </p:custDataLst>
            </p:nvPr>
          </p:nvSpPr>
          <p:spPr>
            <a:xfrm>
              <a:off x="5207000" y="2516362"/>
              <a:ext cx="64569" cy="112539"/>
            </a:xfrm>
            <a:custGeom>
              <a:avLst/>
              <a:gdLst/>
              <a:ahLst/>
              <a:cxnLst/>
              <a:rect l="0" t="0" r="0" b="0"/>
              <a:pathLst>
                <a:path w="64569" h="112539">
                  <a:moveTo>
                    <a:pt x="0" y="55388"/>
                  </a:moveTo>
                  <a:lnTo>
                    <a:pt x="0" y="55388"/>
                  </a:lnTo>
                  <a:lnTo>
                    <a:pt x="6742" y="55388"/>
                  </a:lnTo>
                  <a:lnTo>
                    <a:pt x="21048" y="48646"/>
                  </a:lnTo>
                  <a:lnTo>
                    <a:pt x="64043" y="4183"/>
                  </a:lnTo>
                  <a:lnTo>
                    <a:pt x="64568" y="2202"/>
                  </a:lnTo>
                  <a:lnTo>
                    <a:pt x="63506" y="880"/>
                  </a:lnTo>
                  <a:lnTo>
                    <a:pt x="61388" y="0"/>
                  </a:lnTo>
                  <a:lnTo>
                    <a:pt x="55271" y="902"/>
                  </a:lnTo>
                  <a:lnTo>
                    <a:pt x="51664" y="2131"/>
                  </a:lnTo>
                  <a:lnTo>
                    <a:pt x="36475" y="20715"/>
                  </a:lnTo>
                  <a:lnTo>
                    <a:pt x="18859" y="57189"/>
                  </a:lnTo>
                  <a:lnTo>
                    <a:pt x="15437" y="72416"/>
                  </a:lnTo>
                  <a:lnTo>
                    <a:pt x="17679" y="88121"/>
                  </a:lnTo>
                  <a:lnTo>
                    <a:pt x="23380" y="102392"/>
                  </a:lnTo>
                  <a:lnTo>
                    <a:pt x="50800" y="112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95"/>
            <p:cNvSpPr/>
            <p:nvPr>
              <p:custDataLst>
                <p:tags r:id="rId182"/>
              </p:custDataLst>
            </p:nvPr>
          </p:nvSpPr>
          <p:spPr>
            <a:xfrm>
              <a:off x="5330930" y="2482850"/>
              <a:ext cx="98321" cy="135796"/>
            </a:xfrm>
            <a:custGeom>
              <a:avLst/>
              <a:gdLst/>
              <a:ahLst/>
              <a:cxnLst/>
              <a:rect l="0" t="0" r="0" b="0"/>
              <a:pathLst>
                <a:path w="98321" h="135796">
                  <a:moveTo>
                    <a:pt x="9420" y="38100"/>
                  </a:moveTo>
                  <a:lnTo>
                    <a:pt x="9420" y="38100"/>
                  </a:lnTo>
                  <a:lnTo>
                    <a:pt x="6049" y="34729"/>
                  </a:lnTo>
                  <a:lnTo>
                    <a:pt x="2512" y="33074"/>
                  </a:lnTo>
                  <a:lnTo>
                    <a:pt x="582" y="32633"/>
                  </a:lnTo>
                  <a:lnTo>
                    <a:pt x="0" y="33044"/>
                  </a:lnTo>
                  <a:lnTo>
                    <a:pt x="318" y="34024"/>
                  </a:lnTo>
                  <a:lnTo>
                    <a:pt x="33755" y="74395"/>
                  </a:lnTo>
                  <a:lnTo>
                    <a:pt x="43442" y="99184"/>
                  </a:lnTo>
                  <a:lnTo>
                    <a:pt x="46714" y="126523"/>
                  </a:lnTo>
                  <a:lnTo>
                    <a:pt x="46277" y="130915"/>
                  </a:lnTo>
                  <a:lnTo>
                    <a:pt x="45281" y="133843"/>
                  </a:lnTo>
                  <a:lnTo>
                    <a:pt x="43911" y="135795"/>
                  </a:lnTo>
                  <a:lnTo>
                    <a:pt x="42291" y="135686"/>
                  </a:lnTo>
                  <a:lnTo>
                    <a:pt x="38611" y="131801"/>
                  </a:lnTo>
                  <a:lnTo>
                    <a:pt x="38386" y="123489"/>
                  </a:lnTo>
                  <a:lnTo>
                    <a:pt x="46578" y="84649"/>
                  </a:lnTo>
                  <a:lnTo>
                    <a:pt x="60870" y="49673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84"/>
          <p:cNvGrpSpPr/>
          <p:nvPr/>
        </p:nvGrpSpPr>
        <p:grpSpPr>
          <a:xfrm>
            <a:off x="5813229" y="2361002"/>
            <a:ext cx="1108272" cy="316540"/>
            <a:chOff x="5813229" y="2361002"/>
            <a:chExt cx="1108272" cy="316540"/>
          </a:xfrm>
        </p:grpSpPr>
        <p:sp>
          <p:nvSpPr>
            <p:cNvPr id="93" name="SMARTInkShape-2296"/>
            <p:cNvSpPr/>
            <p:nvPr>
              <p:custDataLst>
                <p:tags r:id="rId162"/>
              </p:custDataLst>
            </p:nvPr>
          </p:nvSpPr>
          <p:spPr>
            <a:xfrm>
              <a:off x="5813229" y="2369439"/>
              <a:ext cx="109764" cy="308103"/>
            </a:xfrm>
            <a:custGeom>
              <a:avLst/>
              <a:gdLst/>
              <a:ahLst/>
              <a:cxnLst/>
              <a:rect l="0" t="0" r="0" b="0"/>
              <a:pathLst>
                <a:path w="109764" h="308103">
                  <a:moveTo>
                    <a:pt x="3371" y="94361"/>
                  </a:moveTo>
                  <a:lnTo>
                    <a:pt x="3371" y="94361"/>
                  </a:lnTo>
                  <a:lnTo>
                    <a:pt x="3371" y="97732"/>
                  </a:lnTo>
                  <a:lnTo>
                    <a:pt x="1489" y="101269"/>
                  </a:lnTo>
                  <a:lnTo>
                    <a:pt x="0" y="103199"/>
                  </a:lnTo>
                  <a:lnTo>
                    <a:pt x="2108" y="112871"/>
                  </a:lnTo>
                  <a:lnTo>
                    <a:pt x="6337" y="128693"/>
                  </a:lnTo>
                  <a:lnTo>
                    <a:pt x="9424" y="164662"/>
                  </a:lnTo>
                  <a:lnTo>
                    <a:pt x="13787" y="202445"/>
                  </a:lnTo>
                  <a:lnTo>
                    <a:pt x="15394" y="241156"/>
                  </a:lnTo>
                  <a:lnTo>
                    <a:pt x="15165" y="280770"/>
                  </a:lnTo>
                  <a:lnTo>
                    <a:pt x="11005" y="307023"/>
                  </a:lnTo>
                  <a:lnTo>
                    <a:pt x="10576" y="308102"/>
                  </a:lnTo>
                  <a:lnTo>
                    <a:pt x="9771" y="264549"/>
                  </a:lnTo>
                  <a:lnTo>
                    <a:pt x="11612" y="223777"/>
                  </a:lnTo>
                  <a:lnTo>
                    <a:pt x="16631" y="181390"/>
                  </a:lnTo>
                  <a:lnTo>
                    <a:pt x="22587" y="137081"/>
                  </a:lnTo>
                  <a:lnTo>
                    <a:pt x="26727" y="101353"/>
                  </a:lnTo>
                  <a:lnTo>
                    <a:pt x="33027" y="56294"/>
                  </a:lnTo>
                  <a:lnTo>
                    <a:pt x="43590" y="13488"/>
                  </a:lnTo>
                  <a:lnTo>
                    <a:pt x="49938" y="0"/>
                  </a:lnTo>
                  <a:lnTo>
                    <a:pt x="53466" y="409"/>
                  </a:lnTo>
                  <a:lnTo>
                    <a:pt x="63030" y="8390"/>
                  </a:lnTo>
                  <a:lnTo>
                    <a:pt x="80314" y="32121"/>
                  </a:lnTo>
                  <a:lnTo>
                    <a:pt x="95684" y="75403"/>
                  </a:lnTo>
                  <a:lnTo>
                    <a:pt x="106061" y="105834"/>
                  </a:lnTo>
                  <a:lnTo>
                    <a:pt x="109763" y="143073"/>
                  </a:lnTo>
                  <a:lnTo>
                    <a:pt x="109132" y="185775"/>
                  </a:lnTo>
                  <a:lnTo>
                    <a:pt x="102440" y="222106"/>
                  </a:lnTo>
                  <a:lnTo>
                    <a:pt x="90909" y="262195"/>
                  </a:lnTo>
                  <a:lnTo>
                    <a:pt x="80612" y="276904"/>
                  </a:lnTo>
                  <a:lnTo>
                    <a:pt x="58948" y="295203"/>
                  </a:lnTo>
                  <a:lnTo>
                    <a:pt x="43594" y="303569"/>
                  </a:lnTo>
                  <a:lnTo>
                    <a:pt x="29715" y="307287"/>
                  </a:lnTo>
                  <a:lnTo>
                    <a:pt x="18372" y="307058"/>
                  </a:lnTo>
                  <a:lnTo>
                    <a:pt x="13372" y="306009"/>
                  </a:lnTo>
                  <a:lnTo>
                    <a:pt x="10743" y="302487"/>
                  </a:lnTo>
                  <a:lnTo>
                    <a:pt x="16071" y="27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97"/>
            <p:cNvSpPr/>
            <p:nvPr>
              <p:custDataLst>
                <p:tags r:id="rId163"/>
              </p:custDataLst>
            </p:nvPr>
          </p:nvSpPr>
          <p:spPr>
            <a:xfrm>
              <a:off x="5975350" y="2361002"/>
              <a:ext cx="165101" cy="291091"/>
            </a:xfrm>
            <a:custGeom>
              <a:avLst/>
              <a:gdLst/>
              <a:ahLst/>
              <a:cxnLst/>
              <a:rect l="0" t="0" r="0" b="0"/>
              <a:pathLst>
                <a:path w="165101" h="291091">
                  <a:moveTo>
                    <a:pt x="0" y="223448"/>
                  </a:moveTo>
                  <a:lnTo>
                    <a:pt x="0" y="223448"/>
                  </a:lnTo>
                  <a:lnTo>
                    <a:pt x="5467" y="228915"/>
                  </a:lnTo>
                  <a:lnTo>
                    <a:pt x="12831" y="229536"/>
                  </a:lnTo>
                  <a:lnTo>
                    <a:pt x="20049" y="225919"/>
                  </a:lnTo>
                  <a:lnTo>
                    <a:pt x="35984" y="211779"/>
                  </a:lnTo>
                  <a:lnTo>
                    <a:pt x="45782" y="197178"/>
                  </a:lnTo>
                  <a:lnTo>
                    <a:pt x="48570" y="188019"/>
                  </a:lnTo>
                  <a:lnTo>
                    <a:pt x="47927" y="181126"/>
                  </a:lnTo>
                  <a:lnTo>
                    <a:pt x="46768" y="178300"/>
                  </a:lnTo>
                  <a:lnTo>
                    <a:pt x="43878" y="177122"/>
                  </a:lnTo>
                  <a:lnTo>
                    <a:pt x="35024" y="177694"/>
                  </a:lnTo>
                  <a:lnTo>
                    <a:pt x="25914" y="184063"/>
                  </a:lnTo>
                  <a:lnTo>
                    <a:pt x="17162" y="195360"/>
                  </a:lnTo>
                  <a:lnTo>
                    <a:pt x="5712" y="220143"/>
                  </a:lnTo>
                  <a:lnTo>
                    <a:pt x="2538" y="234679"/>
                  </a:lnTo>
                  <a:lnTo>
                    <a:pt x="4122" y="258134"/>
                  </a:lnTo>
                  <a:lnTo>
                    <a:pt x="9061" y="272844"/>
                  </a:lnTo>
                  <a:lnTo>
                    <a:pt x="11685" y="274723"/>
                  </a:lnTo>
                  <a:lnTo>
                    <a:pt x="14846" y="275270"/>
                  </a:lnTo>
                  <a:lnTo>
                    <a:pt x="18364" y="274930"/>
                  </a:lnTo>
                  <a:lnTo>
                    <a:pt x="40170" y="260966"/>
                  </a:lnTo>
                  <a:lnTo>
                    <a:pt x="82174" y="217930"/>
                  </a:lnTo>
                  <a:lnTo>
                    <a:pt x="112240" y="175948"/>
                  </a:lnTo>
                  <a:lnTo>
                    <a:pt x="135531" y="128353"/>
                  </a:lnTo>
                  <a:lnTo>
                    <a:pt x="150714" y="84249"/>
                  </a:lnTo>
                  <a:lnTo>
                    <a:pt x="159739" y="42425"/>
                  </a:lnTo>
                  <a:lnTo>
                    <a:pt x="164630" y="0"/>
                  </a:lnTo>
                  <a:lnTo>
                    <a:pt x="158219" y="13230"/>
                  </a:lnTo>
                  <a:lnTo>
                    <a:pt x="147775" y="59444"/>
                  </a:lnTo>
                  <a:lnTo>
                    <a:pt x="136840" y="102339"/>
                  </a:lnTo>
                  <a:lnTo>
                    <a:pt x="126074" y="147661"/>
                  </a:lnTo>
                  <a:lnTo>
                    <a:pt x="121551" y="182334"/>
                  </a:lnTo>
                  <a:lnTo>
                    <a:pt x="116056" y="222947"/>
                  </a:lnTo>
                  <a:lnTo>
                    <a:pt x="112076" y="263438"/>
                  </a:lnTo>
                  <a:lnTo>
                    <a:pt x="115898" y="282143"/>
                  </a:lnTo>
                  <a:lnTo>
                    <a:pt x="118894" y="287273"/>
                  </a:lnTo>
                  <a:lnTo>
                    <a:pt x="122301" y="289987"/>
                  </a:lnTo>
                  <a:lnTo>
                    <a:pt x="125985" y="291090"/>
                  </a:lnTo>
                  <a:lnTo>
                    <a:pt x="130557" y="289004"/>
                  </a:lnTo>
                  <a:lnTo>
                    <a:pt x="141281" y="279160"/>
                  </a:lnTo>
                  <a:lnTo>
                    <a:pt x="165100" y="24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98"/>
            <p:cNvSpPr/>
            <p:nvPr>
              <p:custDataLst>
                <p:tags r:id="rId164"/>
              </p:custDataLst>
            </p:nvPr>
          </p:nvSpPr>
          <p:spPr>
            <a:xfrm>
              <a:off x="6088614" y="2508250"/>
              <a:ext cx="108987" cy="22422"/>
            </a:xfrm>
            <a:custGeom>
              <a:avLst/>
              <a:gdLst/>
              <a:ahLst/>
              <a:cxnLst/>
              <a:rect l="0" t="0" r="0" b="0"/>
              <a:pathLst>
                <a:path w="108987" h="22422">
                  <a:moveTo>
                    <a:pt x="20086" y="19050"/>
                  </a:moveTo>
                  <a:lnTo>
                    <a:pt x="20086" y="19050"/>
                  </a:lnTo>
                  <a:lnTo>
                    <a:pt x="0" y="19050"/>
                  </a:lnTo>
                  <a:lnTo>
                    <a:pt x="346" y="19050"/>
                  </a:lnTo>
                  <a:lnTo>
                    <a:pt x="7574" y="22421"/>
                  </a:lnTo>
                  <a:lnTo>
                    <a:pt x="50606" y="13074"/>
                  </a:lnTo>
                  <a:lnTo>
                    <a:pt x="1089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99"/>
            <p:cNvSpPr/>
            <p:nvPr>
              <p:custDataLst>
                <p:tags r:id="rId165"/>
              </p:custDataLst>
            </p:nvPr>
          </p:nvSpPr>
          <p:spPr>
            <a:xfrm>
              <a:off x="6203950" y="2516190"/>
              <a:ext cx="107951" cy="103413"/>
            </a:xfrm>
            <a:custGeom>
              <a:avLst/>
              <a:gdLst/>
              <a:ahLst/>
              <a:cxnLst/>
              <a:rect l="0" t="0" r="0" b="0"/>
              <a:pathLst>
                <a:path w="107951" h="103413">
                  <a:moveTo>
                    <a:pt x="0" y="42860"/>
                  </a:moveTo>
                  <a:lnTo>
                    <a:pt x="0" y="42860"/>
                  </a:lnTo>
                  <a:lnTo>
                    <a:pt x="10844" y="42154"/>
                  </a:lnTo>
                  <a:lnTo>
                    <a:pt x="53573" y="31323"/>
                  </a:lnTo>
                  <a:lnTo>
                    <a:pt x="79962" y="16854"/>
                  </a:lnTo>
                  <a:lnTo>
                    <a:pt x="85058" y="12822"/>
                  </a:lnTo>
                  <a:lnTo>
                    <a:pt x="87749" y="9429"/>
                  </a:lnTo>
                  <a:lnTo>
                    <a:pt x="88839" y="6462"/>
                  </a:lnTo>
                  <a:lnTo>
                    <a:pt x="88859" y="3778"/>
                  </a:lnTo>
                  <a:lnTo>
                    <a:pt x="87461" y="1988"/>
                  </a:lnTo>
                  <a:lnTo>
                    <a:pt x="82145" y="0"/>
                  </a:lnTo>
                  <a:lnTo>
                    <a:pt x="53437" y="13227"/>
                  </a:lnTo>
                  <a:lnTo>
                    <a:pt x="19397" y="37764"/>
                  </a:lnTo>
                  <a:lnTo>
                    <a:pt x="12149" y="51649"/>
                  </a:lnTo>
                  <a:lnTo>
                    <a:pt x="9632" y="66522"/>
                  </a:lnTo>
                  <a:lnTo>
                    <a:pt x="10866" y="80188"/>
                  </a:lnTo>
                  <a:lnTo>
                    <a:pt x="15005" y="86090"/>
                  </a:lnTo>
                  <a:lnTo>
                    <a:pt x="29012" y="96410"/>
                  </a:lnTo>
                  <a:lnTo>
                    <a:pt x="60102" y="103412"/>
                  </a:lnTo>
                  <a:lnTo>
                    <a:pt x="82641" y="102115"/>
                  </a:lnTo>
                  <a:lnTo>
                    <a:pt x="107950" y="9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00"/>
            <p:cNvSpPr/>
            <p:nvPr>
              <p:custDataLst>
                <p:tags r:id="rId166"/>
              </p:custDataLst>
            </p:nvPr>
          </p:nvSpPr>
          <p:spPr>
            <a:xfrm>
              <a:off x="6334092" y="2516006"/>
              <a:ext cx="66709" cy="110166"/>
            </a:xfrm>
            <a:custGeom>
              <a:avLst/>
              <a:gdLst/>
              <a:ahLst/>
              <a:cxnLst/>
              <a:rect l="0" t="0" r="0" b="0"/>
              <a:pathLst>
                <a:path w="66709" h="110166">
                  <a:moveTo>
                    <a:pt x="66708" y="17644"/>
                  </a:moveTo>
                  <a:lnTo>
                    <a:pt x="66708" y="17644"/>
                  </a:lnTo>
                  <a:lnTo>
                    <a:pt x="66708" y="10902"/>
                  </a:lnTo>
                  <a:lnTo>
                    <a:pt x="64827" y="5711"/>
                  </a:lnTo>
                  <a:lnTo>
                    <a:pt x="63337" y="3338"/>
                  </a:lnTo>
                  <a:lnTo>
                    <a:pt x="60933" y="1757"/>
                  </a:lnTo>
                  <a:lnTo>
                    <a:pt x="54499" y="0"/>
                  </a:lnTo>
                  <a:lnTo>
                    <a:pt x="39572" y="2382"/>
                  </a:lnTo>
                  <a:lnTo>
                    <a:pt x="27836" y="11331"/>
                  </a:lnTo>
                  <a:lnTo>
                    <a:pt x="6427" y="36701"/>
                  </a:lnTo>
                  <a:lnTo>
                    <a:pt x="1110" y="53160"/>
                  </a:lnTo>
                  <a:lnTo>
                    <a:pt x="0" y="78497"/>
                  </a:lnTo>
                  <a:lnTo>
                    <a:pt x="1069" y="85729"/>
                  </a:lnTo>
                  <a:lnTo>
                    <a:pt x="4604" y="91962"/>
                  </a:lnTo>
                  <a:lnTo>
                    <a:pt x="16058" y="102650"/>
                  </a:lnTo>
                  <a:lnTo>
                    <a:pt x="28675" y="108341"/>
                  </a:lnTo>
                  <a:lnTo>
                    <a:pt x="40631" y="110165"/>
                  </a:lnTo>
                  <a:lnTo>
                    <a:pt x="60358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01"/>
            <p:cNvSpPr/>
            <p:nvPr>
              <p:custDataLst>
                <p:tags r:id="rId167"/>
              </p:custDataLst>
            </p:nvPr>
          </p:nvSpPr>
          <p:spPr>
            <a:xfrm>
              <a:off x="6467894" y="2382133"/>
              <a:ext cx="34507" cy="259731"/>
            </a:xfrm>
            <a:custGeom>
              <a:avLst/>
              <a:gdLst/>
              <a:ahLst/>
              <a:cxnLst/>
              <a:rect l="0" t="0" r="0" b="0"/>
              <a:pathLst>
                <a:path w="34507" h="259731">
                  <a:moveTo>
                    <a:pt x="34506" y="5467"/>
                  </a:moveTo>
                  <a:lnTo>
                    <a:pt x="34506" y="5467"/>
                  </a:lnTo>
                  <a:lnTo>
                    <a:pt x="34506" y="2096"/>
                  </a:lnTo>
                  <a:lnTo>
                    <a:pt x="33094" y="1103"/>
                  </a:lnTo>
                  <a:lnTo>
                    <a:pt x="27764" y="0"/>
                  </a:lnTo>
                  <a:lnTo>
                    <a:pt x="25072" y="1822"/>
                  </a:lnTo>
                  <a:lnTo>
                    <a:pt x="20201" y="9491"/>
                  </a:lnTo>
                  <a:lnTo>
                    <a:pt x="12029" y="43918"/>
                  </a:lnTo>
                  <a:lnTo>
                    <a:pt x="9266" y="86318"/>
                  </a:lnTo>
                  <a:lnTo>
                    <a:pt x="4999" y="130474"/>
                  </a:lnTo>
                  <a:lnTo>
                    <a:pt x="2715" y="174837"/>
                  </a:lnTo>
                  <a:lnTo>
                    <a:pt x="0" y="217850"/>
                  </a:lnTo>
                  <a:lnTo>
                    <a:pt x="7628" y="258803"/>
                  </a:lnTo>
                  <a:lnTo>
                    <a:pt x="10237" y="259730"/>
                  </a:lnTo>
                  <a:lnTo>
                    <a:pt x="18781" y="256997"/>
                  </a:lnTo>
                  <a:lnTo>
                    <a:pt x="3450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02"/>
            <p:cNvSpPr/>
            <p:nvPr>
              <p:custDataLst>
                <p:tags r:id="rId168"/>
              </p:custDataLst>
            </p:nvPr>
          </p:nvSpPr>
          <p:spPr>
            <a:xfrm>
              <a:off x="6433433" y="2520950"/>
              <a:ext cx="113418" cy="25401"/>
            </a:xfrm>
            <a:custGeom>
              <a:avLst/>
              <a:gdLst/>
              <a:ahLst/>
              <a:cxnLst/>
              <a:rect l="0" t="0" r="0" b="0"/>
              <a:pathLst>
                <a:path w="1134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14773" y="16562"/>
                  </a:lnTo>
                  <a:lnTo>
                    <a:pt x="60916" y="818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303"/>
            <p:cNvSpPr/>
            <p:nvPr>
              <p:custDataLst>
                <p:tags r:id="rId169"/>
              </p:custDataLst>
            </p:nvPr>
          </p:nvSpPr>
          <p:spPr>
            <a:xfrm>
              <a:off x="6559550" y="25463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10081" y="46909"/>
                  </a:lnTo>
                  <a:lnTo>
                    <a:pt x="1991" y="652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304"/>
            <p:cNvSpPr/>
            <p:nvPr>
              <p:custDataLst>
                <p:tags r:id="rId170"/>
              </p:custDataLst>
            </p:nvPr>
          </p:nvSpPr>
          <p:spPr>
            <a:xfrm>
              <a:off x="6626040" y="2527300"/>
              <a:ext cx="54161" cy="100755"/>
            </a:xfrm>
            <a:custGeom>
              <a:avLst/>
              <a:gdLst/>
              <a:ahLst/>
              <a:cxnLst/>
              <a:rect l="0" t="0" r="0" b="0"/>
              <a:pathLst>
                <a:path w="54161" h="100755">
                  <a:moveTo>
                    <a:pt x="54160" y="0"/>
                  </a:moveTo>
                  <a:lnTo>
                    <a:pt x="54160" y="0"/>
                  </a:lnTo>
                  <a:lnTo>
                    <a:pt x="30394" y="0"/>
                  </a:lnTo>
                  <a:lnTo>
                    <a:pt x="22195" y="3763"/>
                  </a:lnTo>
                  <a:lnTo>
                    <a:pt x="13848" y="10845"/>
                  </a:lnTo>
                  <a:lnTo>
                    <a:pt x="5434" y="21048"/>
                  </a:lnTo>
                  <a:lnTo>
                    <a:pt x="753" y="36400"/>
                  </a:lnTo>
                  <a:lnTo>
                    <a:pt x="0" y="64878"/>
                  </a:lnTo>
                  <a:lnTo>
                    <a:pt x="3278" y="83162"/>
                  </a:lnTo>
                  <a:lnTo>
                    <a:pt x="9439" y="95992"/>
                  </a:lnTo>
                  <a:lnTo>
                    <a:pt x="13762" y="99273"/>
                  </a:lnTo>
                  <a:lnTo>
                    <a:pt x="18761" y="100754"/>
                  </a:lnTo>
                  <a:lnTo>
                    <a:pt x="28549" y="100519"/>
                  </a:lnTo>
                  <a:lnTo>
                    <a:pt x="35251" y="98062"/>
                  </a:lnTo>
                  <a:lnTo>
                    <a:pt x="40583" y="87092"/>
                  </a:lnTo>
                  <a:lnTo>
                    <a:pt x="50516" y="47740"/>
                  </a:lnTo>
                  <a:lnTo>
                    <a:pt x="4781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05"/>
            <p:cNvSpPr/>
            <p:nvPr>
              <p:custDataLst>
                <p:tags r:id="rId171"/>
              </p:custDataLst>
            </p:nvPr>
          </p:nvSpPr>
          <p:spPr>
            <a:xfrm>
              <a:off x="6572773" y="2456022"/>
              <a:ext cx="24878" cy="14129"/>
            </a:xfrm>
            <a:custGeom>
              <a:avLst/>
              <a:gdLst/>
              <a:ahLst/>
              <a:cxnLst/>
              <a:rect l="0" t="0" r="0" b="0"/>
              <a:pathLst>
                <a:path w="24878" h="14129">
                  <a:moveTo>
                    <a:pt x="12177" y="14128"/>
                  </a:moveTo>
                  <a:lnTo>
                    <a:pt x="12177" y="14128"/>
                  </a:lnTo>
                  <a:lnTo>
                    <a:pt x="5435" y="10757"/>
                  </a:lnTo>
                  <a:lnTo>
                    <a:pt x="3449" y="8353"/>
                  </a:lnTo>
                  <a:lnTo>
                    <a:pt x="654" y="344"/>
                  </a:lnTo>
                  <a:lnTo>
                    <a:pt x="261" y="0"/>
                  </a:lnTo>
                  <a:lnTo>
                    <a:pt x="0" y="476"/>
                  </a:lnTo>
                  <a:lnTo>
                    <a:pt x="13378" y="5604"/>
                  </a:lnTo>
                  <a:lnTo>
                    <a:pt x="24877" y="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06"/>
            <p:cNvSpPr/>
            <p:nvPr>
              <p:custDataLst>
                <p:tags r:id="rId172"/>
              </p:custDataLst>
            </p:nvPr>
          </p:nvSpPr>
          <p:spPr>
            <a:xfrm>
              <a:off x="6718654" y="2532509"/>
              <a:ext cx="107087" cy="103706"/>
            </a:xfrm>
            <a:custGeom>
              <a:avLst/>
              <a:gdLst/>
              <a:ahLst/>
              <a:cxnLst/>
              <a:rect l="0" t="0" r="0" b="0"/>
              <a:pathLst>
                <a:path w="107087" h="103706">
                  <a:moveTo>
                    <a:pt x="5996" y="1141"/>
                  </a:moveTo>
                  <a:lnTo>
                    <a:pt x="5996" y="1141"/>
                  </a:lnTo>
                  <a:lnTo>
                    <a:pt x="9366" y="1141"/>
                  </a:lnTo>
                  <a:lnTo>
                    <a:pt x="10359" y="1846"/>
                  </a:lnTo>
                  <a:lnTo>
                    <a:pt x="11021" y="3022"/>
                  </a:lnTo>
                  <a:lnTo>
                    <a:pt x="15455" y="20092"/>
                  </a:lnTo>
                  <a:lnTo>
                    <a:pt x="14364" y="39212"/>
                  </a:lnTo>
                  <a:lnTo>
                    <a:pt x="3685" y="86177"/>
                  </a:lnTo>
                  <a:lnTo>
                    <a:pt x="178" y="103705"/>
                  </a:lnTo>
                  <a:lnTo>
                    <a:pt x="0" y="103383"/>
                  </a:lnTo>
                  <a:lnTo>
                    <a:pt x="22035" y="59454"/>
                  </a:lnTo>
                  <a:lnTo>
                    <a:pt x="48361" y="19663"/>
                  </a:lnTo>
                  <a:lnTo>
                    <a:pt x="64409" y="6551"/>
                  </a:lnTo>
                  <a:lnTo>
                    <a:pt x="76408" y="488"/>
                  </a:lnTo>
                  <a:lnTo>
                    <a:pt x="81865" y="0"/>
                  </a:lnTo>
                  <a:lnTo>
                    <a:pt x="91692" y="3221"/>
                  </a:lnTo>
                  <a:lnTo>
                    <a:pt x="98881" y="9356"/>
                  </a:lnTo>
                  <a:lnTo>
                    <a:pt x="101786" y="12968"/>
                  </a:lnTo>
                  <a:lnTo>
                    <a:pt x="105013" y="22625"/>
                  </a:lnTo>
                  <a:lnTo>
                    <a:pt x="107086" y="52814"/>
                  </a:lnTo>
                  <a:lnTo>
                    <a:pt x="105488" y="64794"/>
                  </a:lnTo>
                  <a:lnTo>
                    <a:pt x="101246" y="83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307"/>
            <p:cNvSpPr/>
            <p:nvPr>
              <p:custDataLst>
                <p:tags r:id="rId173"/>
              </p:custDataLst>
            </p:nvPr>
          </p:nvSpPr>
          <p:spPr>
            <a:xfrm>
              <a:off x="6915150" y="24892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4" y="166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08"/>
            <p:cNvSpPr/>
            <p:nvPr>
              <p:custDataLst>
                <p:tags r:id="rId174"/>
              </p:custDataLst>
            </p:nvPr>
          </p:nvSpPr>
          <p:spPr>
            <a:xfrm>
              <a:off x="6898791" y="2641600"/>
              <a:ext cx="3660" cy="11557"/>
            </a:xfrm>
            <a:custGeom>
              <a:avLst/>
              <a:gdLst/>
              <a:ahLst/>
              <a:cxnLst/>
              <a:rect l="0" t="0" r="0" b="0"/>
              <a:pathLst>
                <a:path w="3660" h="11557">
                  <a:moveTo>
                    <a:pt x="3659" y="0"/>
                  </a:moveTo>
                  <a:lnTo>
                    <a:pt x="3659" y="0"/>
                  </a:lnTo>
                  <a:lnTo>
                    <a:pt x="3659" y="8838"/>
                  </a:lnTo>
                  <a:lnTo>
                    <a:pt x="2953" y="10125"/>
                  </a:lnTo>
                  <a:lnTo>
                    <a:pt x="1777" y="10983"/>
                  </a:lnTo>
                  <a:lnTo>
                    <a:pt x="288" y="11556"/>
                  </a:lnTo>
                  <a:lnTo>
                    <a:pt x="0" y="1052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85"/>
          <p:cNvGrpSpPr/>
          <p:nvPr/>
        </p:nvGrpSpPr>
        <p:grpSpPr>
          <a:xfrm>
            <a:off x="2858730" y="3036076"/>
            <a:ext cx="422870" cy="535383"/>
            <a:chOff x="2858730" y="3036076"/>
            <a:chExt cx="422870" cy="535383"/>
          </a:xfrm>
        </p:grpSpPr>
        <p:sp>
          <p:nvSpPr>
            <p:cNvPr id="107" name="SMARTInkShape-2309"/>
            <p:cNvSpPr/>
            <p:nvPr>
              <p:custDataLst>
                <p:tags r:id="rId158"/>
              </p:custDataLst>
            </p:nvPr>
          </p:nvSpPr>
          <p:spPr>
            <a:xfrm>
              <a:off x="2858730" y="3036076"/>
              <a:ext cx="128840" cy="347899"/>
            </a:xfrm>
            <a:custGeom>
              <a:avLst/>
              <a:gdLst/>
              <a:ahLst/>
              <a:cxnLst/>
              <a:rect l="0" t="0" r="0" b="0"/>
              <a:pathLst>
                <a:path w="128840" h="347899">
                  <a:moveTo>
                    <a:pt x="30520" y="126224"/>
                  </a:moveTo>
                  <a:lnTo>
                    <a:pt x="30520" y="126224"/>
                  </a:lnTo>
                  <a:lnTo>
                    <a:pt x="29814" y="169270"/>
                  </a:lnTo>
                  <a:lnTo>
                    <a:pt x="23613" y="211215"/>
                  </a:lnTo>
                  <a:lnTo>
                    <a:pt x="18964" y="249943"/>
                  </a:lnTo>
                  <a:lnTo>
                    <a:pt x="14788" y="288156"/>
                  </a:lnTo>
                  <a:lnTo>
                    <a:pt x="7056" y="329948"/>
                  </a:lnTo>
                  <a:lnTo>
                    <a:pt x="1538" y="346121"/>
                  </a:lnTo>
                  <a:lnTo>
                    <a:pt x="615" y="347610"/>
                  </a:lnTo>
                  <a:lnTo>
                    <a:pt x="0" y="347898"/>
                  </a:lnTo>
                  <a:lnTo>
                    <a:pt x="7716" y="305053"/>
                  </a:lnTo>
                  <a:lnTo>
                    <a:pt x="17100" y="259487"/>
                  </a:lnTo>
                  <a:lnTo>
                    <a:pt x="26672" y="223082"/>
                  </a:lnTo>
                  <a:lnTo>
                    <a:pt x="36571" y="187616"/>
                  </a:lnTo>
                  <a:lnTo>
                    <a:pt x="46816" y="148255"/>
                  </a:lnTo>
                  <a:lnTo>
                    <a:pt x="57769" y="102178"/>
                  </a:lnTo>
                  <a:lnTo>
                    <a:pt x="70030" y="59855"/>
                  </a:lnTo>
                  <a:lnTo>
                    <a:pt x="85832" y="18099"/>
                  </a:lnTo>
                  <a:lnTo>
                    <a:pt x="91594" y="1445"/>
                  </a:lnTo>
                  <a:lnTo>
                    <a:pt x="93108" y="0"/>
                  </a:lnTo>
                  <a:lnTo>
                    <a:pt x="94823" y="446"/>
                  </a:lnTo>
                  <a:lnTo>
                    <a:pt x="96672" y="2156"/>
                  </a:lnTo>
                  <a:lnTo>
                    <a:pt x="101764" y="41543"/>
                  </a:lnTo>
                  <a:lnTo>
                    <a:pt x="105251" y="78556"/>
                  </a:lnTo>
                  <a:lnTo>
                    <a:pt x="109801" y="125196"/>
                  </a:lnTo>
                  <a:lnTo>
                    <a:pt x="112101" y="166292"/>
                  </a:lnTo>
                  <a:lnTo>
                    <a:pt x="117243" y="208222"/>
                  </a:lnTo>
                  <a:lnTo>
                    <a:pt x="118775" y="246397"/>
                  </a:lnTo>
                  <a:lnTo>
                    <a:pt x="119292" y="290054"/>
                  </a:lnTo>
                  <a:lnTo>
                    <a:pt x="120109" y="321496"/>
                  </a:lnTo>
                  <a:lnTo>
                    <a:pt x="122783" y="328957"/>
                  </a:lnTo>
                  <a:lnTo>
                    <a:pt x="124485" y="329819"/>
                  </a:lnTo>
                  <a:lnTo>
                    <a:pt x="126324" y="328981"/>
                  </a:lnTo>
                  <a:lnTo>
                    <a:pt x="128256" y="327012"/>
                  </a:lnTo>
                  <a:lnTo>
                    <a:pt x="128839" y="324289"/>
                  </a:lnTo>
                  <a:lnTo>
                    <a:pt x="125770" y="31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10"/>
            <p:cNvSpPr/>
            <p:nvPr>
              <p:custDataLst>
                <p:tags r:id="rId159"/>
              </p:custDataLst>
            </p:nvPr>
          </p:nvSpPr>
          <p:spPr>
            <a:xfrm>
              <a:off x="2899643" y="3263900"/>
              <a:ext cx="91208" cy="25401"/>
            </a:xfrm>
            <a:custGeom>
              <a:avLst/>
              <a:gdLst/>
              <a:ahLst/>
              <a:cxnLst/>
              <a:rect l="0" t="0" r="0" b="0"/>
              <a:pathLst>
                <a:path w="91208" h="25401">
                  <a:moveTo>
                    <a:pt x="21357" y="25400"/>
                  </a:moveTo>
                  <a:lnTo>
                    <a:pt x="21357" y="25400"/>
                  </a:lnTo>
                  <a:lnTo>
                    <a:pt x="17986" y="25400"/>
                  </a:lnTo>
                  <a:lnTo>
                    <a:pt x="0" y="19638"/>
                  </a:lnTo>
                  <a:lnTo>
                    <a:pt x="63" y="19442"/>
                  </a:lnTo>
                  <a:lnTo>
                    <a:pt x="44006" y="12152"/>
                  </a:lnTo>
                  <a:lnTo>
                    <a:pt x="91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11"/>
            <p:cNvSpPr/>
            <p:nvPr>
              <p:custDataLst>
                <p:tags r:id="rId160"/>
              </p:custDataLst>
            </p:nvPr>
          </p:nvSpPr>
          <p:spPr>
            <a:xfrm>
              <a:off x="3054350" y="3251600"/>
              <a:ext cx="65226" cy="100088"/>
            </a:xfrm>
            <a:custGeom>
              <a:avLst/>
              <a:gdLst/>
              <a:ahLst/>
              <a:cxnLst/>
              <a:rect l="0" t="0" r="0" b="0"/>
              <a:pathLst>
                <a:path w="65226" h="100088">
                  <a:moveTo>
                    <a:pt x="0" y="5950"/>
                  </a:moveTo>
                  <a:lnTo>
                    <a:pt x="0" y="5950"/>
                  </a:lnTo>
                  <a:lnTo>
                    <a:pt x="0" y="50730"/>
                  </a:lnTo>
                  <a:lnTo>
                    <a:pt x="0" y="97446"/>
                  </a:lnTo>
                  <a:lnTo>
                    <a:pt x="0" y="100087"/>
                  </a:lnTo>
                  <a:lnTo>
                    <a:pt x="3371" y="67845"/>
                  </a:lnTo>
                  <a:lnTo>
                    <a:pt x="16606" y="33568"/>
                  </a:lnTo>
                  <a:lnTo>
                    <a:pt x="38223" y="1260"/>
                  </a:lnTo>
                  <a:lnTo>
                    <a:pt x="42415" y="0"/>
                  </a:lnTo>
                  <a:lnTo>
                    <a:pt x="52718" y="2365"/>
                  </a:lnTo>
                  <a:lnTo>
                    <a:pt x="57017" y="6382"/>
                  </a:lnTo>
                  <a:lnTo>
                    <a:pt x="63676" y="18371"/>
                  </a:lnTo>
                  <a:lnTo>
                    <a:pt x="65225" y="31226"/>
                  </a:lnTo>
                  <a:lnTo>
                    <a:pt x="63500" y="7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12"/>
            <p:cNvSpPr/>
            <p:nvPr>
              <p:custDataLst>
                <p:tags r:id="rId161"/>
              </p:custDataLst>
            </p:nvPr>
          </p:nvSpPr>
          <p:spPr>
            <a:xfrm>
              <a:off x="3187700" y="3247542"/>
              <a:ext cx="93900" cy="323917"/>
            </a:xfrm>
            <a:custGeom>
              <a:avLst/>
              <a:gdLst/>
              <a:ahLst/>
              <a:cxnLst/>
              <a:rect l="0" t="0" r="0" b="0"/>
              <a:pathLst>
                <a:path w="93900" h="323917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7141"/>
                  </a:lnTo>
                  <a:lnTo>
                    <a:pt x="3371" y="63500"/>
                  </a:lnTo>
                  <a:lnTo>
                    <a:pt x="5775" y="66836"/>
                  </a:lnTo>
                  <a:lnTo>
                    <a:pt x="8789" y="69060"/>
                  </a:lnTo>
                  <a:lnTo>
                    <a:pt x="12209" y="70543"/>
                  </a:lnTo>
                  <a:lnTo>
                    <a:pt x="21654" y="70308"/>
                  </a:lnTo>
                  <a:lnTo>
                    <a:pt x="32202" y="67147"/>
                  </a:lnTo>
                  <a:lnTo>
                    <a:pt x="41593" y="61038"/>
                  </a:lnTo>
                  <a:lnTo>
                    <a:pt x="58415" y="41255"/>
                  </a:lnTo>
                  <a:lnTo>
                    <a:pt x="64297" y="31892"/>
                  </a:lnTo>
                  <a:lnTo>
                    <a:pt x="66854" y="29536"/>
                  </a:lnTo>
                  <a:lnTo>
                    <a:pt x="69263" y="28671"/>
                  </a:lnTo>
                  <a:lnTo>
                    <a:pt x="71575" y="28800"/>
                  </a:lnTo>
                  <a:lnTo>
                    <a:pt x="73117" y="29591"/>
                  </a:lnTo>
                  <a:lnTo>
                    <a:pt x="74144" y="30825"/>
                  </a:lnTo>
                  <a:lnTo>
                    <a:pt x="74830" y="32353"/>
                  </a:lnTo>
                  <a:lnTo>
                    <a:pt x="77901" y="75187"/>
                  </a:lnTo>
                  <a:lnTo>
                    <a:pt x="81173" y="116574"/>
                  </a:lnTo>
                  <a:lnTo>
                    <a:pt x="84023" y="153766"/>
                  </a:lnTo>
                  <a:lnTo>
                    <a:pt x="87455" y="190892"/>
                  </a:lnTo>
                  <a:lnTo>
                    <a:pt x="91985" y="234199"/>
                  </a:lnTo>
                  <a:lnTo>
                    <a:pt x="93899" y="273276"/>
                  </a:lnTo>
                  <a:lnTo>
                    <a:pt x="86327" y="315384"/>
                  </a:lnTo>
                  <a:lnTo>
                    <a:pt x="82951" y="319425"/>
                  </a:lnTo>
                  <a:lnTo>
                    <a:pt x="73556" y="323916"/>
                  </a:lnTo>
                  <a:lnTo>
                    <a:pt x="67382" y="322996"/>
                  </a:lnTo>
                  <a:lnTo>
                    <a:pt x="3810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86"/>
          <p:cNvGrpSpPr/>
          <p:nvPr/>
        </p:nvGrpSpPr>
        <p:grpSpPr>
          <a:xfrm>
            <a:off x="3623335" y="3104253"/>
            <a:ext cx="421616" cy="260931"/>
            <a:chOff x="3623335" y="3104253"/>
            <a:chExt cx="421616" cy="260931"/>
          </a:xfrm>
        </p:grpSpPr>
        <p:sp>
          <p:nvSpPr>
            <p:cNvPr id="112" name="SMARTInkShape-2313"/>
            <p:cNvSpPr/>
            <p:nvPr>
              <p:custDataLst>
                <p:tags r:id="rId156"/>
              </p:custDataLst>
            </p:nvPr>
          </p:nvSpPr>
          <p:spPr>
            <a:xfrm>
              <a:off x="3623335" y="3104253"/>
              <a:ext cx="421616" cy="260931"/>
            </a:xfrm>
            <a:custGeom>
              <a:avLst/>
              <a:gdLst/>
              <a:ahLst/>
              <a:cxnLst/>
              <a:rect l="0" t="0" r="0" b="0"/>
              <a:pathLst>
                <a:path w="421616" h="260931">
                  <a:moveTo>
                    <a:pt x="72365" y="191397"/>
                  </a:moveTo>
                  <a:lnTo>
                    <a:pt x="72365" y="191397"/>
                  </a:lnTo>
                  <a:lnTo>
                    <a:pt x="71659" y="174791"/>
                  </a:lnTo>
                  <a:lnTo>
                    <a:pt x="67296" y="159900"/>
                  </a:lnTo>
                  <a:lnTo>
                    <a:pt x="63527" y="153174"/>
                  </a:lnTo>
                  <a:lnTo>
                    <a:pt x="60123" y="151098"/>
                  </a:lnTo>
                  <a:lnTo>
                    <a:pt x="50696" y="148792"/>
                  </a:lnTo>
                  <a:lnTo>
                    <a:pt x="39451" y="151530"/>
                  </a:lnTo>
                  <a:lnTo>
                    <a:pt x="28103" y="158156"/>
                  </a:lnTo>
                  <a:lnTo>
                    <a:pt x="18356" y="168156"/>
                  </a:lnTo>
                  <a:lnTo>
                    <a:pt x="8306" y="189058"/>
                  </a:lnTo>
                  <a:lnTo>
                    <a:pt x="0" y="229427"/>
                  </a:lnTo>
                  <a:lnTo>
                    <a:pt x="927" y="245694"/>
                  </a:lnTo>
                  <a:lnTo>
                    <a:pt x="4278" y="250878"/>
                  </a:lnTo>
                  <a:lnTo>
                    <a:pt x="9335" y="254334"/>
                  </a:lnTo>
                  <a:lnTo>
                    <a:pt x="21774" y="257469"/>
                  </a:lnTo>
                  <a:lnTo>
                    <a:pt x="34358" y="256510"/>
                  </a:lnTo>
                  <a:lnTo>
                    <a:pt x="56714" y="241891"/>
                  </a:lnTo>
                  <a:lnTo>
                    <a:pt x="86571" y="197328"/>
                  </a:lnTo>
                  <a:lnTo>
                    <a:pt x="94448" y="170733"/>
                  </a:lnTo>
                  <a:lnTo>
                    <a:pt x="100153" y="134866"/>
                  </a:lnTo>
                  <a:lnTo>
                    <a:pt x="102941" y="92960"/>
                  </a:lnTo>
                  <a:lnTo>
                    <a:pt x="102079" y="45554"/>
                  </a:lnTo>
                  <a:lnTo>
                    <a:pt x="95246" y="14892"/>
                  </a:lnTo>
                  <a:lnTo>
                    <a:pt x="91852" y="10227"/>
                  </a:lnTo>
                  <a:lnTo>
                    <a:pt x="87473" y="7117"/>
                  </a:lnTo>
                  <a:lnTo>
                    <a:pt x="82437" y="5043"/>
                  </a:lnTo>
                  <a:lnTo>
                    <a:pt x="77669" y="5778"/>
                  </a:lnTo>
                  <a:lnTo>
                    <a:pt x="68607" y="12238"/>
                  </a:lnTo>
                  <a:lnTo>
                    <a:pt x="58944" y="44630"/>
                  </a:lnTo>
                  <a:lnTo>
                    <a:pt x="57698" y="76073"/>
                  </a:lnTo>
                  <a:lnTo>
                    <a:pt x="62845" y="121949"/>
                  </a:lnTo>
                  <a:lnTo>
                    <a:pt x="75189" y="159766"/>
                  </a:lnTo>
                  <a:lnTo>
                    <a:pt x="95759" y="203590"/>
                  </a:lnTo>
                  <a:lnTo>
                    <a:pt x="117673" y="227515"/>
                  </a:lnTo>
                  <a:lnTo>
                    <a:pt x="123737" y="232410"/>
                  </a:lnTo>
                  <a:lnTo>
                    <a:pt x="138001" y="235965"/>
                  </a:lnTo>
                  <a:lnTo>
                    <a:pt x="145755" y="235926"/>
                  </a:lnTo>
                  <a:lnTo>
                    <a:pt x="152336" y="233783"/>
                  </a:lnTo>
                  <a:lnTo>
                    <a:pt x="163411" y="225758"/>
                  </a:lnTo>
                  <a:lnTo>
                    <a:pt x="174209" y="209339"/>
                  </a:lnTo>
                  <a:lnTo>
                    <a:pt x="179108" y="181170"/>
                  </a:lnTo>
                  <a:lnTo>
                    <a:pt x="179779" y="170153"/>
                  </a:lnTo>
                  <a:lnTo>
                    <a:pt x="178547" y="166651"/>
                  </a:lnTo>
                  <a:lnTo>
                    <a:pt x="176313" y="164316"/>
                  </a:lnTo>
                  <a:lnTo>
                    <a:pt x="173414" y="162760"/>
                  </a:lnTo>
                  <a:lnTo>
                    <a:pt x="170775" y="163133"/>
                  </a:lnTo>
                  <a:lnTo>
                    <a:pt x="168311" y="164793"/>
                  </a:lnTo>
                  <a:lnTo>
                    <a:pt x="159590" y="177635"/>
                  </a:lnTo>
                  <a:lnTo>
                    <a:pt x="153465" y="191631"/>
                  </a:lnTo>
                  <a:lnTo>
                    <a:pt x="150722" y="213965"/>
                  </a:lnTo>
                  <a:lnTo>
                    <a:pt x="152581" y="225181"/>
                  </a:lnTo>
                  <a:lnTo>
                    <a:pt x="157640" y="232988"/>
                  </a:lnTo>
                  <a:lnTo>
                    <a:pt x="160965" y="236058"/>
                  </a:lnTo>
                  <a:lnTo>
                    <a:pt x="168422" y="239468"/>
                  </a:lnTo>
                  <a:lnTo>
                    <a:pt x="172386" y="240378"/>
                  </a:lnTo>
                  <a:lnTo>
                    <a:pt x="175735" y="239573"/>
                  </a:lnTo>
                  <a:lnTo>
                    <a:pt x="181337" y="234916"/>
                  </a:lnTo>
                  <a:lnTo>
                    <a:pt x="191664" y="219038"/>
                  </a:lnTo>
                  <a:lnTo>
                    <a:pt x="192820" y="218291"/>
                  </a:lnTo>
                  <a:lnTo>
                    <a:pt x="195986" y="217461"/>
                  </a:lnTo>
                  <a:lnTo>
                    <a:pt x="197818" y="219356"/>
                  </a:lnTo>
                  <a:lnTo>
                    <a:pt x="207907" y="236628"/>
                  </a:lnTo>
                  <a:lnTo>
                    <a:pt x="217575" y="243918"/>
                  </a:lnTo>
                  <a:lnTo>
                    <a:pt x="226006" y="247175"/>
                  </a:lnTo>
                  <a:lnTo>
                    <a:pt x="234488" y="244174"/>
                  </a:lnTo>
                  <a:lnTo>
                    <a:pt x="239714" y="241399"/>
                  </a:lnTo>
                  <a:lnTo>
                    <a:pt x="253811" y="224008"/>
                  </a:lnTo>
                  <a:lnTo>
                    <a:pt x="273606" y="181458"/>
                  </a:lnTo>
                  <a:lnTo>
                    <a:pt x="283644" y="140359"/>
                  </a:lnTo>
                  <a:lnTo>
                    <a:pt x="288058" y="98478"/>
                  </a:lnTo>
                  <a:lnTo>
                    <a:pt x="294992" y="52785"/>
                  </a:lnTo>
                  <a:lnTo>
                    <a:pt x="303837" y="6815"/>
                  </a:lnTo>
                  <a:lnTo>
                    <a:pt x="303585" y="2726"/>
                  </a:lnTo>
                  <a:lnTo>
                    <a:pt x="302711" y="0"/>
                  </a:lnTo>
                  <a:lnTo>
                    <a:pt x="301424" y="1004"/>
                  </a:lnTo>
                  <a:lnTo>
                    <a:pt x="288168" y="44957"/>
                  </a:lnTo>
                  <a:lnTo>
                    <a:pt x="282738" y="90896"/>
                  </a:lnTo>
                  <a:lnTo>
                    <a:pt x="282077" y="134961"/>
                  </a:lnTo>
                  <a:lnTo>
                    <a:pt x="281947" y="174996"/>
                  </a:lnTo>
                  <a:lnTo>
                    <a:pt x="281921" y="221553"/>
                  </a:lnTo>
                  <a:lnTo>
                    <a:pt x="283797" y="251446"/>
                  </a:lnTo>
                  <a:lnTo>
                    <a:pt x="285287" y="256829"/>
                  </a:lnTo>
                  <a:lnTo>
                    <a:pt x="288396" y="259713"/>
                  </a:lnTo>
                  <a:lnTo>
                    <a:pt x="292586" y="260930"/>
                  </a:lnTo>
                  <a:lnTo>
                    <a:pt x="308595" y="259271"/>
                  </a:lnTo>
                  <a:lnTo>
                    <a:pt x="314519" y="257813"/>
                  </a:lnTo>
                  <a:lnTo>
                    <a:pt x="326744" y="246785"/>
                  </a:lnTo>
                  <a:lnTo>
                    <a:pt x="364095" y="201386"/>
                  </a:lnTo>
                  <a:lnTo>
                    <a:pt x="373852" y="173797"/>
                  </a:lnTo>
                  <a:lnTo>
                    <a:pt x="375693" y="160292"/>
                  </a:lnTo>
                  <a:lnTo>
                    <a:pt x="374772" y="155843"/>
                  </a:lnTo>
                  <a:lnTo>
                    <a:pt x="372748" y="152878"/>
                  </a:lnTo>
                  <a:lnTo>
                    <a:pt x="369986" y="150901"/>
                  </a:lnTo>
                  <a:lnTo>
                    <a:pt x="366735" y="150994"/>
                  </a:lnTo>
                  <a:lnTo>
                    <a:pt x="359359" y="154860"/>
                  </a:lnTo>
                  <a:lnTo>
                    <a:pt x="353258" y="163164"/>
                  </a:lnTo>
                  <a:lnTo>
                    <a:pt x="342083" y="188202"/>
                  </a:lnTo>
                  <a:lnTo>
                    <a:pt x="340665" y="207775"/>
                  </a:lnTo>
                  <a:lnTo>
                    <a:pt x="342833" y="215844"/>
                  </a:lnTo>
                  <a:lnTo>
                    <a:pt x="344399" y="218279"/>
                  </a:lnTo>
                  <a:lnTo>
                    <a:pt x="348021" y="220984"/>
                  </a:lnTo>
                  <a:lnTo>
                    <a:pt x="350680" y="219588"/>
                  </a:lnTo>
                  <a:lnTo>
                    <a:pt x="381925" y="186668"/>
                  </a:lnTo>
                  <a:lnTo>
                    <a:pt x="383161" y="186833"/>
                  </a:lnTo>
                  <a:lnTo>
                    <a:pt x="386415" y="188898"/>
                  </a:lnTo>
                  <a:lnTo>
                    <a:pt x="408924" y="233918"/>
                  </a:lnTo>
                  <a:lnTo>
                    <a:pt x="411038" y="236678"/>
                  </a:lnTo>
                  <a:lnTo>
                    <a:pt x="413152" y="237812"/>
                  </a:lnTo>
                  <a:lnTo>
                    <a:pt x="421615" y="235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14"/>
            <p:cNvSpPr/>
            <p:nvPr>
              <p:custDataLst>
                <p:tags r:id="rId157"/>
              </p:custDataLst>
            </p:nvPr>
          </p:nvSpPr>
          <p:spPr>
            <a:xfrm>
              <a:off x="3914579" y="3181350"/>
              <a:ext cx="130372" cy="25401"/>
            </a:xfrm>
            <a:custGeom>
              <a:avLst/>
              <a:gdLst/>
              <a:ahLst/>
              <a:cxnLst/>
              <a:rect l="0" t="0" r="0" b="0"/>
              <a:pathLst>
                <a:path w="130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7353" y="21637"/>
                  </a:lnTo>
                  <a:lnTo>
                    <a:pt x="93098" y="1246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87"/>
          <p:cNvGrpSpPr/>
          <p:nvPr/>
        </p:nvGrpSpPr>
        <p:grpSpPr>
          <a:xfrm>
            <a:off x="4502150" y="3024365"/>
            <a:ext cx="609601" cy="449600"/>
            <a:chOff x="4502150" y="3024365"/>
            <a:chExt cx="609601" cy="449600"/>
          </a:xfrm>
        </p:grpSpPr>
        <p:sp>
          <p:nvSpPr>
            <p:cNvPr id="115" name="SMARTInkShape-2315"/>
            <p:cNvSpPr/>
            <p:nvPr>
              <p:custDataLst>
                <p:tags r:id="rId149"/>
              </p:custDataLst>
            </p:nvPr>
          </p:nvSpPr>
          <p:spPr>
            <a:xfrm>
              <a:off x="4972050" y="31305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8788" y="19817"/>
                  </a:lnTo>
                  <a:lnTo>
                    <a:pt x="12209" y="17445"/>
                  </a:lnTo>
                  <a:lnTo>
                    <a:pt x="47362" y="14106"/>
                  </a:lnTo>
                  <a:lnTo>
                    <a:pt x="91253" y="63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16"/>
            <p:cNvSpPr/>
            <p:nvPr>
              <p:custDataLst>
                <p:tags r:id="rId150"/>
              </p:custDataLst>
            </p:nvPr>
          </p:nvSpPr>
          <p:spPr>
            <a:xfrm>
              <a:off x="4986277" y="3024365"/>
              <a:ext cx="86243" cy="319785"/>
            </a:xfrm>
            <a:custGeom>
              <a:avLst/>
              <a:gdLst/>
              <a:ahLst/>
              <a:cxnLst/>
              <a:rect l="0" t="0" r="0" b="0"/>
              <a:pathLst>
                <a:path w="86243" h="319785">
                  <a:moveTo>
                    <a:pt x="36573" y="10935"/>
                  </a:moveTo>
                  <a:lnTo>
                    <a:pt x="36573" y="10935"/>
                  </a:lnTo>
                  <a:lnTo>
                    <a:pt x="42040" y="0"/>
                  </a:lnTo>
                  <a:lnTo>
                    <a:pt x="27676" y="38018"/>
                  </a:lnTo>
                  <a:lnTo>
                    <a:pt x="19738" y="81614"/>
                  </a:lnTo>
                  <a:lnTo>
                    <a:pt x="14589" y="124928"/>
                  </a:lnTo>
                  <a:lnTo>
                    <a:pt x="8814" y="166615"/>
                  </a:lnTo>
                  <a:lnTo>
                    <a:pt x="2634" y="206876"/>
                  </a:lnTo>
                  <a:lnTo>
                    <a:pt x="0" y="239538"/>
                  </a:lnTo>
                  <a:lnTo>
                    <a:pt x="2210" y="255294"/>
                  </a:lnTo>
                  <a:lnTo>
                    <a:pt x="5197" y="261330"/>
                  </a:lnTo>
                  <a:lnTo>
                    <a:pt x="14161" y="269918"/>
                  </a:lnTo>
                  <a:lnTo>
                    <a:pt x="20221" y="270373"/>
                  </a:lnTo>
                  <a:lnTo>
                    <a:pt x="34480" y="265235"/>
                  </a:lnTo>
                  <a:lnTo>
                    <a:pt x="55003" y="250442"/>
                  </a:lnTo>
                  <a:lnTo>
                    <a:pt x="74489" y="222541"/>
                  </a:lnTo>
                  <a:lnTo>
                    <a:pt x="84828" y="191807"/>
                  </a:lnTo>
                  <a:lnTo>
                    <a:pt x="86242" y="183515"/>
                  </a:lnTo>
                  <a:lnTo>
                    <a:pt x="85913" y="181727"/>
                  </a:lnTo>
                  <a:lnTo>
                    <a:pt x="84988" y="181240"/>
                  </a:lnTo>
                  <a:lnTo>
                    <a:pt x="83667" y="181622"/>
                  </a:lnTo>
                  <a:lnTo>
                    <a:pt x="78435" y="192272"/>
                  </a:lnTo>
                  <a:lnTo>
                    <a:pt x="75169" y="234766"/>
                  </a:lnTo>
                  <a:lnTo>
                    <a:pt x="75443" y="281240"/>
                  </a:lnTo>
                  <a:lnTo>
                    <a:pt x="80149" y="314006"/>
                  </a:lnTo>
                  <a:lnTo>
                    <a:pt x="79735" y="316699"/>
                  </a:lnTo>
                  <a:lnTo>
                    <a:pt x="78753" y="318495"/>
                  </a:lnTo>
                  <a:lnTo>
                    <a:pt x="77393" y="319691"/>
                  </a:lnTo>
                  <a:lnTo>
                    <a:pt x="76486" y="319784"/>
                  </a:lnTo>
                  <a:lnTo>
                    <a:pt x="74673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17"/>
            <p:cNvSpPr/>
            <p:nvPr>
              <p:custDataLst>
                <p:tags r:id="rId151"/>
              </p:custDataLst>
            </p:nvPr>
          </p:nvSpPr>
          <p:spPr>
            <a:xfrm>
              <a:off x="4819650" y="3200400"/>
              <a:ext cx="74555" cy="107951"/>
            </a:xfrm>
            <a:custGeom>
              <a:avLst/>
              <a:gdLst/>
              <a:ahLst/>
              <a:cxnLst/>
              <a:rect l="0" t="0" r="0" b="0"/>
              <a:pathLst>
                <a:path w="74555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4352" y="65218"/>
                  </a:lnTo>
                  <a:lnTo>
                    <a:pt x="383" y="89965"/>
                  </a:lnTo>
                  <a:lnTo>
                    <a:pt x="255" y="89610"/>
                  </a:lnTo>
                  <a:lnTo>
                    <a:pt x="11552" y="50687"/>
                  </a:lnTo>
                  <a:lnTo>
                    <a:pt x="33410" y="15664"/>
                  </a:lnTo>
                  <a:lnTo>
                    <a:pt x="43306" y="6962"/>
                  </a:lnTo>
                  <a:lnTo>
                    <a:pt x="47921" y="4641"/>
                  </a:lnTo>
                  <a:lnTo>
                    <a:pt x="52408" y="5211"/>
                  </a:lnTo>
                  <a:lnTo>
                    <a:pt x="61158" y="11488"/>
                  </a:lnTo>
                  <a:lnTo>
                    <a:pt x="70646" y="30293"/>
                  </a:lnTo>
                  <a:lnTo>
                    <a:pt x="74554" y="53739"/>
                  </a:lnTo>
                  <a:lnTo>
                    <a:pt x="698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18"/>
            <p:cNvSpPr/>
            <p:nvPr>
              <p:custDataLst>
                <p:tags r:id="rId152"/>
              </p:custDataLst>
            </p:nvPr>
          </p:nvSpPr>
          <p:spPr>
            <a:xfrm>
              <a:off x="4502150" y="3195207"/>
              <a:ext cx="99296" cy="278758"/>
            </a:xfrm>
            <a:custGeom>
              <a:avLst/>
              <a:gdLst/>
              <a:ahLst/>
              <a:cxnLst/>
              <a:rect l="0" t="0" r="0" b="0"/>
              <a:pathLst>
                <a:path w="99296" h="278758">
                  <a:moveTo>
                    <a:pt x="0" y="100443"/>
                  </a:moveTo>
                  <a:lnTo>
                    <a:pt x="0" y="100443"/>
                  </a:lnTo>
                  <a:lnTo>
                    <a:pt x="3371" y="107185"/>
                  </a:lnTo>
                  <a:lnTo>
                    <a:pt x="6088" y="154715"/>
                  </a:lnTo>
                  <a:lnTo>
                    <a:pt x="6298" y="199071"/>
                  </a:lnTo>
                  <a:lnTo>
                    <a:pt x="7040" y="237537"/>
                  </a:lnTo>
                  <a:lnTo>
                    <a:pt x="12307" y="278757"/>
                  </a:lnTo>
                  <a:lnTo>
                    <a:pt x="12438" y="278586"/>
                  </a:lnTo>
                  <a:lnTo>
                    <a:pt x="17692" y="236843"/>
                  </a:lnTo>
                  <a:lnTo>
                    <a:pt x="18647" y="197302"/>
                  </a:lnTo>
                  <a:lnTo>
                    <a:pt x="20812" y="155483"/>
                  </a:lnTo>
                  <a:lnTo>
                    <a:pt x="25922" y="115105"/>
                  </a:lnTo>
                  <a:lnTo>
                    <a:pt x="30023" y="71155"/>
                  </a:lnTo>
                  <a:lnTo>
                    <a:pt x="34780" y="28492"/>
                  </a:lnTo>
                  <a:lnTo>
                    <a:pt x="42269" y="13432"/>
                  </a:lnTo>
                  <a:lnTo>
                    <a:pt x="51242" y="2505"/>
                  </a:lnTo>
                  <a:lnTo>
                    <a:pt x="54622" y="579"/>
                  </a:lnTo>
                  <a:lnTo>
                    <a:pt x="57581" y="0"/>
                  </a:lnTo>
                  <a:lnTo>
                    <a:pt x="66514" y="3120"/>
                  </a:lnTo>
                  <a:lnTo>
                    <a:pt x="71859" y="5928"/>
                  </a:lnTo>
                  <a:lnTo>
                    <a:pt x="79680" y="16573"/>
                  </a:lnTo>
                  <a:lnTo>
                    <a:pt x="96414" y="55950"/>
                  </a:lnTo>
                  <a:lnTo>
                    <a:pt x="99295" y="77846"/>
                  </a:lnTo>
                  <a:lnTo>
                    <a:pt x="96812" y="96044"/>
                  </a:lnTo>
                  <a:lnTo>
                    <a:pt x="90300" y="111188"/>
                  </a:lnTo>
                  <a:lnTo>
                    <a:pt x="80350" y="124974"/>
                  </a:lnTo>
                  <a:lnTo>
                    <a:pt x="66991" y="134394"/>
                  </a:lnTo>
                  <a:lnTo>
                    <a:pt x="53057" y="139521"/>
                  </a:lnTo>
                  <a:lnTo>
                    <a:pt x="42161" y="139448"/>
                  </a:lnTo>
                  <a:lnTo>
                    <a:pt x="38691" y="137030"/>
                  </a:lnTo>
                  <a:lnTo>
                    <a:pt x="36377" y="133301"/>
                  </a:lnTo>
                  <a:lnTo>
                    <a:pt x="31750" y="113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319"/>
            <p:cNvSpPr/>
            <p:nvPr>
              <p:custDataLst>
                <p:tags r:id="rId153"/>
              </p:custDataLst>
            </p:nvPr>
          </p:nvSpPr>
          <p:spPr>
            <a:xfrm>
              <a:off x="4636234" y="3225800"/>
              <a:ext cx="67212" cy="102672"/>
            </a:xfrm>
            <a:custGeom>
              <a:avLst/>
              <a:gdLst/>
              <a:ahLst/>
              <a:cxnLst/>
              <a:rect l="0" t="0" r="0" b="0"/>
              <a:pathLst>
                <a:path w="67212" h="102672">
                  <a:moveTo>
                    <a:pt x="43716" y="19050"/>
                  </a:moveTo>
                  <a:lnTo>
                    <a:pt x="43716" y="19050"/>
                  </a:lnTo>
                  <a:lnTo>
                    <a:pt x="47087" y="19050"/>
                  </a:lnTo>
                  <a:lnTo>
                    <a:pt x="50623" y="17168"/>
                  </a:lnTo>
                  <a:lnTo>
                    <a:pt x="52554" y="15679"/>
                  </a:lnTo>
                  <a:lnTo>
                    <a:pt x="52431" y="13980"/>
                  </a:lnTo>
                  <a:lnTo>
                    <a:pt x="41771" y="4123"/>
                  </a:lnTo>
                  <a:lnTo>
                    <a:pt x="38892" y="3454"/>
                  </a:lnTo>
                  <a:lnTo>
                    <a:pt x="31929" y="4593"/>
                  </a:lnTo>
                  <a:lnTo>
                    <a:pt x="20076" y="12571"/>
                  </a:lnTo>
                  <a:lnTo>
                    <a:pt x="7627" y="23872"/>
                  </a:lnTo>
                  <a:lnTo>
                    <a:pt x="2982" y="37656"/>
                  </a:lnTo>
                  <a:lnTo>
                    <a:pt x="0" y="68508"/>
                  </a:lnTo>
                  <a:lnTo>
                    <a:pt x="3355" y="81953"/>
                  </a:lnTo>
                  <a:lnTo>
                    <a:pt x="6225" y="88502"/>
                  </a:lnTo>
                  <a:lnTo>
                    <a:pt x="15059" y="97660"/>
                  </a:lnTo>
                  <a:lnTo>
                    <a:pt x="20378" y="101090"/>
                  </a:lnTo>
                  <a:lnTo>
                    <a:pt x="25335" y="102671"/>
                  </a:lnTo>
                  <a:lnTo>
                    <a:pt x="34606" y="102547"/>
                  </a:lnTo>
                  <a:lnTo>
                    <a:pt x="45311" y="96376"/>
                  </a:lnTo>
                  <a:lnTo>
                    <a:pt x="51130" y="91767"/>
                  </a:lnTo>
                  <a:lnTo>
                    <a:pt x="59476" y="79120"/>
                  </a:lnTo>
                  <a:lnTo>
                    <a:pt x="64831" y="64092"/>
                  </a:lnTo>
                  <a:lnTo>
                    <a:pt x="67211" y="48006"/>
                  </a:lnTo>
                  <a:lnTo>
                    <a:pt x="62625" y="31449"/>
                  </a:lnTo>
                  <a:lnTo>
                    <a:pt x="54237" y="16800"/>
                  </a:lnTo>
                  <a:lnTo>
                    <a:pt x="42286" y="5291"/>
                  </a:lnTo>
                  <a:lnTo>
                    <a:pt x="31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320"/>
            <p:cNvSpPr/>
            <p:nvPr>
              <p:custDataLst>
                <p:tags r:id="rId154"/>
              </p:custDataLst>
            </p:nvPr>
          </p:nvSpPr>
          <p:spPr>
            <a:xfrm>
              <a:off x="4743450" y="3251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958" y="878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21"/>
            <p:cNvSpPr/>
            <p:nvPr>
              <p:custDataLst>
                <p:tags r:id="rId155"/>
              </p:custDataLst>
            </p:nvPr>
          </p:nvSpPr>
          <p:spPr>
            <a:xfrm>
              <a:off x="4762500" y="318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2322"/>
          <p:cNvSpPr/>
          <p:nvPr>
            <p:custDataLst>
              <p:tags r:id="rId1"/>
            </p:custDataLst>
          </p:nvPr>
        </p:nvSpPr>
        <p:spPr>
          <a:xfrm>
            <a:off x="5724042" y="3187700"/>
            <a:ext cx="332836" cy="339099"/>
          </a:xfrm>
          <a:custGeom>
            <a:avLst/>
            <a:gdLst/>
            <a:ahLst/>
            <a:cxnLst/>
            <a:rect l="0" t="0" r="0" b="0"/>
            <a:pathLst>
              <a:path w="332836" h="339099">
                <a:moveTo>
                  <a:pt x="3658" y="0"/>
                </a:moveTo>
                <a:lnTo>
                  <a:pt x="3658" y="0"/>
                </a:lnTo>
                <a:lnTo>
                  <a:pt x="0" y="0"/>
                </a:lnTo>
                <a:lnTo>
                  <a:pt x="1561" y="0"/>
                </a:lnTo>
                <a:lnTo>
                  <a:pt x="44821" y="17713"/>
                </a:lnTo>
                <a:lnTo>
                  <a:pt x="90035" y="32994"/>
                </a:lnTo>
                <a:lnTo>
                  <a:pt x="136327" y="46525"/>
                </a:lnTo>
                <a:lnTo>
                  <a:pt x="171457" y="55100"/>
                </a:lnTo>
                <a:lnTo>
                  <a:pt x="211107" y="66263"/>
                </a:lnTo>
                <a:lnTo>
                  <a:pt x="258707" y="84559"/>
                </a:lnTo>
                <a:lnTo>
                  <a:pt x="301924" y="104976"/>
                </a:lnTo>
                <a:lnTo>
                  <a:pt x="322201" y="118279"/>
                </a:lnTo>
                <a:lnTo>
                  <a:pt x="328677" y="125006"/>
                </a:lnTo>
                <a:lnTo>
                  <a:pt x="332835" y="131702"/>
                </a:lnTo>
                <a:lnTo>
                  <a:pt x="332470" y="132957"/>
                </a:lnTo>
                <a:lnTo>
                  <a:pt x="320479" y="150342"/>
                </a:lnTo>
                <a:lnTo>
                  <a:pt x="274849" y="190751"/>
                </a:lnTo>
                <a:lnTo>
                  <a:pt x="228889" y="225478"/>
                </a:lnTo>
                <a:lnTo>
                  <a:pt x="186215" y="251916"/>
                </a:lnTo>
                <a:lnTo>
                  <a:pt x="149549" y="271413"/>
                </a:lnTo>
                <a:lnTo>
                  <a:pt x="104521" y="291359"/>
                </a:lnTo>
                <a:lnTo>
                  <a:pt x="75876" y="302699"/>
                </a:lnTo>
                <a:lnTo>
                  <a:pt x="35013" y="316222"/>
                </a:lnTo>
                <a:lnTo>
                  <a:pt x="24649" y="322342"/>
                </a:lnTo>
                <a:lnTo>
                  <a:pt x="21886" y="324961"/>
                </a:lnTo>
                <a:lnTo>
                  <a:pt x="20748" y="327413"/>
                </a:lnTo>
                <a:lnTo>
                  <a:pt x="20696" y="329753"/>
                </a:lnTo>
                <a:lnTo>
                  <a:pt x="21367" y="332018"/>
                </a:lnTo>
                <a:lnTo>
                  <a:pt x="27756" y="336417"/>
                </a:lnTo>
                <a:lnTo>
                  <a:pt x="32423" y="338578"/>
                </a:lnTo>
                <a:lnTo>
                  <a:pt x="45135" y="339098"/>
                </a:lnTo>
                <a:lnTo>
                  <a:pt x="79858" y="336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489"/>
          <p:cNvGrpSpPr/>
          <p:nvPr/>
        </p:nvGrpSpPr>
        <p:grpSpPr>
          <a:xfrm>
            <a:off x="6624535" y="3183375"/>
            <a:ext cx="277514" cy="341538"/>
            <a:chOff x="6624535" y="3183375"/>
            <a:chExt cx="277514" cy="341538"/>
          </a:xfrm>
        </p:grpSpPr>
        <p:sp>
          <p:nvSpPr>
            <p:cNvPr id="124" name="SMARTInkShape-2323"/>
            <p:cNvSpPr/>
            <p:nvPr>
              <p:custDataLst>
                <p:tags r:id="rId147"/>
              </p:custDataLst>
            </p:nvPr>
          </p:nvSpPr>
          <p:spPr>
            <a:xfrm>
              <a:off x="6838950" y="3379160"/>
              <a:ext cx="63099" cy="145753"/>
            </a:xfrm>
            <a:custGeom>
              <a:avLst/>
              <a:gdLst/>
              <a:ahLst/>
              <a:cxnLst/>
              <a:rect l="0" t="0" r="0" b="0"/>
              <a:pathLst>
                <a:path w="63099" h="145753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3370" y="2280"/>
                  </a:lnTo>
                  <a:lnTo>
                    <a:pt x="6907" y="480"/>
                  </a:lnTo>
                  <a:lnTo>
                    <a:pt x="8839" y="0"/>
                  </a:lnTo>
                  <a:lnTo>
                    <a:pt x="18297" y="2695"/>
                  </a:lnTo>
                  <a:lnTo>
                    <a:pt x="30037" y="7963"/>
                  </a:lnTo>
                  <a:lnTo>
                    <a:pt x="36398" y="13824"/>
                  </a:lnTo>
                  <a:lnTo>
                    <a:pt x="40871" y="20427"/>
                  </a:lnTo>
                  <a:lnTo>
                    <a:pt x="42859" y="25714"/>
                  </a:lnTo>
                  <a:lnTo>
                    <a:pt x="40608" y="39399"/>
                  </a:lnTo>
                  <a:lnTo>
                    <a:pt x="35472" y="50117"/>
                  </a:lnTo>
                  <a:lnTo>
                    <a:pt x="21141" y="61124"/>
                  </a:lnTo>
                  <a:lnTo>
                    <a:pt x="20444" y="62302"/>
                  </a:lnTo>
                  <a:lnTo>
                    <a:pt x="19670" y="65491"/>
                  </a:lnTo>
                  <a:lnTo>
                    <a:pt x="20169" y="67330"/>
                  </a:lnTo>
                  <a:lnTo>
                    <a:pt x="22604" y="71254"/>
                  </a:lnTo>
                  <a:lnTo>
                    <a:pt x="54295" y="98644"/>
                  </a:lnTo>
                  <a:lnTo>
                    <a:pt x="58938" y="105868"/>
                  </a:lnTo>
                  <a:lnTo>
                    <a:pt x="62599" y="125661"/>
                  </a:lnTo>
                  <a:lnTo>
                    <a:pt x="63098" y="132457"/>
                  </a:lnTo>
                  <a:lnTo>
                    <a:pt x="59558" y="139710"/>
                  </a:lnTo>
                  <a:lnTo>
                    <a:pt x="56638" y="143620"/>
                  </a:lnTo>
                  <a:lnTo>
                    <a:pt x="51870" y="145521"/>
                  </a:lnTo>
                  <a:lnTo>
                    <a:pt x="39046" y="145752"/>
                  </a:lnTo>
                  <a:lnTo>
                    <a:pt x="1270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24"/>
            <p:cNvSpPr/>
            <p:nvPr>
              <p:custDataLst>
                <p:tags r:id="rId148"/>
              </p:custDataLst>
            </p:nvPr>
          </p:nvSpPr>
          <p:spPr>
            <a:xfrm>
              <a:off x="6624535" y="3183375"/>
              <a:ext cx="137258" cy="245626"/>
            </a:xfrm>
            <a:custGeom>
              <a:avLst/>
              <a:gdLst/>
              <a:ahLst/>
              <a:cxnLst/>
              <a:rect l="0" t="0" r="0" b="0"/>
              <a:pathLst>
                <a:path w="137258" h="245626">
                  <a:moveTo>
                    <a:pt x="62015" y="48775"/>
                  </a:moveTo>
                  <a:lnTo>
                    <a:pt x="62015" y="48775"/>
                  </a:lnTo>
                  <a:lnTo>
                    <a:pt x="58644" y="45404"/>
                  </a:lnTo>
                  <a:lnTo>
                    <a:pt x="56989" y="41868"/>
                  </a:lnTo>
                  <a:lnTo>
                    <a:pt x="55927" y="33848"/>
                  </a:lnTo>
                  <a:lnTo>
                    <a:pt x="55134" y="32473"/>
                  </a:lnTo>
                  <a:lnTo>
                    <a:pt x="53899" y="31557"/>
                  </a:lnTo>
                  <a:lnTo>
                    <a:pt x="50647" y="30539"/>
                  </a:lnTo>
                  <a:lnTo>
                    <a:pt x="46849" y="30087"/>
                  </a:lnTo>
                  <a:lnTo>
                    <a:pt x="42809" y="31767"/>
                  </a:lnTo>
                  <a:lnTo>
                    <a:pt x="40744" y="33203"/>
                  </a:lnTo>
                  <a:lnTo>
                    <a:pt x="15930" y="65709"/>
                  </a:lnTo>
                  <a:lnTo>
                    <a:pt x="9783" y="81466"/>
                  </a:lnTo>
                  <a:lnTo>
                    <a:pt x="2465" y="121319"/>
                  </a:lnTo>
                  <a:lnTo>
                    <a:pt x="0" y="160524"/>
                  </a:lnTo>
                  <a:lnTo>
                    <a:pt x="7456" y="201867"/>
                  </a:lnTo>
                  <a:lnTo>
                    <a:pt x="13307" y="210419"/>
                  </a:lnTo>
                  <a:lnTo>
                    <a:pt x="16843" y="213688"/>
                  </a:lnTo>
                  <a:lnTo>
                    <a:pt x="28298" y="217319"/>
                  </a:lnTo>
                  <a:lnTo>
                    <a:pt x="35303" y="218288"/>
                  </a:lnTo>
                  <a:lnTo>
                    <a:pt x="52495" y="213720"/>
                  </a:lnTo>
                  <a:lnTo>
                    <a:pt x="82163" y="196911"/>
                  </a:lnTo>
                  <a:lnTo>
                    <a:pt x="109196" y="165719"/>
                  </a:lnTo>
                  <a:lnTo>
                    <a:pt x="130944" y="133659"/>
                  </a:lnTo>
                  <a:lnTo>
                    <a:pt x="136060" y="95955"/>
                  </a:lnTo>
                  <a:lnTo>
                    <a:pt x="137257" y="75153"/>
                  </a:lnTo>
                  <a:lnTo>
                    <a:pt x="127818" y="40833"/>
                  </a:lnTo>
                  <a:lnTo>
                    <a:pt x="117367" y="23844"/>
                  </a:lnTo>
                  <a:lnTo>
                    <a:pt x="105666" y="12294"/>
                  </a:lnTo>
                  <a:lnTo>
                    <a:pt x="87883" y="2531"/>
                  </a:lnTo>
                  <a:lnTo>
                    <a:pt x="77981" y="0"/>
                  </a:lnTo>
                  <a:lnTo>
                    <a:pt x="65112" y="2638"/>
                  </a:lnTo>
                  <a:lnTo>
                    <a:pt x="57731" y="5317"/>
                  </a:lnTo>
                  <a:lnTo>
                    <a:pt x="52809" y="8514"/>
                  </a:lnTo>
                  <a:lnTo>
                    <a:pt x="47340" y="15829"/>
                  </a:lnTo>
                  <a:lnTo>
                    <a:pt x="40890" y="37994"/>
                  </a:lnTo>
                  <a:lnTo>
                    <a:pt x="42528" y="73430"/>
                  </a:lnTo>
                  <a:lnTo>
                    <a:pt x="49107" y="106880"/>
                  </a:lnTo>
                  <a:lnTo>
                    <a:pt x="68782" y="154063"/>
                  </a:lnTo>
                  <a:lnTo>
                    <a:pt x="87748" y="191269"/>
                  </a:lnTo>
                  <a:lnTo>
                    <a:pt x="98331" y="208353"/>
                  </a:lnTo>
                  <a:lnTo>
                    <a:pt x="119165" y="24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90"/>
          <p:cNvGrpSpPr/>
          <p:nvPr/>
        </p:nvGrpSpPr>
        <p:grpSpPr>
          <a:xfrm>
            <a:off x="7131932" y="3158646"/>
            <a:ext cx="1680026" cy="302105"/>
            <a:chOff x="7131932" y="3158646"/>
            <a:chExt cx="1680026" cy="302105"/>
          </a:xfrm>
        </p:grpSpPr>
        <p:sp>
          <p:nvSpPr>
            <p:cNvPr id="127" name="SMARTInkShape-2325"/>
            <p:cNvSpPr/>
            <p:nvPr>
              <p:custDataLst>
                <p:tags r:id="rId136"/>
              </p:custDataLst>
            </p:nvPr>
          </p:nvSpPr>
          <p:spPr>
            <a:xfrm>
              <a:off x="8699871" y="3176726"/>
              <a:ext cx="112087" cy="284025"/>
            </a:xfrm>
            <a:custGeom>
              <a:avLst/>
              <a:gdLst/>
              <a:ahLst/>
              <a:cxnLst/>
              <a:rect l="0" t="0" r="0" b="0"/>
              <a:pathLst>
                <a:path w="112087" h="284025">
                  <a:moveTo>
                    <a:pt x="31379" y="99874"/>
                  </a:moveTo>
                  <a:lnTo>
                    <a:pt x="31379" y="99874"/>
                  </a:lnTo>
                  <a:lnTo>
                    <a:pt x="30673" y="115775"/>
                  </a:lnTo>
                  <a:lnTo>
                    <a:pt x="18513" y="163228"/>
                  </a:lnTo>
                  <a:lnTo>
                    <a:pt x="10180" y="203954"/>
                  </a:lnTo>
                  <a:lnTo>
                    <a:pt x="0" y="250631"/>
                  </a:lnTo>
                  <a:lnTo>
                    <a:pt x="11188" y="208839"/>
                  </a:lnTo>
                  <a:lnTo>
                    <a:pt x="23759" y="167965"/>
                  </a:lnTo>
                  <a:lnTo>
                    <a:pt x="39986" y="122026"/>
                  </a:lnTo>
                  <a:lnTo>
                    <a:pt x="54076" y="78372"/>
                  </a:lnTo>
                  <a:lnTo>
                    <a:pt x="72185" y="38242"/>
                  </a:lnTo>
                  <a:lnTo>
                    <a:pt x="93532" y="5333"/>
                  </a:lnTo>
                  <a:lnTo>
                    <a:pt x="98214" y="863"/>
                  </a:lnTo>
                  <a:lnTo>
                    <a:pt x="102041" y="0"/>
                  </a:lnTo>
                  <a:lnTo>
                    <a:pt x="105298" y="1542"/>
                  </a:lnTo>
                  <a:lnTo>
                    <a:pt x="108175" y="4686"/>
                  </a:lnTo>
                  <a:lnTo>
                    <a:pt x="111370" y="13824"/>
                  </a:lnTo>
                  <a:lnTo>
                    <a:pt x="112086" y="27057"/>
                  </a:lnTo>
                  <a:lnTo>
                    <a:pt x="104915" y="71928"/>
                  </a:lnTo>
                  <a:lnTo>
                    <a:pt x="93490" y="111287"/>
                  </a:lnTo>
                  <a:lnTo>
                    <a:pt x="76515" y="134614"/>
                  </a:lnTo>
                  <a:lnTo>
                    <a:pt x="56982" y="149286"/>
                  </a:lnTo>
                  <a:lnTo>
                    <a:pt x="46051" y="151703"/>
                  </a:lnTo>
                  <a:lnTo>
                    <a:pt x="21303" y="150734"/>
                  </a:lnTo>
                  <a:lnTo>
                    <a:pt x="21134" y="151420"/>
                  </a:lnTo>
                  <a:lnTo>
                    <a:pt x="22827" y="154063"/>
                  </a:lnTo>
                  <a:lnTo>
                    <a:pt x="58196" y="196913"/>
                  </a:lnTo>
                  <a:lnTo>
                    <a:pt x="77327" y="239174"/>
                  </a:lnTo>
                  <a:lnTo>
                    <a:pt x="94879" y="28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26"/>
            <p:cNvSpPr/>
            <p:nvPr>
              <p:custDataLst>
                <p:tags r:id="rId137"/>
              </p:custDataLst>
            </p:nvPr>
          </p:nvSpPr>
          <p:spPr>
            <a:xfrm>
              <a:off x="8507011" y="3209112"/>
              <a:ext cx="120115" cy="200839"/>
            </a:xfrm>
            <a:custGeom>
              <a:avLst/>
              <a:gdLst/>
              <a:ahLst/>
              <a:cxnLst/>
              <a:rect l="0" t="0" r="0" b="0"/>
              <a:pathLst>
                <a:path w="120115" h="200839">
                  <a:moveTo>
                    <a:pt x="71839" y="42088"/>
                  </a:moveTo>
                  <a:lnTo>
                    <a:pt x="71839" y="42088"/>
                  </a:lnTo>
                  <a:lnTo>
                    <a:pt x="71839" y="33250"/>
                  </a:lnTo>
                  <a:lnTo>
                    <a:pt x="69957" y="29223"/>
                  </a:lnTo>
                  <a:lnTo>
                    <a:pt x="67475" y="25081"/>
                  </a:lnTo>
                  <a:lnTo>
                    <a:pt x="66371" y="20889"/>
                  </a:lnTo>
                  <a:lnTo>
                    <a:pt x="64666" y="19488"/>
                  </a:lnTo>
                  <a:lnTo>
                    <a:pt x="59008" y="17932"/>
                  </a:lnTo>
                  <a:lnTo>
                    <a:pt x="55524" y="18929"/>
                  </a:lnTo>
                  <a:lnTo>
                    <a:pt x="39793" y="30666"/>
                  </a:lnTo>
                  <a:lnTo>
                    <a:pt x="31491" y="39834"/>
                  </a:lnTo>
                  <a:lnTo>
                    <a:pt x="10438" y="83515"/>
                  </a:lnTo>
                  <a:lnTo>
                    <a:pt x="0" y="122211"/>
                  </a:lnTo>
                  <a:lnTo>
                    <a:pt x="1791" y="149868"/>
                  </a:lnTo>
                  <a:lnTo>
                    <a:pt x="4958" y="160075"/>
                  </a:lnTo>
                  <a:lnTo>
                    <a:pt x="10599" y="166964"/>
                  </a:lnTo>
                  <a:lnTo>
                    <a:pt x="14080" y="169789"/>
                  </a:lnTo>
                  <a:lnTo>
                    <a:pt x="23590" y="172927"/>
                  </a:lnTo>
                  <a:lnTo>
                    <a:pt x="29089" y="173764"/>
                  </a:lnTo>
                  <a:lnTo>
                    <a:pt x="53684" y="164829"/>
                  </a:lnTo>
                  <a:lnTo>
                    <a:pt x="93389" y="137356"/>
                  </a:lnTo>
                  <a:lnTo>
                    <a:pt x="107308" y="116020"/>
                  </a:lnTo>
                  <a:lnTo>
                    <a:pt x="118879" y="75794"/>
                  </a:lnTo>
                  <a:lnTo>
                    <a:pt x="120114" y="38748"/>
                  </a:lnTo>
                  <a:lnTo>
                    <a:pt x="115401" y="20848"/>
                  </a:lnTo>
                  <a:lnTo>
                    <a:pt x="110758" y="14522"/>
                  </a:lnTo>
                  <a:lnTo>
                    <a:pt x="98074" y="5613"/>
                  </a:lnTo>
                  <a:lnTo>
                    <a:pt x="78436" y="0"/>
                  </a:lnTo>
                  <a:lnTo>
                    <a:pt x="72004" y="2035"/>
                  </a:lnTo>
                  <a:lnTo>
                    <a:pt x="59212" y="11822"/>
                  </a:lnTo>
                  <a:lnTo>
                    <a:pt x="50234" y="25579"/>
                  </a:lnTo>
                  <a:lnTo>
                    <a:pt x="44597" y="41101"/>
                  </a:lnTo>
                  <a:lnTo>
                    <a:pt x="42093" y="57406"/>
                  </a:lnTo>
                  <a:lnTo>
                    <a:pt x="47424" y="85824"/>
                  </a:lnTo>
                  <a:lnTo>
                    <a:pt x="69773" y="133266"/>
                  </a:lnTo>
                  <a:lnTo>
                    <a:pt x="90458" y="178343"/>
                  </a:lnTo>
                  <a:lnTo>
                    <a:pt x="95899" y="196394"/>
                  </a:lnTo>
                  <a:lnTo>
                    <a:pt x="97051" y="197875"/>
                  </a:lnTo>
                  <a:lnTo>
                    <a:pt x="103589" y="200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27"/>
            <p:cNvSpPr/>
            <p:nvPr>
              <p:custDataLst>
                <p:tags r:id="rId138"/>
              </p:custDataLst>
            </p:nvPr>
          </p:nvSpPr>
          <p:spPr>
            <a:xfrm>
              <a:off x="8274932" y="3378200"/>
              <a:ext cx="145169" cy="12439"/>
            </a:xfrm>
            <a:custGeom>
              <a:avLst/>
              <a:gdLst/>
              <a:ahLst/>
              <a:cxnLst/>
              <a:rect l="0" t="0" r="0" b="0"/>
              <a:pathLst>
                <a:path w="145169" h="12439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6121" y="12438"/>
                  </a:lnTo>
                  <a:lnTo>
                    <a:pt x="43300" y="8320"/>
                  </a:lnTo>
                  <a:lnTo>
                    <a:pt x="87337" y="6739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28"/>
            <p:cNvSpPr/>
            <p:nvPr>
              <p:custDataLst>
                <p:tags r:id="rId139"/>
              </p:custDataLst>
            </p:nvPr>
          </p:nvSpPr>
          <p:spPr>
            <a:xfrm>
              <a:off x="8293361" y="3175161"/>
              <a:ext cx="164840" cy="18890"/>
            </a:xfrm>
            <a:custGeom>
              <a:avLst/>
              <a:gdLst/>
              <a:ahLst/>
              <a:cxnLst/>
              <a:rect l="0" t="0" r="0" b="0"/>
              <a:pathLst>
                <a:path w="164840" h="18890">
                  <a:moveTo>
                    <a:pt x="6089" y="18889"/>
                  </a:moveTo>
                  <a:lnTo>
                    <a:pt x="6089" y="18889"/>
                  </a:lnTo>
                  <a:lnTo>
                    <a:pt x="2718" y="18889"/>
                  </a:lnTo>
                  <a:lnTo>
                    <a:pt x="1725" y="18183"/>
                  </a:lnTo>
                  <a:lnTo>
                    <a:pt x="1063" y="17008"/>
                  </a:lnTo>
                  <a:lnTo>
                    <a:pt x="0" y="10051"/>
                  </a:lnTo>
                  <a:lnTo>
                    <a:pt x="1737" y="6024"/>
                  </a:lnTo>
                  <a:lnTo>
                    <a:pt x="3188" y="3962"/>
                  </a:lnTo>
                  <a:lnTo>
                    <a:pt x="12325" y="1671"/>
                  </a:lnTo>
                  <a:lnTo>
                    <a:pt x="56174" y="0"/>
                  </a:lnTo>
                  <a:lnTo>
                    <a:pt x="82782" y="1768"/>
                  </a:lnTo>
                  <a:lnTo>
                    <a:pt x="127902" y="6312"/>
                  </a:lnTo>
                  <a:lnTo>
                    <a:pt x="164839" y="1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29"/>
            <p:cNvSpPr/>
            <p:nvPr>
              <p:custDataLst>
                <p:tags r:id="rId140"/>
              </p:custDataLst>
            </p:nvPr>
          </p:nvSpPr>
          <p:spPr>
            <a:xfrm>
              <a:off x="8350250" y="3184630"/>
              <a:ext cx="11233" cy="187221"/>
            </a:xfrm>
            <a:custGeom>
              <a:avLst/>
              <a:gdLst/>
              <a:ahLst/>
              <a:cxnLst/>
              <a:rect l="0" t="0" r="0" b="0"/>
              <a:pathLst>
                <a:path w="11233" h="1872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0" y="1235"/>
                  </a:lnTo>
                  <a:lnTo>
                    <a:pt x="8838" y="19381"/>
                  </a:lnTo>
                  <a:lnTo>
                    <a:pt x="11232" y="58529"/>
                  </a:lnTo>
                  <a:lnTo>
                    <a:pt x="8110" y="96800"/>
                  </a:lnTo>
                  <a:lnTo>
                    <a:pt x="6698" y="140170"/>
                  </a:lnTo>
                  <a:lnTo>
                    <a:pt x="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30"/>
            <p:cNvSpPr/>
            <p:nvPr>
              <p:custDataLst>
                <p:tags r:id="rId141"/>
              </p:custDataLst>
            </p:nvPr>
          </p:nvSpPr>
          <p:spPr>
            <a:xfrm>
              <a:off x="8070850" y="3222952"/>
              <a:ext cx="101601" cy="110799"/>
            </a:xfrm>
            <a:custGeom>
              <a:avLst/>
              <a:gdLst/>
              <a:ahLst/>
              <a:cxnLst/>
              <a:rect l="0" t="0" r="0" b="0"/>
              <a:pathLst>
                <a:path w="101601" h="110799">
                  <a:moveTo>
                    <a:pt x="101600" y="15548"/>
                  </a:moveTo>
                  <a:lnTo>
                    <a:pt x="101600" y="15548"/>
                  </a:lnTo>
                  <a:lnTo>
                    <a:pt x="96133" y="4613"/>
                  </a:lnTo>
                  <a:lnTo>
                    <a:pt x="95512" y="0"/>
                  </a:lnTo>
                  <a:lnTo>
                    <a:pt x="94013" y="949"/>
                  </a:lnTo>
                  <a:lnTo>
                    <a:pt x="56105" y="46946"/>
                  </a:lnTo>
                  <a:lnTo>
                    <a:pt x="0" y="11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31"/>
            <p:cNvSpPr/>
            <p:nvPr>
              <p:custDataLst>
                <p:tags r:id="rId142"/>
              </p:custDataLst>
            </p:nvPr>
          </p:nvSpPr>
          <p:spPr>
            <a:xfrm>
              <a:off x="7759700" y="3158646"/>
              <a:ext cx="88018" cy="190084"/>
            </a:xfrm>
            <a:custGeom>
              <a:avLst/>
              <a:gdLst/>
              <a:ahLst/>
              <a:cxnLst/>
              <a:rect l="0" t="0" r="0" b="0"/>
              <a:pathLst>
                <a:path w="88018" h="190084">
                  <a:moveTo>
                    <a:pt x="82550" y="10004"/>
                  </a:moveTo>
                  <a:lnTo>
                    <a:pt x="82550" y="10004"/>
                  </a:lnTo>
                  <a:lnTo>
                    <a:pt x="82549" y="6633"/>
                  </a:lnTo>
                  <a:lnTo>
                    <a:pt x="83255" y="5640"/>
                  </a:lnTo>
                  <a:lnTo>
                    <a:pt x="85920" y="4537"/>
                  </a:lnTo>
                  <a:lnTo>
                    <a:pt x="88017" y="3915"/>
                  </a:lnTo>
                  <a:lnTo>
                    <a:pt x="62444" y="0"/>
                  </a:lnTo>
                  <a:lnTo>
                    <a:pt x="18719" y="6841"/>
                  </a:lnTo>
                  <a:lnTo>
                    <a:pt x="11847" y="10480"/>
                  </a:lnTo>
                  <a:lnTo>
                    <a:pt x="4065" y="18564"/>
                  </a:lnTo>
                  <a:lnTo>
                    <a:pt x="1806" y="24627"/>
                  </a:lnTo>
                  <a:lnTo>
                    <a:pt x="1204" y="28220"/>
                  </a:lnTo>
                  <a:lnTo>
                    <a:pt x="2417" y="35974"/>
                  </a:lnTo>
                  <a:lnTo>
                    <a:pt x="5184" y="50154"/>
                  </a:lnTo>
                  <a:lnTo>
                    <a:pt x="6282" y="74998"/>
                  </a:lnTo>
                  <a:lnTo>
                    <a:pt x="8200" y="79577"/>
                  </a:lnTo>
                  <a:lnTo>
                    <a:pt x="9700" y="81786"/>
                  </a:lnTo>
                  <a:lnTo>
                    <a:pt x="10700" y="82553"/>
                  </a:lnTo>
                  <a:lnTo>
                    <a:pt x="11368" y="82359"/>
                  </a:lnTo>
                  <a:lnTo>
                    <a:pt x="11811" y="81524"/>
                  </a:lnTo>
                  <a:lnTo>
                    <a:pt x="16067" y="80596"/>
                  </a:lnTo>
                  <a:lnTo>
                    <a:pt x="22663" y="79478"/>
                  </a:lnTo>
                  <a:lnTo>
                    <a:pt x="30299" y="76629"/>
                  </a:lnTo>
                  <a:lnTo>
                    <a:pt x="38395" y="76774"/>
                  </a:lnTo>
                  <a:lnTo>
                    <a:pt x="55090" y="82617"/>
                  </a:lnTo>
                  <a:lnTo>
                    <a:pt x="67750" y="91883"/>
                  </a:lnTo>
                  <a:lnTo>
                    <a:pt x="80438" y="110308"/>
                  </a:lnTo>
                  <a:lnTo>
                    <a:pt x="86393" y="133641"/>
                  </a:lnTo>
                  <a:lnTo>
                    <a:pt x="85904" y="146328"/>
                  </a:lnTo>
                  <a:lnTo>
                    <a:pt x="84786" y="151686"/>
                  </a:lnTo>
                  <a:lnTo>
                    <a:pt x="73099" y="169341"/>
                  </a:lnTo>
                  <a:lnTo>
                    <a:pt x="59602" y="181236"/>
                  </a:lnTo>
                  <a:lnTo>
                    <a:pt x="43295" y="189229"/>
                  </a:lnTo>
                  <a:lnTo>
                    <a:pt x="31236" y="190083"/>
                  </a:lnTo>
                  <a:lnTo>
                    <a:pt x="9620" y="184883"/>
                  </a:lnTo>
                  <a:lnTo>
                    <a:pt x="6413" y="182329"/>
                  </a:lnTo>
                  <a:lnTo>
                    <a:pt x="0" y="16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32"/>
            <p:cNvSpPr/>
            <p:nvPr>
              <p:custDataLst>
                <p:tags r:id="rId143"/>
              </p:custDataLst>
            </p:nvPr>
          </p:nvSpPr>
          <p:spPr>
            <a:xfrm>
              <a:off x="7664711" y="3282950"/>
              <a:ext cx="6090" cy="12701"/>
            </a:xfrm>
            <a:custGeom>
              <a:avLst/>
              <a:gdLst/>
              <a:ahLst/>
              <a:cxnLst/>
              <a:rect l="0" t="0" r="0" b="0"/>
              <a:pathLst>
                <a:path w="6090" h="12701">
                  <a:moveTo>
                    <a:pt x="6089" y="0"/>
                  </a:moveTo>
                  <a:lnTo>
                    <a:pt x="6089" y="0"/>
                  </a:lnTo>
                  <a:lnTo>
                    <a:pt x="6088" y="5467"/>
                  </a:lnTo>
                  <a:lnTo>
                    <a:pt x="5384" y="5761"/>
                  </a:lnTo>
                  <a:lnTo>
                    <a:pt x="621" y="6272"/>
                  </a:lnTo>
                  <a:lnTo>
                    <a:pt x="130" y="8197"/>
                  </a:lnTo>
                  <a:lnTo>
                    <a:pt x="0" y="9698"/>
                  </a:lnTo>
                  <a:lnTo>
                    <a:pt x="619" y="10699"/>
                  </a:lnTo>
                  <a:lnTo>
                    <a:pt x="60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33"/>
            <p:cNvSpPr/>
            <p:nvPr>
              <p:custDataLst>
                <p:tags r:id="rId144"/>
              </p:custDataLst>
            </p:nvPr>
          </p:nvSpPr>
          <p:spPr>
            <a:xfrm>
              <a:off x="7570457" y="3187700"/>
              <a:ext cx="5094" cy="158751"/>
            </a:xfrm>
            <a:custGeom>
              <a:avLst/>
              <a:gdLst/>
              <a:ahLst/>
              <a:cxnLst/>
              <a:rect l="0" t="0" r="0" b="0"/>
              <a:pathLst>
                <a:path w="5094" h="158751">
                  <a:moveTo>
                    <a:pt x="5093" y="0"/>
                  </a:moveTo>
                  <a:lnTo>
                    <a:pt x="5093" y="0"/>
                  </a:lnTo>
                  <a:lnTo>
                    <a:pt x="1948" y="39821"/>
                  </a:lnTo>
                  <a:lnTo>
                    <a:pt x="4471" y="79049"/>
                  </a:lnTo>
                  <a:lnTo>
                    <a:pt x="606" y="124740"/>
                  </a:lnTo>
                  <a:lnTo>
                    <a:pt x="0" y="144283"/>
                  </a:lnTo>
                  <a:lnTo>
                    <a:pt x="509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334"/>
            <p:cNvSpPr/>
            <p:nvPr>
              <p:custDataLst>
                <p:tags r:id="rId145"/>
              </p:custDataLst>
            </p:nvPr>
          </p:nvSpPr>
          <p:spPr>
            <a:xfrm>
              <a:off x="7189082" y="3232150"/>
              <a:ext cx="30869" cy="152401"/>
            </a:xfrm>
            <a:custGeom>
              <a:avLst/>
              <a:gdLst/>
              <a:ahLst/>
              <a:cxnLst/>
              <a:rect l="0" t="0" r="0" b="0"/>
              <a:pathLst>
                <a:path w="30869" h="152401">
                  <a:moveTo>
                    <a:pt x="5468" y="0"/>
                  </a:moveTo>
                  <a:lnTo>
                    <a:pt x="5468" y="0"/>
                  </a:lnTo>
                  <a:lnTo>
                    <a:pt x="5467" y="3371"/>
                  </a:lnTo>
                  <a:lnTo>
                    <a:pt x="4763" y="4364"/>
                  </a:lnTo>
                  <a:lnTo>
                    <a:pt x="2097" y="5467"/>
                  </a:lnTo>
                  <a:lnTo>
                    <a:pt x="1104" y="7173"/>
                  </a:lnTo>
                  <a:lnTo>
                    <a:pt x="0" y="12830"/>
                  </a:lnTo>
                  <a:lnTo>
                    <a:pt x="10000" y="52590"/>
                  </a:lnTo>
                  <a:lnTo>
                    <a:pt x="20108" y="90090"/>
                  </a:lnTo>
                  <a:lnTo>
                    <a:pt x="28743" y="124726"/>
                  </a:lnTo>
                  <a:lnTo>
                    <a:pt x="3086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35"/>
            <p:cNvSpPr/>
            <p:nvPr>
              <p:custDataLst>
                <p:tags r:id="rId146"/>
              </p:custDataLst>
            </p:nvPr>
          </p:nvSpPr>
          <p:spPr>
            <a:xfrm>
              <a:off x="7131932" y="3302000"/>
              <a:ext cx="157869" cy="12309"/>
            </a:xfrm>
            <a:custGeom>
              <a:avLst/>
              <a:gdLst/>
              <a:ahLst/>
              <a:cxnLst/>
              <a:rect l="0" t="0" r="0" b="0"/>
              <a:pathLst>
                <a:path w="157869" h="12309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7055"/>
                  </a:lnTo>
                  <a:lnTo>
                    <a:pt x="442" y="8232"/>
                  </a:lnTo>
                  <a:lnTo>
                    <a:pt x="0" y="9721"/>
                  </a:lnTo>
                  <a:lnTo>
                    <a:pt x="1117" y="10714"/>
                  </a:lnTo>
                  <a:lnTo>
                    <a:pt x="11167" y="12308"/>
                  </a:lnTo>
                  <a:lnTo>
                    <a:pt x="50827" y="10784"/>
                  </a:lnTo>
                  <a:lnTo>
                    <a:pt x="97527" y="7226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2336"/>
          <p:cNvSpPr/>
          <p:nvPr>
            <p:custDataLst>
              <p:tags r:id="rId2"/>
            </p:custDataLst>
          </p:nvPr>
        </p:nvSpPr>
        <p:spPr>
          <a:xfrm>
            <a:off x="8090162" y="3194933"/>
            <a:ext cx="56889" cy="151518"/>
          </a:xfrm>
          <a:custGeom>
            <a:avLst/>
            <a:gdLst/>
            <a:ahLst/>
            <a:cxnLst/>
            <a:rect l="0" t="0" r="0" b="0"/>
            <a:pathLst>
              <a:path w="56889" h="151518">
                <a:moveTo>
                  <a:pt x="6088" y="5467"/>
                </a:moveTo>
                <a:lnTo>
                  <a:pt x="6088" y="5467"/>
                </a:lnTo>
                <a:lnTo>
                  <a:pt x="621" y="0"/>
                </a:lnTo>
                <a:lnTo>
                  <a:pt x="326" y="411"/>
                </a:lnTo>
                <a:lnTo>
                  <a:pt x="0" y="2750"/>
                </a:lnTo>
                <a:lnTo>
                  <a:pt x="14494" y="43025"/>
                </a:lnTo>
                <a:lnTo>
                  <a:pt x="38240" y="89749"/>
                </a:lnTo>
                <a:lnTo>
                  <a:pt x="54154" y="132886"/>
                </a:lnTo>
                <a:lnTo>
                  <a:pt x="56888" y="151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492"/>
          <p:cNvGrpSpPr/>
          <p:nvPr/>
        </p:nvGrpSpPr>
        <p:grpSpPr>
          <a:xfrm>
            <a:off x="3788511" y="3879850"/>
            <a:ext cx="288190" cy="166232"/>
            <a:chOff x="3788511" y="3879850"/>
            <a:chExt cx="288190" cy="166232"/>
          </a:xfrm>
        </p:grpSpPr>
        <p:sp>
          <p:nvSpPr>
            <p:cNvPr id="140" name="SMARTInkShape-2337"/>
            <p:cNvSpPr/>
            <p:nvPr>
              <p:custDataLst>
                <p:tags r:id="rId134"/>
              </p:custDataLst>
            </p:nvPr>
          </p:nvSpPr>
          <p:spPr>
            <a:xfrm>
              <a:off x="3937000" y="3879850"/>
              <a:ext cx="139701" cy="160918"/>
            </a:xfrm>
            <a:custGeom>
              <a:avLst/>
              <a:gdLst/>
              <a:ahLst/>
              <a:cxnLst/>
              <a:rect l="0" t="0" r="0" b="0"/>
              <a:pathLst>
                <a:path w="139701" h="160918">
                  <a:moveTo>
                    <a:pt x="0" y="63500"/>
                  </a:moveTo>
                  <a:lnTo>
                    <a:pt x="0" y="63500"/>
                  </a:lnTo>
                  <a:lnTo>
                    <a:pt x="11555" y="51945"/>
                  </a:lnTo>
                  <a:lnTo>
                    <a:pt x="19103" y="54510"/>
                  </a:lnTo>
                  <a:lnTo>
                    <a:pt x="26905" y="59739"/>
                  </a:lnTo>
                  <a:lnTo>
                    <a:pt x="40427" y="75869"/>
                  </a:lnTo>
                  <a:lnTo>
                    <a:pt x="51097" y="101894"/>
                  </a:lnTo>
                  <a:lnTo>
                    <a:pt x="55356" y="128576"/>
                  </a:lnTo>
                  <a:lnTo>
                    <a:pt x="53247" y="150985"/>
                  </a:lnTo>
                  <a:lnTo>
                    <a:pt x="50006" y="158827"/>
                  </a:lnTo>
                  <a:lnTo>
                    <a:pt x="48154" y="160917"/>
                  </a:lnTo>
                  <a:lnTo>
                    <a:pt x="46214" y="160901"/>
                  </a:lnTo>
                  <a:lnTo>
                    <a:pt x="44215" y="159478"/>
                  </a:lnTo>
                  <a:lnTo>
                    <a:pt x="42176" y="157119"/>
                  </a:lnTo>
                  <a:lnTo>
                    <a:pt x="39308" y="133572"/>
                  </a:lnTo>
                  <a:lnTo>
                    <a:pt x="45200" y="106526"/>
                  </a:lnTo>
                  <a:lnTo>
                    <a:pt x="64196" y="64786"/>
                  </a:lnTo>
                  <a:lnTo>
                    <a:pt x="79307" y="445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38"/>
            <p:cNvSpPr/>
            <p:nvPr>
              <p:custDataLst>
                <p:tags r:id="rId135"/>
              </p:custDataLst>
            </p:nvPr>
          </p:nvSpPr>
          <p:spPr>
            <a:xfrm>
              <a:off x="3788511" y="3915642"/>
              <a:ext cx="107128" cy="130440"/>
            </a:xfrm>
            <a:custGeom>
              <a:avLst/>
              <a:gdLst/>
              <a:ahLst/>
              <a:cxnLst/>
              <a:rect l="0" t="0" r="0" b="0"/>
              <a:pathLst>
                <a:path w="107128" h="130440">
                  <a:moveTo>
                    <a:pt x="72289" y="21358"/>
                  </a:moveTo>
                  <a:lnTo>
                    <a:pt x="72289" y="21358"/>
                  </a:lnTo>
                  <a:lnTo>
                    <a:pt x="55683" y="6163"/>
                  </a:lnTo>
                  <a:lnTo>
                    <a:pt x="45153" y="964"/>
                  </a:lnTo>
                  <a:lnTo>
                    <a:pt x="40792" y="0"/>
                  </a:lnTo>
                  <a:lnTo>
                    <a:pt x="34066" y="812"/>
                  </a:lnTo>
                  <a:lnTo>
                    <a:pt x="19571" y="11978"/>
                  </a:lnTo>
                  <a:lnTo>
                    <a:pt x="11699" y="28478"/>
                  </a:lnTo>
                  <a:lnTo>
                    <a:pt x="0" y="68340"/>
                  </a:lnTo>
                  <a:lnTo>
                    <a:pt x="884" y="88805"/>
                  </a:lnTo>
                  <a:lnTo>
                    <a:pt x="7393" y="106368"/>
                  </a:lnTo>
                  <a:lnTo>
                    <a:pt x="17340" y="119817"/>
                  </a:lnTo>
                  <a:lnTo>
                    <a:pt x="28817" y="128148"/>
                  </a:lnTo>
                  <a:lnTo>
                    <a:pt x="46618" y="130439"/>
                  </a:lnTo>
                  <a:lnTo>
                    <a:pt x="66524" y="127694"/>
                  </a:lnTo>
                  <a:lnTo>
                    <a:pt x="82427" y="119418"/>
                  </a:lnTo>
                  <a:lnTo>
                    <a:pt x="99909" y="99488"/>
                  </a:lnTo>
                  <a:lnTo>
                    <a:pt x="105731" y="81953"/>
                  </a:lnTo>
                  <a:lnTo>
                    <a:pt x="107127" y="56010"/>
                  </a:lnTo>
                  <a:lnTo>
                    <a:pt x="106098" y="48693"/>
                  </a:lnTo>
                  <a:lnTo>
                    <a:pt x="99309" y="36799"/>
                  </a:lnTo>
                  <a:lnTo>
                    <a:pt x="89943" y="28221"/>
                  </a:lnTo>
                  <a:lnTo>
                    <a:pt x="77441" y="23391"/>
                  </a:lnTo>
                  <a:lnTo>
                    <a:pt x="71521" y="22262"/>
                  </a:lnTo>
                  <a:lnTo>
                    <a:pt x="69660" y="22666"/>
                  </a:lnTo>
                  <a:lnTo>
                    <a:pt x="65939" y="2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2339"/>
          <p:cNvSpPr/>
          <p:nvPr>
            <p:custDataLst>
              <p:tags r:id="rId3"/>
            </p:custDataLst>
          </p:nvPr>
        </p:nvSpPr>
        <p:spPr>
          <a:xfrm>
            <a:off x="5644952" y="4381762"/>
            <a:ext cx="266899" cy="227154"/>
          </a:xfrm>
          <a:custGeom>
            <a:avLst/>
            <a:gdLst/>
            <a:ahLst/>
            <a:cxnLst/>
            <a:rect l="0" t="0" r="0" b="0"/>
            <a:pathLst>
              <a:path w="266899" h="227154">
                <a:moveTo>
                  <a:pt x="197048" y="6088"/>
                </a:moveTo>
                <a:lnTo>
                  <a:pt x="197048" y="6088"/>
                </a:lnTo>
                <a:lnTo>
                  <a:pt x="200419" y="6088"/>
                </a:lnTo>
                <a:lnTo>
                  <a:pt x="201412" y="5382"/>
                </a:lnTo>
                <a:lnTo>
                  <a:pt x="202074" y="4206"/>
                </a:lnTo>
                <a:lnTo>
                  <a:pt x="203321" y="0"/>
                </a:lnTo>
                <a:lnTo>
                  <a:pt x="196197" y="5564"/>
                </a:lnTo>
                <a:lnTo>
                  <a:pt x="153192" y="31944"/>
                </a:lnTo>
                <a:lnTo>
                  <a:pt x="113779" y="50210"/>
                </a:lnTo>
                <a:lnTo>
                  <a:pt x="74578" y="67298"/>
                </a:lnTo>
                <a:lnTo>
                  <a:pt x="31103" y="85856"/>
                </a:lnTo>
                <a:lnTo>
                  <a:pt x="3458" y="97017"/>
                </a:lnTo>
                <a:lnTo>
                  <a:pt x="960" y="99162"/>
                </a:lnTo>
                <a:lnTo>
                  <a:pt x="0" y="101298"/>
                </a:lnTo>
                <a:lnTo>
                  <a:pt x="66" y="103428"/>
                </a:lnTo>
                <a:lnTo>
                  <a:pt x="17014" y="113168"/>
                </a:lnTo>
                <a:lnTo>
                  <a:pt x="60756" y="131371"/>
                </a:lnTo>
                <a:lnTo>
                  <a:pt x="98629" y="144586"/>
                </a:lnTo>
                <a:lnTo>
                  <a:pt x="144760" y="160080"/>
                </a:lnTo>
                <a:lnTo>
                  <a:pt x="190058" y="179699"/>
                </a:lnTo>
                <a:lnTo>
                  <a:pt x="234535" y="210360"/>
                </a:lnTo>
                <a:lnTo>
                  <a:pt x="257901" y="225671"/>
                </a:lnTo>
                <a:lnTo>
                  <a:pt x="262429" y="227153"/>
                </a:lnTo>
                <a:lnTo>
                  <a:pt x="263919" y="226842"/>
                </a:lnTo>
                <a:lnTo>
                  <a:pt x="266898" y="2219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494"/>
          <p:cNvGrpSpPr/>
          <p:nvPr/>
        </p:nvGrpSpPr>
        <p:grpSpPr>
          <a:xfrm>
            <a:off x="6485887" y="4395497"/>
            <a:ext cx="283180" cy="297154"/>
            <a:chOff x="6485887" y="4395497"/>
            <a:chExt cx="283180" cy="297154"/>
          </a:xfrm>
        </p:grpSpPr>
        <p:sp>
          <p:nvSpPr>
            <p:cNvPr id="144" name="SMARTInkShape-2340"/>
            <p:cNvSpPr/>
            <p:nvPr>
              <p:custDataLst>
                <p:tags r:id="rId132"/>
              </p:custDataLst>
            </p:nvPr>
          </p:nvSpPr>
          <p:spPr>
            <a:xfrm>
              <a:off x="6485887" y="4395497"/>
              <a:ext cx="175264" cy="278104"/>
            </a:xfrm>
            <a:custGeom>
              <a:avLst/>
              <a:gdLst/>
              <a:ahLst/>
              <a:cxnLst/>
              <a:rect l="0" t="0" r="0" b="0"/>
              <a:pathLst>
                <a:path w="175264" h="278104">
                  <a:moveTo>
                    <a:pt x="111763" y="43153"/>
                  </a:moveTo>
                  <a:lnTo>
                    <a:pt x="111763" y="43153"/>
                  </a:lnTo>
                  <a:lnTo>
                    <a:pt x="111763" y="39782"/>
                  </a:lnTo>
                  <a:lnTo>
                    <a:pt x="108000" y="36245"/>
                  </a:lnTo>
                  <a:lnTo>
                    <a:pt x="94465" y="26852"/>
                  </a:lnTo>
                  <a:lnTo>
                    <a:pt x="87377" y="25325"/>
                  </a:lnTo>
                  <a:lnTo>
                    <a:pt x="72082" y="27836"/>
                  </a:lnTo>
                  <a:lnTo>
                    <a:pt x="49361" y="43733"/>
                  </a:lnTo>
                  <a:lnTo>
                    <a:pt x="37848" y="55476"/>
                  </a:lnTo>
                  <a:lnTo>
                    <a:pt x="17591" y="91501"/>
                  </a:lnTo>
                  <a:lnTo>
                    <a:pt x="1264" y="134160"/>
                  </a:lnTo>
                  <a:lnTo>
                    <a:pt x="0" y="166309"/>
                  </a:lnTo>
                  <a:lnTo>
                    <a:pt x="8642" y="200528"/>
                  </a:lnTo>
                  <a:lnTo>
                    <a:pt x="18658" y="217520"/>
                  </a:lnTo>
                  <a:lnTo>
                    <a:pt x="35810" y="228364"/>
                  </a:lnTo>
                  <a:lnTo>
                    <a:pt x="46312" y="232244"/>
                  </a:lnTo>
                  <a:lnTo>
                    <a:pt x="71149" y="232791"/>
                  </a:lnTo>
                  <a:lnTo>
                    <a:pt x="95829" y="227625"/>
                  </a:lnTo>
                  <a:lnTo>
                    <a:pt x="122328" y="212111"/>
                  </a:lnTo>
                  <a:lnTo>
                    <a:pt x="147035" y="187838"/>
                  </a:lnTo>
                  <a:lnTo>
                    <a:pt x="165958" y="151717"/>
                  </a:lnTo>
                  <a:lnTo>
                    <a:pt x="171800" y="117340"/>
                  </a:lnTo>
                  <a:lnTo>
                    <a:pt x="169692" y="73800"/>
                  </a:lnTo>
                  <a:lnTo>
                    <a:pt x="167143" y="56773"/>
                  </a:lnTo>
                  <a:lnTo>
                    <a:pt x="153807" y="28766"/>
                  </a:lnTo>
                  <a:lnTo>
                    <a:pt x="137155" y="8551"/>
                  </a:lnTo>
                  <a:lnTo>
                    <a:pt x="127516" y="3080"/>
                  </a:lnTo>
                  <a:lnTo>
                    <a:pt x="104044" y="0"/>
                  </a:lnTo>
                  <a:lnTo>
                    <a:pt x="96739" y="1684"/>
                  </a:lnTo>
                  <a:lnTo>
                    <a:pt x="84859" y="9200"/>
                  </a:lnTo>
                  <a:lnTo>
                    <a:pt x="70238" y="32074"/>
                  </a:lnTo>
                  <a:lnTo>
                    <a:pt x="60340" y="57822"/>
                  </a:lnTo>
                  <a:lnTo>
                    <a:pt x="59681" y="86697"/>
                  </a:lnTo>
                  <a:lnTo>
                    <a:pt x="67919" y="107191"/>
                  </a:lnTo>
                  <a:lnTo>
                    <a:pt x="94779" y="153865"/>
                  </a:lnTo>
                  <a:lnTo>
                    <a:pt x="116639" y="178381"/>
                  </a:lnTo>
                  <a:lnTo>
                    <a:pt x="156498" y="220552"/>
                  </a:lnTo>
                  <a:lnTo>
                    <a:pt x="168605" y="239884"/>
                  </a:lnTo>
                  <a:lnTo>
                    <a:pt x="173290" y="255647"/>
                  </a:lnTo>
                  <a:lnTo>
                    <a:pt x="175263" y="278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41"/>
            <p:cNvSpPr/>
            <p:nvPr>
              <p:custDataLst>
                <p:tags r:id="rId133"/>
              </p:custDataLst>
            </p:nvPr>
          </p:nvSpPr>
          <p:spPr>
            <a:xfrm>
              <a:off x="6762750" y="4603750"/>
              <a:ext cx="6317" cy="88901"/>
            </a:xfrm>
            <a:custGeom>
              <a:avLst/>
              <a:gdLst/>
              <a:ahLst/>
              <a:cxnLst/>
              <a:rect l="0" t="0" r="0" b="0"/>
              <a:pathLst>
                <a:path w="6317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7"/>
                  </a:lnTo>
                  <a:lnTo>
                    <a:pt x="6316" y="51145"/>
                  </a:lnTo>
                  <a:lnTo>
                    <a:pt x="5629" y="6294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95"/>
          <p:cNvGrpSpPr/>
          <p:nvPr/>
        </p:nvGrpSpPr>
        <p:grpSpPr>
          <a:xfrm>
            <a:off x="7029450" y="4369683"/>
            <a:ext cx="1817932" cy="284868"/>
            <a:chOff x="7029450" y="4369683"/>
            <a:chExt cx="1817932" cy="284868"/>
          </a:xfrm>
        </p:grpSpPr>
        <p:sp>
          <p:nvSpPr>
            <p:cNvPr id="147" name="SMARTInkShape-2342"/>
            <p:cNvSpPr/>
            <p:nvPr>
              <p:custDataLst>
                <p:tags r:id="rId121"/>
              </p:custDataLst>
            </p:nvPr>
          </p:nvSpPr>
          <p:spPr>
            <a:xfrm>
              <a:off x="7962900" y="44513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7891" y="1882"/>
                  </a:lnTo>
                  <a:lnTo>
                    <a:pt x="20394" y="3371"/>
                  </a:lnTo>
                  <a:lnTo>
                    <a:pt x="52816" y="50787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43"/>
            <p:cNvSpPr/>
            <p:nvPr>
              <p:custDataLst>
                <p:tags r:id="rId122"/>
              </p:custDataLst>
            </p:nvPr>
          </p:nvSpPr>
          <p:spPr>
            <a:xfrm>
              <a:off x="7029450" y="4533900"/>
              <a:ext cx="203201" cy="18590"/>
            </a:xfrm>
            <a:custGeom>
              <a:avLst/>
              <a:gdLst/>
              <a:ahLst/>
              <a:cxnLst/>
              <a:rect l="0" t="0" r="0" b="0"/>
              <a:pathLst>
                <a:path w="203201" h="18590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8728"/>
                  </a:lnTo>
                  <a:lnTo>
                    <a:pt x="3763" y="10052"/>
                  </a:lnTo>
                  <a:lnTo>
                    <a:pt x="9434" y="12228"/>
                  </a:lnTo>
                  <a:lnTo>
                    <a:pt x="14305" y="15548"/>
                  </a:lnTo>
                  <a:lnTo>
                    <a:pt x="56725" y="18589"/>
                  </a:lnTo>
                  <a:lnTo>
                    <a:pt x="97753" y="15588"/>
                  </a:lnTo>
                  <a:lnTo>
                    <a:pt x="140743" y="13270"/>
                  </a:lnTo>
                  <a:lnTo>
                    <a:pt x="187850" y="9404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44"/>
            <p:cNvSpPr/>
            <p:nvPr>
              <p:custDataLst>
                <p:tags r:id="rId123"/>
              </p:custDataLst>
            </p:nvPr>
          </p:nvSpPr>
          <p:spPr>
            <a:xfrm>
              <a:off x="7499350" y="4394200"/>
              <a:ext cx="25401" cy="222251"/>
            </a:xfrm>
            <a:custGeom>
              <a:avLst/>
              <a:gdLst/>
              <a:ahLst/>
              <a:cxnLst/>
              <a:rect l="0" t="0" r="0" b="0"/>
              <a:pathLst>
                <a:path w="25401" h="222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4073" y="52079"/>
                  </a:lnTo>
                  <a:lnTo>
                    <a:pt x="17575" y="91161"/>
                  </a:lnTo>
                  <a:lnTo>
                    <a:pt x="18612" y="130257"/>
                  </a:lnTo>
                  <a:lnTo>
                    <a:pt x="18963" y="171702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45"/>
            <p:cNvSpPr/>
            <p:nvPr>
              <p:custDataLst>
                <p:tags r:id="rId124"/>
              </p:custDataLst>
            </p:nvPr>
          </p:nvSpPr>
          <p:spPr>
            <a:xfrm>
              <a:off x="7609991" y="454025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0"/>
                  </a:moveTo>
                  <a:lnTo>
                    <a:pt x="3659" y="0"/>
                  </a:lnTo>
                  <a:lnTo>
                    <a:pt x="3658" y="5467"/>
                  </a:lnTo>
                  <a:lnTo>
                    <a:pt x="288" y="12830"/>
                  </a:lnTo>
                  <a:lnTo>
                    <a:pt x="0" y="14904"/>
                  </a:lnTo>
                  <a:lnTo>
                    <a:pt x="514" y="16286"/>
                  </a:lnTo>
                  <a:lnTo>
                    <a:pt x="1563" y="17207"/>
                  </a:lnTo>
                  <a:lnTo>
                    <a:pt x="100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46"/>
            <p:cNvSpPr/>
            <p:nvPr>
              <p:custDataLst>
                <p:tags r:id="rId125"/>
              </p:custDataLst>
            </p:nvPr>
          </p:nvSpPr>
          <p:spPr>
            <a:xfrm>
              <a:off x="7716936" y="4388607"/>
              <a:ext cx="138015" cy="212272"/>
            </a:xfrm>
            <a:custGeom>
              <a:avLst/>
              <a:gdLst/>
              <a:ahLst/>
              <a:cxnLst/>
              <a:rect l="0" t="0" r="0" b="0"/>
              <a:pathLst>
                <a:path w="138015" h="212272">
                  <a:moveTo>
                    <a:pt x="138014" y="5593"/>
                  </a:moveTo>
                  <a:lnTo>
                    <a:pt x="138014" y="5593"/>
                  </a:lnTo>
                  <a:lnTo>
                    <a:pt x="118240" y="126"/>
                  </a:lnTo>
                  <a:lnTo>
                    <a:pt x="85506" y="0"/>
                  </a:lnTo>
                  <a:lnTo>
                    <a:pt x="39605" y="5714"/>
                  </a:lnTo>
                  <a:lnTo>
                    <a:pt x="13829" y="14354"/>
                  </a:lnTo>
                  <a:lnTo>
                    <a:pt x="6855" y="20306"/>
                  </a:lnTo>
                  <a:lnTo>
                    <a:pt x="4009" y="23868"/>
                  </a:lnTo>
                  <a:lnTo>
                    <a:pt x="844" y="33471"/>
                  </a:lnTo>
                  <a:lnTo>
                    <a:pt x="0" y="38995"/>
                  </a:lnTo>
                  <a:lnTo>
                    <a:pt x="2826" y="50777"/>
                  </a:lnTo>
                  <a:lnTo>
                    <a:pt x="15320" y="89470"/>
                  </a:lnTo>
                  <a:lnTo>
                    <a:pt x="17244" y="105645"/>
                  </a:lnTo>
                  <a:lnTo>
                    <a:pt x="21073" y="106505"/>
                  </a:lnTo>
                  <a:lnTo>
                    <a:pt x="47390" y="109057"/>
                  </a:lnTo>
                  <a:lnTo>
                    <a:pt x="52198" y="110552"/>
                  </a:lnTo>
                  <a:lnTo>
                    <a:pt x="79388" y="131990"/>
                  </a:lnTo>
                  <a:lnTo>
                    <a:pt x="105495" y="158750"/>
                  </a:lnTo>
                  <a:lnTo>
                    <a:pt x="112507" y="171029"/>
                  </a:lnTo>
                  <a:lnTo>
                    <a:pt x="113249" y="177267"/>
                  </a:lnTo>
                  <a:lnTo>
                    <a:pt x="110309" y="189843"/>
                  </a:lnTo>
                  <a:lnTo>
                    <a:pt x="102417" y="200605"/>
                  </a:lnTo>
                  <a:lnTo>
                    <a:pt x="92559" y="208682"/>
                  </a:lnTo>
                  <a:lnTo>
                    <a:pt x="83475" y="212271"/>
                  </a:lnTo>
                  <a:lnTo>
                    <a:pt x="49114" y="208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47"/>
            <p:cNvSpPr/>
            <p:nvPr>
              <p:custDataLst>
                <p:tags r:id="rId126"/>
              </p:custDataLst>
            </p:nvPr>
          </p:nvSpPr>
          <p:spPr>
            <a:xfrm>
              <a:off x="8318500" y="4369683"/>
              <a:ext cx="12676" cy="221368"/>
            </a:xfrm>
            <a:custGeom>
              <a:avLst/>
              <a:gdLst/>
              <a:ahLst/>
              <a:cxnLst/>
              <a:rect l="0" t="0" r="0" b="0"/>
              <a:pathLst>
                <a:path w="12676" h="2213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0"/>
                  </a:lnTo>
                  <a:lnTo>
                    <a:pt x="12273" y="48748"/>
                  </a:lnTo>
                  <a:lnTo>
                    <a:pt x="12616" y="90295"/>
                  </a:lnTo>
                  <a:lnTo>
                    <a:pt x="12675" y="133534"/>
                  </a:lnTo>
                  <a:lnTo>
                    <a:pt x="9322" y="175351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48"/>
            <p:cNvSpPr/>
            <p:nvPr>
              <p:custDataLst>
                <p:tags r:id="rId127"/>
              </p:custDataLst>
            </p:nvPr>
          </p:nvSpPr>
          <p:spPr>
            <a:xfrm>
              <a:off x="7994650" y="4452233"/>
              <a:ext cx="95251" cy="107068"/>
            </a:xfrm>
            <a:custGeom>
              <a:avLst/>
              <a:gdLst/>
              <a:ahLst/>
              <a:cxnLst/>
              <a:rect l="0" t="0" r="0" b="0"/>
              <a:pathLst>
                <a:path w="95251" h="107068">
                  <a:moveTo>
                    <a:pt x="95250" y="5467"/>
                  </a:moveTo>
                  <a:lnTo>
                    <a:pt x="95250" y="5467"/>
                  </a:lnTo>
                  <a:lnTo>
                    <a:pt x="95249" y="2096"/>
                  </a:lnTo>
                  <a:lnTo>
                    <a:pt x="93838" y="1103"/>
                  </a:lnTo>
                  <a:lnTo>
                    <a:pt x="88508" y="0"/>
                  </a:lnTo>
                  <a:lnTo>
                    <a:pt x="77574" y="2749"/>
                  </a:lnTo>
                  <a:lnTo>
                    <a:pt x="65396" y="11404"/>
                  </a:lnTo>
                  <a:lnTo>
                    <a:pt x="29860" y="56498"/>
                  </a:lnTo>
                  <a:lnTo>
                    <a:pt x="12719" y="78342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49"/>
            <p:cNvSpPr/>
            <p:nvPr>
              <p:custDataLst>
                <p:tags r:id="rId128"/>
              </p:custDataLst>
            </p:nvPr>
          </p:nvSpPr>
          <p:spPr>
            <a:xfrm>
              <a:off x="8237617" y="4387968"/>
              <a:ext cx="214234" cy="25283"/>
            </a:xfrm>
            <a:custGeom>
              <a:avLst/>
              <a:gdLst/>
              <a:ahLst/>
              <a:cxnLst/>
              <a:rect l="0" t="0" r="0" b="0"/>
              <a:pathLst>
                <a:path w="214234" h="25283">
                  <a:moveTo>
                    <a:pt x="23733" y="25282"/>
                  </a:moveTo>
                  <a:lnTo>
                    <a:pt x="23733" y="25282"/>
                  </a:lnTo>
                  <a:lnTo>
                    <a:pt x="0" y="7638"/>
                  </a:lnTo>
                  <a:lnTo>
                    <a:pt x="855" y="7169"/>
                  </a:lnTo>
                  <a:lnTo>
                    <a:pt x="41713" y="2897"/>
                  </a:lnTo>
                  <a:lnTo>
                    <a:pt x="86866" y="477"/>
                  </a:lnTo>
                  <a:lnTo>
                    <a:pt x="128186" y="0"/>
                  </a:lnTo>
                  <a:lnTo>
                    <a:pt x="166161" y="1798"/>
                  </a:lnTo>
                  <a:lnTo>
                    <a:pt x="214233" y="1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50"/>
            <p:cNvSpPr/>
            <p:nvPr>
              <p:custDataLst>
                <p:tags r:id="rId129"/>
              </p:custDataLst>
            </p:nvPr>
          </p:nvSpPr>
          <p:spPr>
            <a:xfrm>
              <a:off x="8261349" y="4597400"/>
              <a:ext cx="171452" cy="28471"/>
            </a:xfrm>
            <a:custGeom>
              <a:avLst/>
              <a:gdLst/>
              <a:ahLst/>
              <a:cxnLst/>
              <a:rect l="0" t="0" r="0" b="0"/>
              <a:pathLst>
                <a:path w="171452" h="28471">
                  <a:moveTo>
                    <a:pt x="1" y="19050"/>
                  </a:moveTo>
                  <a:lnTo>
                    <a:pt x="1" y="19050"/>
                  </a:lnTo>
                  <a:lnTo>
                    <a:pt x="0" y="27888"/>
                  </a:lnTo>
                  <a:lnTo>
                    <a:pt x="2117" y="28470"/>
                  </a:lnTo>
                  <a:lnTo>
                    <a:pt x="48003" y="18733"/>
                  </a:lnTo>
                  <a:lnTo>
                    <a:pt x="86190" y="14488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51"/>
            <p:cNvSpPr/>
            <p:nvPr>
              <p:custDataLst>
                <p:tags r:id="rId130"/>
              </p:custDataLst>
            </p:nvPr>
          </p:nvSpPr>
          <p:spPr>
            <a:xfrm>
              <a:off x="8517789" y="4415615"/>
              <a:ext cx="132135" cy="200836"/>
            </a:xfrm>
            <a:custGeom>
              <a:avLst/>
              <a:gdLst/>
              <a:ahLst/>
              <a:cxnLst/>
              <a:rect l="0" t="0" r="0" b="0"/>
              <a:pathLst>
                <a:path w="132135" h="200836">
                  <a:moveTo>
                    <a:pt x="118211" y="29385"/>
                  </a:moveTo>
                  <a:lnTo>
                    <a:pt x="118211" y="29385"/>
                  </a:lnTo>
                  <a:lnTo>
                    <a:pt x="114840" y="26014"/>
                  </a:lnTo>
                  <a:lnTo>
                    <a:pt x="113184" y="20596"/>
                  </a:lnTo>
                  <a:lnTo>
                    <a:pt x="112743" y="17176"/>
                  </a:lnTo>
                  <a:lnTo>
                    <a:pt x="106608" y="9612"/>
                  </a:lnTo>
                  <a:lnTo>
                    <a:pt x="97532" y="2958"/>
                  </a:lnTo>
                  <a:lnTo>
                    <a:pt x="88793" y="0"/>
                  </a:lnTo>
                  <a:lnTo>
                    <a:pt x="76444" y="2449"/>
                  </a:lnTo>
                  <a:lnTo>
                    <a:pt x="57388" y="11761"/>
                  </a:lnTo>
                  <a:lnTo>
                    <a:pt x="29533" y="36759"/>
                  </a:lnTo>
                  <a:lnTo>
                    <a:pt x="19767" y="48890"/>
                  </a:lnTo>
                  <a:lnTo>
                    <a:pt x="3411" y="92087"/>
                  </a:lnTo>
                  <a:lnTo>
                    <a:pt x="0" y="121027"/>
                  </a:lnTo>
                  <a:lnTo>
                    <a:pt x="1702" y="138788"/>
                  </a:lnTo>
                  <a:lnTo>
                    <a:pt x="8574" y="154209"/>
                  </a:lnTo>
                  <a:lnTo>
                    <a:pt x="18683" y="166706"/>
                  </a:lnTo>
                  <a:lnTo>
                    <a:pt x="30232" y="174613"/>
                  </a:lnTo>
                  <a:lnTo>
                    <a:pt x="48064" y="176716"/>
                  </a:lnTo>
                  <a:lnTo>
                    <a:pt x="67984" y="173888"/>
                  </a:lnTo>
                  <a:lnTo>
                    <a:pt x="91099" y="160395"/>
                  </a:lnTo>
                  <a:lnTo>
                    <a:pt x="120964" y="134048"/>
                  </a:lnTo>
                  <a:lnTo>
                    <a:pt x="131334" y="107198"/>
                  </a:lnTo>
                  <a:lnTo>
                    <a:pt x="132134" y="75802"/>
                  </a:lnTo>
                  <a:lnTo>
                    <a:pt x="114112" y="33686"/>
                  </a:lnTo>
                  <a:lnTo>
                    <a:pt x="111245" y="28018"/>
                  </a:lnTo>
                  <a:lnTo>
                    <a:pt x="100534" y="17959"/>
                  </a:lnTo>
                  <a:lnTo>
                    <a:pt x="74032" y="3375"/>
                  </a:lnTo>
                  <a:lnTo>
                    <a:pt x="67592" y="3578"/>
                  </a:lnTo>
                  <a:lnTo>
                    <a:pt x="54790" y="9449"/>
                  </a:lnTo>
                  <a:lnTo>
                    <a:pt x="47690" y="17232"/>
                  </a:lnTo>
                  <a:lnTo>
                    <a:pt x="45798" y="21283"/>
                  </a:lnTo>
                  <a:lnTo>
                    <a:pt x="49875" y="47210"/>
                  </a:lnTo>
                  <a:lnTo>
                    <a:pt x="72622" y="88123"/>
                  </a:lnTo>
                  <a:lnTo>
                    <a:pt x="92168" y="127875"/>
                  </a:lnTo>
                  <a:lnTo>
                    <a:pt x="108118" y="173353"/>
                  </a:lnTo>
                  <a:lnTo>
                    <a:pt x="111367" y="196798"/>
                  </a:lnTo>
                  <a:lnTo>
                    <a:pt x="112238" y="198143"/>
                  </a:lnTo>
                  <a:lnTo>
                    <a:pt x="118211" y="200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52"/>
            <p:cNvSpPr/>
            <p:nvPr>
              <p:custDataLst>
                <p:tags r:id="rId131"/>
              </p:custDataLst>
            </p:nvPr>
          </p:nvSpPr>
          <p:spPr>
            <a:xfrm>
              <a:off x="8712649" y="4394763"/>
              <a:ext cx="134733" cy="259788"/>
            </a:xfrm>
            <a:custGeom>
              <a:avLst/>
              <a:gdLst/>
              <a:ahLst/>
              <a:cxnLst/>
              <a:rect l="0" t="0" r="0" b="0"/>
              <a:pathLst>
                <a:path w="134733" h="259788">
                  <a:moveTo>
                    <a:pt x="44001" y="56587"/>
                  </a:moveTo>
                  <a:lnTo>
                    <a:pt x="44001" y="56587"/>
                  </a:lnTo>
                  <a:lnTo>
                    <a:pt x="33169" y="98514"/>
                  </a:lnTo>
                  <a:lnTo>
                    <a:pt x="22802" y="144571"/>
                  </a:lnTo>
                  <a:lnTo>
                    <a:pt x="13103" y="182218"/>
                  </a:lnTo>
                  <a:lnTo>
                    <a:pt x="561" y="227671"/>
                  </a:lnTo>
                  <a:lnTo>
                    <a:pt x="0" y="231402"/>
                  </a:lnTo>
                  <a:lnTo>
                    <a:pt x="11800" y="189933"/>
                  </a:lnTo>
                  <a:lnTo>
                    <a:pt x="23738" y="152959"/>
                  </a:lnTo>
                  <a:lnTo>
                    <a:pt x="39879" y="117127"/>
                  </a:lnTo>
                  <a:lnTo>
                    <a:pt x="60104" y="74917"/>
                  </a:lnTo>
                  <a:lnTo>
                    <a:pt x="78095" y="36141"/>
                  </a:lnTo>
                  <a:lnTo>
                    <a:pt x="90198" y="17866"/>
                  </a:lnTo>
                  <a:lnTo>
                    <a:pt x="104985" y="5041"/>
                  </a:lnTo>
                  <a:lnTo>
                    <a:pt x="115319" y="282"/>
                  </a:lnTo>
                  <a:lnTo>
                    <a:pt x="119063" y="0"/>
                  </a:lnTo>
                  <a:lnTo>
                    <a:pt x="122264" y="1929"/>
                  </a:lnTo>
                  <a:lnTo>
                    <a:pt x="127703" y="9717"/>
                  </a:lnTo>
                  <a:lnTo>
                    <a:pt x="134732" y="32743"/>
                  </a:lnTo>
                  <a:lnTo>
                    <a:pt x="131169" y="65279"/>
                  </a:lnTo>
                  <a:lnTo>
                    <a:pt x="117807" y="91618"/>
                  </a:lnTo>
                  <a:lnTo>
                    <a:pt x="97071" y="112828"/>
                  </a:lnTo>
                  <a:lnTo>
                    <a:pt x="76423" y="125775"/>
                  </a:lnTo>
                  <a:lnTo>
                    <a:pt x="40286" y="138072"/>
                  </a:lnTo>
                  <a:lnTo>
                    <a:pt x="40114" y="139838"/>
                  </a:lnTo>
                  <a:lnTo>
                    <a:pt x="41803" y="145563"/>
                  </a:lnTo>
                  <a:lnTo>
                    <a:pt x="76553" y="186111"/>
                  </a:lnTo>
                  <a:lnTo>
                    <a:pt x="111409" y="232067"/>
                  </a:lnTo>
                  <a:lnTo>
                    <a:pt x="132901" y="259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96"/>
          <p:cNvGrpSpPr/>
          <p:nvPr/>
        </p:nvGrpSpPr>
        <p:grpSpPr>
          <a:xfrm>
            <a:off x="1842370" y="5359400"/>
            <a:ext cx="580856" cy="436609"/>
            <a:chOff x="1842370" y="5359400"/>
            <a:chExt cx="580856" cy="436609"/>
          </a:xfrm>
        </p:grpSpPr>
        <p:sp>
          <p:nvSpPr>
            <p:cNvPr id="159" name="SMARTInkShape-2353"/>
            <p:cNvSpPr/>
            <p:nvPr>
              <p:custDataLst>
                <p:tags r:id="rId116"/>
              </p:custDataLst>
            </p:nvPr>
          </p:nvSpPr>
          <p:spPr>
            <a:xfrm>
              <a:off x="2349500" y="5528056"/>
              <a:ext cx="73726" cy="267953"/>
            </a:xfrm>
            <a:custGeom>
              <a:avLst/>
              <a:gdLst/>
              <a:ahLst/>
              <a:cxnLst/>
              <a:rect l="0" t="0" r="0" b="0"/>
              <a:pathLst>
                <a:path w="73726" h="267953">
                  <a:moveTo>
                    <a:pt x="0" y="47244"/>
                  </a:moveTo>
                  <a:lnTo>
                    <a:pt x="0" y="47244"/>
                  </a:lnTo>
                  <a:lnTo>
                    <a:pt x="705" y="33446"/>
                  </a:lnTo>
                  <a:lnTo>
                    <a:pt x="3371" y="27470"/>
                  </a:lnTo>
                  <a:lnTo>
                    <a:pt x="4364" y="27006"/>
                  </a:lnTo>
                  <a:lnTo>
                    <a:pt x="5026" y="28108"/>
                  </a:lnTo>
                  <a:lnTo>
                    <a:pt x="6272" y="74166"/>
                  </a:lnTo>
                  <a:lnTo>
                    <a:pt x="6327" y="111194"/>
                  </a:lnTo>
                  <a:lnTo>
                    <a:pt x="6343" y="148978"/>
                  </a:lnTo>
                  <a:lnTo>
                    <a:pt x="10713" y="186578"/>
                  </a:lnTo>
                  <a:lnTo>
                    <a:pt x="12438" y="231398"/>
                  </a:lnTo>
                  <a:lnTo>
                    <a:pt x="12685" y="267952"/>
                  </a:lnTo>
                  <a:lnTo>
                    <a:pt x="13404" y="228265"/>
                  </a:lnTo>
                  <a:lnTo>
                    <a:pt x="17063" y="189623"/>
                  </a:lnTo>
                  <a:lnTo>
                    <a:pt x="18658" y="150209"/>
                  </a:lnTo>
                  <a:lnTo>
                    <a:pt x="18972" y="105134"/>
                  </a:lnTo>
                  <a:lnTo>
                    <a:pt x="22398" y="63142"/>
                  </a:lnTo>
                  <a:lnTo>
                    <a:pt x="29876" y="21325"/>
                  </a:lnTo>
                  <a:lnTo>
                    <a:pt x="33975" y="8443"/>
                  </a:lnTo>
                  <a:lnTo>
                    <a:pt x="36761" y="4444"/>
                  </a:lnTo>
                  <a:lnTo>
                    <a:pt x="40030" y="1777"/>
                  </a:lnTo>
                  <a:lnTo>
                    <a:pt x="43620" y="0"/>
                  </a:lnTo>
                  <a:lnTo>
                    <a:pt x="47424" y="225"/>
                  </a:lnTo>
                  <a:lnTo>
                    <a:pt x="55414" y="4239"/>
                  </a:lnTo>
                  <a:lnTo>
                    <a:pt x="67846" y="24546"/>
                  </a:lnTo>
                  <a:lnTo>
                    <a:pt x="73725" y="56276"/>
                  </a:lnTo>
                  <a:lnTo>
                    <a:pt x="71337" y="74542"/>
                  </a:lnTo>
                  <a:lnTo>
                    <a:pt x="64867" y="89715"/>
                  </a:lnTo>
                  <a:lnTo>
                    <a:pt x="50029" y="108747"/>
                  </a:lnTo>
                  <a:lnTo>
                    <a:pt x="31750" y="12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54"/>
            <p:cNvSpPr/>
            <p:nvPr>
              <p:custDataLst>
                <p:tags r:id="rId117"/>
              </p:custDataLst>
            </p:nvPr>
          </p:nvSpPr>
          <p:spPr>
            <a:xfrm>
              <a:off x="2197100" y="5553094"/>
              <a:ext cx="127001" cy="105586"/>
            </a:xfrm>
            <a:custGeom>
              <a:avLst/>
              <a:gdLst/>
              <a:ahLst/>
              <a:cxnLst/>
              <a:rect l="0" t="0" r="0" b="0"/>
              <a:pathLst>
                <a:path w="127001" h="105586">
                  <a:moveTo>
                    <a:pt x="0" y="9506"/>
                  </a:moveTo>
                  <a:lnTo>
                    <a:pt x="0" y="9506"/>
                  </a:lnTo>
                  <a:lnTo>
                    <a:pt x="0" y="4039"/>
                  </a:lnTo>
                  <a:lnTo>
                    <a:pt x="17007" y="38596"/>
                  </a:lnTo>
                  <a:lnTo>
                    <a:pt x="23533" y="67802"/>
                  </a:lnTo>
                  <a:lnTo>
                    <a:pt x="23865" y="82688"/>
                  </a:lnTo>
                  <a:lnTo>
                    <a:pt x="19823" y="104942"/>
                  </a:lnTo>
                  <a:lnTo>
                    <a:pt x="19565" y="105585"/>
                  </a:lnTo>
                  <a:lnTo>
                    <a:pt x="19279" y="102538"/>
                  </a:lnTo>
                  <a:lnTo>
                    <a:pt x="25988" y="65676"/>
                  </a:lnTo>
                  <a:lnTo>
                    <a:pt x="36061" y="18941"/>
                  </a:lnTo>
                  <a:lnTo>
                    <a:pt x="42356" y="3992"/>
                  </a:lnTo>
                  <a:lnTo>
                    <a:pt x="46577" y="0"/>
                  </a:lnTo>
                  <a:lnTo>
                    <a:pt x="48690" y="346"/>
                  </a:lnTo>
                  <a:lnTo>
                    <a:pt x="52920" y="4495"/>
                  </a:lnTo>
                  <a:lnTo>
                    <a:pt x="55270" y="12922"/>
                  </a:lnTo>
                  <a:lnTo>
                    <a:pt x="62507" y="57527"/>
                  </a:lnTo>
                  <a:lnTo>
                    <a:pt x="63413" y="88049"/>
                  </a:lnTo>
                  <a:lnTo>
                    <a:pt x="63442" y="87974"/>
                  </a:lnTo>
                  <a:lnTo>
                    <a:pt x="64188" y="81125"/>
                  </a:lnTo>
                  <a:lnTo>
                    <a:pt x="83893" y="35321"/>
                  </a:lnTo>
                  <a:lnTo>
                    <a:pt x="90787" y="22721"/>
                  </a:lnTo>
                  <a:lnTo>
                    <a:pt x="93686" y="20432"/>
                  </a:lnTo>
                  <a:lnTo>
                    <a:pt x="100670" y="17890"/>
                  </a:lnTo>
                  <a:lnTo>
                    <a:pt x="103802" y="18623"/>
                  </a:lnTo>
                  <a:lnTo>
                    <a:pt x="109164" y="23201"/>
                  </a:lnTo>
                  <a:lnTo>
                    <a:pt x="112017" y="31820"/>
                  </a:lnTo>
                  <a:lnTo>
                    <a:pt x="127000" y="9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55"/>
            <p:cNvSpPr/>
            <p:nvPr>
              <p:custDataLst>
                <p:tags r:id="rId118"/>
              </p:custDataLst>
            </p:nvPr>
          </p:nvSpPr>
          <p:spPr>
            <a:xfrm>
              <a:off x="2095500" y="5527223"/>
              <a:ext cx="69851" cy="134537"/>
            </a:xfrm>
            <a:custGeom>
              <a:avLst/>
              <a:gdLst/>
              <a:ahLst/>
              <a:cxnLst/>
              <a:rect l="0" t="0" r="0" b="0"/>
              <a:pathLst>
                <a:path w="69851" h="134537">
                  <a:moveTo>
                    <a:pt x="0" y="73477"/>
                  </a:moveTo>
                  <a:lnTo>
                    <a:pt x="0" y="73477"/>
                  </a:lnTo>
                  <a:lnTo>
                    <a:pt x="38198" y="31516"/>
                  </a:lnTo>
                  <a:lnTo>
                    <a:pt x="52799" y="4085"/>
                  </a:lnTo>
                  <a:lnTo>
                    <a:pt x="52838" y="1815"/>
                  </a:lnTo>
                  <a:lnTo>
                    <a:pt x="52159" y="303"/>
                  </a:lnTo>
                  <a:lnTo>
                    <a:pt x="50295" y="0"/>
                  </a:lnTo>
                  <a:lnTo>
                    <a:pt x="44461" y="1545"/>
                  </a:lnTo>
                  <a:lnTo>
                    <a:pt x="29872" y="13123"/>
                  </a:lnTo>
                  <a:lnTo>
                    <a:pt x="18885" y="26588"/>
                  </a:lnTo>
                  <a:lnTo>
                    <a:pt x="5194" y="66306"/>
                  </a:lnTo>
                  <a:lnTo>
                    <a:pt x="2308" y="82990"/>
                  </a:lnTo>
                  <a:lnTo>
                    <a:pt x="7426" y="111024"/>
                  </a:lnTo>
                  <a:lnTo>
                    <a:pt x="16000" y="123796"/>
                  </a:lnTo>
                  <a:lnTo>
                    <a:pt x="21250" y="128190"/>
                  </a:lnTo>
                  <a:lnTo>
                    <a:pt x="34609" y="133071"/>
                  </a:lnTo>
                  <a:lnTo>
                    <a:pt x="48543" y="134536"/>
                  </a:lnTo>
                  <a:lnTo>
                    <a:pt x="69850" y="13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56"/>
            <p:cNvSpPr/>
            <p:nvPr>
              <p:custDataLst>
                <p:tags r:id="rId119"/>
              </p:custDataLst>
            </p:nvPr>
          </p:nvSpPr>
          <p:spPr>
            <a:xfrm>
              <a:off x="1842370" y="5359400"/>
              <a:ext cx="272181" cy="196851"/>
            </a:xfrm>
            <a:custGeom>
              <a:avLst/>
              <a:gdLst/>
              <a:ahLst/>
              <a:cxnLst/>
              <a:rect l="0" t="0" r="0" b="0"/>
              <a:pathLst>
                <a:path w="272181" h="196851">
                  <a:moveTo>
                    <a:pt x="49930" y="196850"/>
                  </a:moveTo>
                  <a:lnTo>
                    <a:pt x="49930" y="196850"/>
                  </a:lnTo>
                  <a:lnTo>
                    <a:pt x="25511" y="193479"/>
                  </a:lnTo>
                  <a:lnTo>
                    <a:pt x="5771" y="188011"/>
                  </a:lnTo>
                  <a:lnTo>
                    <a:pt x="2146" y="185313"/>
                  </a:lnTo>
                  <a:lnTo>
                    <a:pt x="435" y="182103"/>
                  </a:lnTo>
                  <a:lnTo>
                    <a:pt x="0" y="178552"/>
                  </a:lnTo>
                  <a:lnTo>
                    <a:pt x="5161" y="168963"/>
                  </a:lnTo>
                  <a:lnTo>
                    <a:pt x="49693" y="123080"/>
                  </a:lnTo>
                  <a:lnTo>
                    <a:pt x="92232" y="89220"/>
                  </a:lnTo>
                  <a:lnTo>
                    <a:pt x="137964" y="57192"/>
                  </a:lnTo>
                  <a:lnTo>
                    <a:pt x="178947" y="34741"/>
                  </a:lnTo>
                  <a:lnTo>
                    <a:pt x="223467" y="13586"/>
                  </a:lnTo>
                  <a:lnTo>
                    <a:pt x="272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57"/>
            <p:cNvSpPr/>
            <p:nvPr>
              <p:custDataLst>
                <p:tags r:id="rId120"/>
              </p:custDataLst>
            </p:nvPr>
          </p:nvSpPr>
          <p:spPr>
            <a:xfrm>
              <a:off x="1949450" y="5416550"/>
              <a:ext cx="44451" cy="247651"/>
            </a:xfrm>
            <a:custGeom>
              <a:avLst/>
              <a:gdLst/>
              <a:ahLst/>
              <a:cxnLst/>
              <a:rect l="0" t="0" r="0" b="0"/>
              <a:pathLst>
                <a:path w="44451" h="2476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60" y="54272"/>
                  </a:lnTo>
                  <a:lnTo>
                    <a:pt x="15111" y="93300"/>
                  </a:lnTo>
                  <a:lnTo>
                    <a:pt x="22636" y="133278"/>
                  </a:lnTo>
                  <a:lnTo>
                    <a:pt x="25286" y="170409"/>
                  </a:lnTo>
                  <a:lnTo>
                    <a:pt x="34027" y="215276"/>
                  </a:lnTo>
                  <a:lnTo>
                    <a:pt x="444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97"/>
          <p:cNvGrpSpPr/>
          <p:nvPr/>
        </p:nvGrpSpPr>
        <p:grpSpPr>
          <a:xfrm>
            <a:off x="2647950" y="5520798"/>
            <a:ext cx="190501" cy="143403"/>
            <a:chOff x="2647950" y="5520798"/>
            <a:chExt cx="190501" cy="143403"/>
          </a:xfrm>
        </p:grpSpPr>
        <p:sp>
          <p:nvSpPr>
            <p:cNvPr id="165" name="SMARTInkShape-2358"/>
            <p:cNvSpPr/>
            <p:nvPr>
              <p:custDataLst>
                <p:tags r:id="rId113"/>
              </p:custDataLst>
            </p:nvPr>
          </p:nvSpPr>
          <p:spPr>
            <a:xfrm>
              <a:off x="2743200" y="5550715"/>
              <a:ext cx="95251" cy="94436"/>
            </a:xfrm>
            <a:custGeom>
              <a:avLst/>
              <a:gdLst/>
              <a:ahLst/>
              <a:cxnLst/>
              <a:rect l="0" t="0" r="0" b="0"/>
              <a:pathLst>
                <a:path w="95251" h="94436">
                  <a:moveTo>
                    <a:pt x="0" y="30935"/>
                  </a:moveTo>
                  <a:lnTo>
                    <a:pt x="0" y="30935"/>
                  </a:lnTo>
                  <a:lnTo>
                    <a:pt x="0" y="34306"/>
                  </a:lnTo>
                  <a:lnTo>
                    <a:pt x="1881" y="37843"/>
                  </a:lnTo>
                  <a:lnTo>
                    <a:pt x="3371" y="39773"/>
                  </a:lnTo>
                  <a:lnTo>
                    <a:pt x="5026" y="45682"/>
                  </a:lnTo>
                  <a:lnTo>
                    <a:pt x="6881" y="64366"/>
                  </a:lnTo>
                  <a:lnTo>
                    <a:pt x="11794" y="73794"/>
                  </a:lnTo>
                  <a:lnTo>
                    <a:pt x="12096" y="73619"/>
                  </a:lnTo>
                  <a:lnTo>
                    <a:pt x="12581" y="66386"/>
                  </a:lnTo>
                  <a:lnTo>
                    <a:pt x="18160" y="24940"/>
                  </a:lnTo>
                  <a:lnTo>
                    <a:pt x="24299" y="12043"/>
                  </a:lnTo>
                  <a:lnTo>
                    <a:pt x="28899" y="5640"/>
                  </a:lnTo>
                  <a:lnTo>
                    <a:pt x="34083" y="2077"/>
                  </a:lnTo>
                  <a:lnTo>
                    <a:pt x="45487" y="0"/>
                  </a:lnTo>
                  <a:lnTo>
                    <a:pt x="60436" y="2798"/>
                  </a:lnTo>
                  <a:lnTo>
                    <a:pt x="71311" y="13726"/>
                  </a:lnTo>
                  <a:lnTo>
                    <a:pt x="88797" y="42744"/>
                  </a:lnTo>
                  <a:lnTo>
                    <a:pt x="93975" y="68859"/>
                  </a:lnTo>
                  <a:lnTo>
                    <a:pt x="95250" y="9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59"/>
            <p:cNvSpPr/>
            <p:nvPr>
              <p:custDataLst>
                <p:tags r:id="rId114"/>
              </p:custDataLst>
            </p:nvPr>
          </p:nvSpPr>
          <p:spPr>
            <a:xfrm>
              <a:off x="2667000" y="5520798"/>
              <a:ext cx="19051" cy="16403"/>
            </a:xfrm>
            <a:custGeom>
              <a:avLst/>
              <a:gdLst/>
              <a:ahLst/>
              <a:cxnLst/>
              <a:rect l="0" t="0" r="0" b="0"/>
              <a:pathLst>
                <a:path w="19051" h="16403">
                  <a:moveTo>
                    <a:pt x="19050" y="16402"/>
                  </a:moveTo>
                  <a:lnTo>
                    <a:pt x="19050" y="16402"/>
                  </a:lnTo>
                  <a:lnTo>
                    <a:pt x="19050" y="6289"/>
                  </a:lnTo>
                  <a:lnTo>
                    <a:pt x="18344" y="3309"/>
                  </a:lnTo>
                  <a:lnTo>
                    <a:pt x="17168" y="1323"/>
                  </a:lnTo>
                  <a:lnTo>
                    <a:pt x="15679" y="0"/>
                  </a:lnTo>
                  <a:lnTo>
                    <a:pt x="13275" y="528"/>
                  </a:lnTo>
                  <a:lnTo>
                    <a:pt x="6841" y="4879"/>
                  </a:lnTo>
                  <a:lnTo>
                    <a:pt x="0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360"/>
            <p:cNvSpPr/>
            <p:nvPr>
              <p:custDataLst>
                <p:tags r:id="rId115"/>
              </p:custDataLst>
            </p:nvPr>
          </p:nvSpPr>
          <p:spPr>
            <a:xfrm>
              <a:off x="2647950" y="55816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831" y="1411"/>
                  </a:lnTo>
                  <a:lnTo>
                    <a:pt x="14927" y="6742"/>
                  </a:lnTo>
                  <a:lnTo>
                    <a:pt x="31754" y="52945"/>
                  </a:lnTo>
                  <a:lnTo>
                    <a:pt x="381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98"/>
          <p:cNvGrpSpPr/>
          <p:nvPr/>
        </p:nvGrpSpPr>
        <p:grpSpPr>
          <a:xfrm>
            <a:off x="3222429" y="5441950"/>
            <a:ext cx="543122" cy="234951"/>
            <a:chOff x="3222429" y="5441950"/>
            <a:chExt cx="543122" cy="234951"/>
          </a:xfrm>
        </p:grpSpPr>
        <p:sp>
          <p:nvSpPr>
            <p:cNvPr id="169" name="SMARTInkShape-2361"/>
            <p:cNvSpPr/>
            <p:nvPr>
              <p:custDataLst>
                <p:tags r:id="rId106"/>
              </p:custDataLst>
            </p:nvPr>
          </p:nvSpPr>
          <p:spPr>
            <a:xfrm>
              <a:off x="3678677" y="5632450"/>
              <a:ext cx="86874" cy="23170"/>
            </a:xfrm>
            <a:custGeom>
              <a:avLst/>
              <a:gdLst/>
              <a:ahLst/>
              <a:cxnLst/>
              <a:rect l="0" t="0" r="0" b="0"/>
              <a:pathLst>
                <a:path w="86874" h="23170">
                  <a:moveTo>
                    <a:pt x="17023" y="0"/>
                  </a:moveTo>
                  <a:lnTo>
                    <a:pt x="17023" y="0"/>
                  </a:lnTo>
                  <a:lnTo>
                    <a:pt x="8234" y="13815"/>
                  </a:lnTo>
                  <a:lnTo>
                    <a:pt x="0" y="23111"/>
                  </a:lnTo>
                  <a:lnTo>
                    <a:pt x="1441" y="23169"/>
                  </a:lnTo>
                  <a:lnTo>
                    <a:pt x="46699" y="19353"/>
                  </a:lnTo>
                  <a:lnTo>
                    <a:pt x="8687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62"/>
            <p:cNvSpPr/>
            <p:nvPr>
              <p:custDataLst>
                <p:tags r:id="rId107"/>
              </p:custDataLst>
            </p:nvPr>
          </p:nvSpPr>
          <p:spPr>
            <a:xfrm>
              <a:off x="3666641" y="5563799"/>
              <a:ext cx="60810" cy="15160"/>
            </a:xfrm>
            <a:custGeom>
              <a:avLst/>
              <a:gdLst/>
              <a:ahLst/>
              <a:cxnLst/>
              <a:rect l="0" t="0" r="0" b="0"/>
              <a:pathLst>
                <a:path w="60810" h="15160">
                  <a:moveTo>
                    <a:pt x="3659" y="11501"/>
                  </a:moveTo>
                  <a:lnTo>
                    <a:pt x="3659" y="11501"/>
                  </a:lnTo>
                  <a:lnTo>
                    <a:pt x="0" y="15159"/>
                  </a:lnTo>
                  <a:lnTo>
                    <a:pt x="3673" y="12192"/>
                  </a:lnTo>
                  <a:lnTo>
                    <a:pt x="20961" y="4869"/>
                  </a:lnTo>
                  <a:lnTo>
                    <a:pt x="44393" y="0"/>
                  </a:lnTo>
                  <a:lnTo>
                    <a:pt x="60809" y="5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63"/>
            <p:cNvSpPr/>
            <p:nvPr>
              <p:custDataLst>
                <p:tags r:id="rId108"/>
              </p:custDataLst>
            </p:nvPr>
          </p:nvSpPr>
          <p:spPr>
            <a:xfrm>
              <a:off x="3480062" y="5444043"/>
              <a:ext cx="73471" cy="232858"/>
            </a:xfrm>
            <a:custGeom>
              <a:avLst/>
              <a:gdLst/>
              <a:ahLst/>
              <a:cxnLst/>
              <a:rect l="0" t="0" r="0" b="0"/>
              <a:pathLst>
                <a:path w="73471" h="232858">
                  <a:moveTo>
                    <a:pt x="12438" y="29657"/>
                  </a:moveTo>
                  <a:lnTo>
                    <a:pt x="12438" y="29657"/>
                  </a:lnTo>
                  <a:lnTo>
                    <a:pt x="17905" y="1046"/>
                  </a:lnTo>
                  <a:lnTo>
                    <a:pt x="17494" y="0"/>
                  </a:lnTo>
                  <a:lnTo>
                    <a:pt x="15155" y="4481"/>
                  </a:lnTo>
                  <a:lnTo>
                    <a:pt x="8611" y="30381"/>
                  </a:lnTo>
                  <a:lnTo>
                    <a:pt x="6586" y="70618"/>
                  </a:lnTo>
                  <a:lnTo>
                    <a:pt x="6153" y="114177"/>
                  </a:lnTo>
                  <a:lnTo>
                    <a:pt x="4220" y="158301"/>
                  </a:lnTo>
                  <a:lnTo>
                    <a:pt x="0" y="200187"/>
                  </a:lnTo>
                  <a:lnTo>
                    <a:pt x="24216" y="154636"/>
                  </a:lnTo>
                  <a:lnTo>
                    <a:pt x="43614" y="132504"/>
                  </a:lnTo>
                  <a:lnTo>
                    <a:pt x="47333" y="130677"/>
                  </a:lnTo>
                  <a:lnTo>
                    <a:pt x="55228" y="130529"/>
                  </a:lnTo>
                  <a:lnTo>
                    <a:pt x="63441" y="136578"/>
                  </a:lnTo>
                  <a:lnTo>
                    <a:pt x="67607" y="141154"/>
                  </a:lnTo>
                  <a:lnTo>
                    <a:pt x="72235" y="151883"/>
                  </a:lnTo>
                  <a:lnTo>
                    <a:pt x="73470" y="157708"/>
                  </a:lnTo>
                  <a:lnTo>
                    <a:pt x="68465" y="182760"/>
                  </a:lnTo>
                  <a:lnTo>
                    <a:pt x="50473" y="211280"/>
                  </a:lnTo>
                  <a:lnTo>
                    <a:pt x="43924" y="219269"/>
                  </a:lnTo>
                  <a:lnTo>
                    <a:pt x="12438" y="23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64"/>
            <p:cNvSpPr/>
            <p:nvPr>
              <p:custDataLst>
                <p:tags r:id="rId109"/>
              </p:custDataLst>
            </p:nvPr>
          </p:nvSpPr>
          <p:spPr>
            <a:xfrm>
              <a:off x="3369174" y="5565349"/>
              <a:ext cx="66177" cy="95827"/>
            </a:xfrm>
            <a:custGeom>
              <a:avLst/>
              <a:gdLst/>
              <a:ahLst/>
              <a:cxnLst/>
              <a:rect l="0" t="0" r="0" b="0"/>
              <a:pathLst>
                <a:path w="66177" h="95827">
                  <a:moveTo>
                    <a:pt x="9026" y="48051"/>
                  </a:moveTo>
                  <a:lnTo>
                    <a:pt x="9026" y="48051"/>
                  </a:lnTo>
                  <a:lnTo>
                    <a:pt x="9026" y="53518"/>
                  </a:lnTo>
                  <a:lnTo>
                    <a:pt x="23953" y="21153"/>
                  </a:lnTo>
                  <a:lnTo>
                    <a:pt x="26854" y="6528"/>
                  </a:lnTo>
                  <a:lnTo>
                    <a:pt x="26556" y="3436"/>
                  </a:lnTo>
                  <a:lnTo>
                    <a:pt x="25651" y="1374"/>
                  </a:lnTo>
                  <a:lnTo>
                    <a:pt x="24343" y="0"/>
                  </a:lnTo>
                  <a:lnTo>
                    <a:pt x="22059" y="1200"/>
                  </a:lnTo>
                  <a:lnTo>
                    <a:pt x="15759" y="8178"/>
                  </a:lnTo>
                  <a:lnTo>
                    <a:pt x="7650" y="24008"/>
                  </a:lnTo>
                  <a:lnTo>
                    <a:pt x="0" y="57047"/>
                  </a:lnTo>
                  <a:lnTo>
                    <a:pt x="2275" y="77998"/>
                  </a:lnTo>
                  <a:lnTo>
                    <a:pt x="5555" y="88642"/>
                  </a:lnTo>
                  <a:lnTo>
                    <a:pt x="9534" y="92045"/>
                  </a:lnTo>
                  <a:lnTo>
                    <a:pt x="21481" y="95826"/>
                  </a:lnTo>
                  <a:lnTo>
                    <a:pt x="36198" y="93744"/>
                  </a:lnTo>
                  <a:lnTo>
                    <a:pt x="50030" y="88114"/>
                  </a:lnTo>
                  <a:lnTo>
                    <a:pt x="66176" y="7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65"/>
            <p:cNvSpPr/>
            <p:nvPr>
              <p:custDataLst>
                <p:tags r:id="rId110"/>
              </p:custDataLst>
            </p:nvPr>
          </p:nvSpPr>
          <p:spPr>
            <a:xfrm>
              <a:off x="3266591" y="5556250"/>
              <a:ext cx="67160" cy="11557"/>
            </a:xfrm>
            <a:custGeom>
              <a:avLst/>
              <a:gdLst/>
              <a:ahLst/>
              <a:cxnLst/>
              <a:rect l="0" t="0" r="0" b="0"/>
              <a:pathLst>
                <a:path w="67160" h="11557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1563" y="8838"/>
                  </a:lnTo>
                  <a:lnTo>
                    <a:pt x="3673" y="10126"/>
                  </a:lnTo>
                  <a:lnTo>
                    <a:pt x="9780" y="11556"/>
                  </a:lnTo>
                  <a:lnTo>
                    <a:pt x="671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66"/>
            <p:cNvSpPr/>
            <p:nvPr>
              <p:custDataLst>
                <p:tags r:id="rId111"/>
              </p:custDataLst>
            </p:nvPr>
          </p:nvSpPr>
          <p:spPr>
            <a:xfrm>
              <a:off x="3222429" y="5441950"/>
              <a:ext cx="130372" cy="107951"/>
            </a:xfrm>
            <a:custGeom>
              <a:avLst/>
              <a:gdLst/>
              <a:ahLst/>
              <a:cxnLst/>
              <a:rect l="0" t="0" r="0" b="0"/>
              <a:pathLst>
                <a:path w="130372" h="107951">
                  <a:moveTo>
                    <a:pt x="3371" y="107950"/>
                  </a:moveTo>
                  <a:lnTo>
                    <a:pt x="3371" y="107950"/>
                  </a:lnTo>
                  <a:lnTo>
                    <a:pt x="0" y="101208"/>
                  </a:lnTo>
                  <a:lnTo>
                    <a:pt x="1275" y="80161"/>
                  </a:lnTo>
                  <a:lnTo>
                    <a:pt x="8732" y="51582"/>
                  </a:lnTo>
                  <a:lnTo>
                    <a:pt x="15396" y="38448"/>
                  </a:lnTo>
                  <a:lnTo>
                    <a:pt x="40566" y="19153"/>
                  </a:lnTo>
                  <a:lnTo>
                    <a:pt x="71463" y="6772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67"/>
            <p:cNvSpPr/>
            <p:nvPr>
              <p:custDataLst>
                <p:tags r:id="rId112"/>
              </p:custDataLst>
            </p:nvPr>
          </p:nvSpPr>
          <p:spPr>
            <a:xfrm>
              <a:off x="3236679" y="5500244"/>
              <a:ext cx="14522" cy="163957"/>
            </a:xfrm>
            <a:custGeom>
              <a:avLst/>
              <a:gdLst/>
              <a:ahLst/>
              <a:cxnLst/>
              <a:rect l="0" t="0" r="0" b="0"/>
              <a:pathLst>
                <a:path w="14522" h="163957">
                  <a:moveTo>
                    <a:pt x="8171" y="11556"/>
                  </a:moveTo>
                  <a:lnTo>
                    <a:pt x="8171" y="11556"/>
                  </a:lnTo>
                  <a:lnTo>
                    <a:pt x="8171" y="2718"/>
                  </a:lnTo>
                  <a:lnTo>
                    <a:pt x="6760" y="1430"/>
                  </a:lnTo>
                  <a:lnTo>
                    <a:pt x="1429" y="0"/>
                  </a:lnTo>
                  <a:lnTo>
                    <a:pt x="148" y="1030"/>
                  </a:lnTo>
                  <a:lnTo>
                    <a:pt x="0" y="3127"/>
                  </a:lnTo>
                  <a:lnTo>
                    <a:pt x="7181" y="49786"/>
                  </a:lnTo>
                  <a:lnTo>
                    <a:pt x="11249" y="86698"/>
                  </a:lnTo>
                  <a:lnTo>
                    <a:pt x="13875" y="131866"/>
                  </a:lnTo>
                  <a:lnTo>
                    <a:pt x="14521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2368"/>
          <p:cNvSpPr/>
          <p:nvPr>
            <p:custDataLst>
              <p:tags r:id="rId4"/>
            </p:custDataLst>
          </p:nvPr>
        </p:nvSpPr>
        <p:spPr>
          <a:xfrm>
            <a:off x="4224742" y="5360920"/>
            <a:ext cx="137709" cy="423931"/>
          </a:xfrm>
          <a:custGeom>
            <a:avLst/>
            <a:gdLst/>
            <a:ahLst/>
            <a:cxnLst/>
            <a:rect l="0" t="0" r="0" b="0"/>
            <a:pathLst>
              <a:path w="137709" h="423931">
                <a:moveTo>
                  <a:pt x="93258" y="17530"/>
                </a:moveTo>
                <a:lnTo>
                  <a:pt x="93258" y="17530"/>
                </a:lnTo>
                <a:lnTo>
                  <a:pt x="93258" y="14159"/>
                </a:lnTo>
                <a:lnTo>
                  <a:pt x="91376" y="10622"/>
                </a:lnTo>
                <a:lnTo>
                  <a:pt x="84420" y="2603"/>
                </a:lnTo>
                <a:lnTo>
                  <a:pt x="76630" y="312"/>
                </a:lnTo>
                <a:lnTo>
                  <a:pt x="66112" y="0"/>
                </a:lnTo>
                <a:lnTo>
                  <a:pt x="54382" y="2212"/>
                </a:lnTo>
                <a:lnTo>
                  <a:pt x="35878" y="14167"/>
                </a:lnTo>
                <a:lnTo>
                  <a:pt x="16990" y="37857"/>
                </a:lnTo>
                <a:lnTo>
                  <a:pt x="4730" y="63848"/>
                </a:lnTo>
                <a:lnTo>
                  <a:pt x="0" y="92794"/>
                </a:lnTo>
                <a:lnTo>
                  <a:pt x="6419" y="111423"/>
                </a:lnTo>
                <a:lnTo>
                  <a:pt x="18679" y="127700"/>
                </a:lnTo>
                <a:lnTo>
                  <a:pt x="33536" y="139637"/>
                </a:lnTo>
                <a:lnTo>
                  <a:pt x="78456" y="158798"/>
                </a:lnTo>
                <a:lnTo>
                  <a:pt x="102748" y="172589"/>
                </a:lnTo>
                <a:lnTo>
                  <a:pt x="114174" y="183812"/>
                </a:lnTo>
                <a:lnTo>
                  <a:pt x="116374" y="190474"/>
                </a:lnTo>
                <a:lnTo>
                  <a:pt x="115056" y="205401"/>
                </a:lnTo>
                <a:lnTo>
                  <a:pt x="109751" y="222930"/>
                </a:lnTo>
                <a:lnTo>
                  <a:pt x="71605" y="268471"/>
                </a:lnTo>
                <a:lnTo>
                  <a:pt x="56268" y="285910"/>
                </a:lnTo>
                <a:lnTo>
                  <a:pt x="42787" y="299309"/>
                </a:lnTo>
                <a:lnTo>
                  <a:pt x="25589" y="326170"/>
                </a:lnTo>
                <a:lnTo>
                  <a:pt x="19586" y="346987"/>
                </a:lnTo>
                <a:lnTo>
                  <a:pt x="24549" y="373301"/>
                </a:lnTo>
                <a:lnTo>
                  <a:pt x="34969" y="389434"/>
                </a:lnTo>
                <a:lnTo>
                  <a:pt x="57912" y="413666"/>
                </a:lnTo>
                <a:lnTo>
                  <a:pt x="72845" y="419368"/>
                </a:lnTo>
                <a:lnTo>
                  <a:pt x="137708" y="4239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500"/>
          <p:cNvGrpSpPr/>
          <p:nvPr/>
        </p:nvGrpSpPr>
        <p:grpSpPr>
          <a:xfrm>
            <a:off x="3056562" y="5924550"/>
            <a:ext cx="340689" cy="216976"/>
            <a:chOff x="3056562" y="5924550"/>
            <a:chExt cx="340689" cy="216976"/>
          </a:xfrm>
        </p:grpSpPr>
        <p:sp>
          <p:nvSpPr>
            <p:cNvPr id="178" name="SMARTInkShape-2369"/>
            <p:cNvSpPr/>
            <p:nvPr>
              <p:custDataLst>
                <p:tags r:id="rId101"/>
              </p:custDataLst>
            </p:nvPr>
          </p:nvSpPr>
          <p:spPr>
            <a:xfrm>
              <a:off x="3291065" y="5981700"/>
              <a:ext cx="106186" cy="37218"/>
            </a:xfrm>
            <a:custGeom>
              <a:avLst/>
              <a:gdLst/>
              <a:ahLst/>
              <a:cxnLst/>
              <a:rect l="0" t="0" r="0" b="0"/>
              <a:pathLst>
                <a:path w="10618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45334" y="22148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70"/>
            <p:cNvSpPr/>
            <p:nvPr>
              <p:custDataLst>
                <p:tags r:id="rId102"/>
              </p:custDataLst>
            </p:nvPr>
          </p:nvSpPr>
          <p:spPr>
            <a:xfrm>
              <a:off x="3316939" y="5924550"/>
              <a:ext cx="54912" cy="190763"/>
            </a:xfrm>
            <a:custGeom>
              <a:avLst/>
              <a:gdLst/>
              <a:ahLst/>
              <a:cxnLst/>
              <a:rect l="0" t="0" r="0" b="0"/>
              <a:pathLst>
                <a:path w="54912" h="190763">
                  <a:moveTo>
                    <a:pt x="16811" y="0"/>
                  </a:moveTo>
                  <a:lnTo>
                    <a:pt x="16811" y="0"/>
                  </a:lnTo>
                  <a:lnTo>
                    <a:pt x="22278" y="0"/>
                  </a:lnTo>
                  <a:lnTo>
                    <a:pt x="12278" y="41077"/>
                  </a:lnTo>
                  <a:lnTo>
                    <a:pt x="6139" y="77475"/>
                  </a:lnTo>
                  <a:lnTo>
                    <a:pt x="557" y="117422"/>
                  </a:lnTo>
                  <a:lnTo>
                    <a:pt x="0" y="148778"/>
                  </a:lnTo>
                  <a:lnTo>
                    <a:pt x="9858" y="183094"/>
                  </a:lnTo>
                  <a:lnTo>
                    <a:pt x="12176" y="187680"/>
                  </a:lnTo>
                  <a:lnTo>
                    <a:pt x="16543" y="190031"/>
                  </a:lnTo>
                  <a:lnTo>
                    <a:pt x="28922" y="190762"/>
                  </a:lnTo>
                  <a:lnTo>
                    <a:pt x="5491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71"/>
            <p:cNvSpPr/>
            <p:nvPr>
              <p:custDataLst>
                <p:tags r:id="rId103"/>
              </p:custDataLst>
            </p:nvPr>
          </p:nvSpPr>
          <p:spPr>
            <a:xfrm>
              <a:off x="3213100" y="5962650"/>
              <a:ext cx="69851" cy="162519"/>
            </a:xfrm>
            <a:custGeom>
              <a:avLst/>
              <a:gdLst/>
              <a:ahLst/>
              <a:cxnLst/>
              <a:rect l="0" t="0" r="0" b="0"/>
              <a:pathLst>
                <a:path w="69851" h="162519">
                  <a:moveTo>
                    <a:pt x="0" y="88900"/>
                  </a:moveTo>
                  <a:lnTo>
                    <a:pt x="0" y="88900"/>
                  </a:lnTo>
                  <a:lnTo>
                    <a:pt x="6742" y="88899"/>
                  </a:lnTo>
                  <a:lnTo>
                    <a:pt x="11933" y="90782"/>
                  </a:lnTo>
                  <a:lnTo>
                    <a:pt x="14305" y="92271"/>
                  </a:lnTo>
                  <a:lnTo>
                    <a:pt x="21015" y="101109"/>
                  </a:lnTo>
                  <a:lnTo>
                    <a:pt x="33854" y="128397"/>
                  </a:lnTo>
                  <a:lnTo>
                    <a:pt x="37541" y="152026"/>
                  </a:lnTo>
                  <a:lnTo>
                    <a:pt x="37727" y="156384"/>
                  </a:lnTo>
                  <a:lnTo>
                    <a:pt x="37146" y="159289"/>
                  </a:lnTo>
                  <a:lnTo>
                    <a:pt x="36053" y="161226"/>
                  </a:lnTo>
                  <a:lnTo>
                    <a:pt x="34618" y="162518"/>
                  </a:lnTo>
                  <a:lnTo>
                    <a:pt x="32957" y="161261"/>
                  </a:lnTo>
                  <a:lnTo>
                    <a:pt x="29229" y="154222"/>
                  </a:lnTo>
                  <a:lnTo>
                    <a:pt x="28983" y="142156"/>
                  </a:lnTo>
                  <a:lnTo>
                    <a:pt x="34574" y="97930"/>
                  </a:lnTo>
                  <a:lnTo>
                    <a:pt x="43797" y="6131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72"/>
            <p:cNvSpPr/>
            <p:nvPr>
              <p:custDataLst>
                <p:tags r:id="rId104"/>
              </p:custDataLst>
            </p:nvPr>
          </p:nvSpPr>
          <p:spPr>
            <a:xfrm>
              <a:off x="3144749" y="6051549"/>
              <a:ext cx="50976" cy="78590"/>
            </a:xfrm>
            <a:custGeom>
              <a:avLst/>
              <a:gdLst/>
              <a:ahLst/>
              <a:cxnLst/>
              <a:rect l="0" t="0" r="0" b="0"/>
              <a:pathLst>
                <a:path w="50976" h="78590">
                  <a:moveTo>
                    <a:pt x="23901" y="1"/>
                  </a:moveTo>
                  <a:lnTo>
                    <a:pt x="23901" y="1"/>
                  </a:lnTo>
                  <a:lnTo>
                    <a:pt x="27272" y="0"/>
                  </a:lnTo>
                  <a:lnTo>
                    <a:pt x="27559" y="1412"/>
                  </a:lnTo>
                  <a:lnTo>
                    <a:pt x="21151" y="17677"/>
                  </a:lnTo>
                  <a:lnTo>
                    <a:pt x="3561" y="45771"/>
                  </a:lnTo>
                  <a:lnTo>
                    <a:pt x="0" y="60522"/>
                  </a:lnTo>
                  <a:lnTo>
                    <a:pt x="1049" y="67586"/>
                  </a:lnTo>
                  <a:lnTo>
                    <a:pt x="2316" y="70457"/>
                  </a:lnTo>
                  <a:lnTo>
                    <a:pt x="9369" y="75530"/>
                  </a:lnTo>
                  <a:lnTo>
                    <a:pt x="14213" y="77870"/>
                  </a:lnTo>
                  <a:lnTo>
                    <a:pt x="25239" y="78589"/>
                  </a:lnTo>
                  <a:lnTo>
                    <a:pt x="31143" y="77793"/>
                  </a:lnTo>
                  <a:lnTo>
                    <a:pt x="39585" y="73145"/>
                  </a:lnTo>
                  <a:lnTo>
                    <a:pt x="45688" y="65671"/>
                  </a:lnTo>
                  <a:lnTo>
                    <a:pt x="50753" y="55293"/>
                  </a:lnTo>
                  <a:lnTo>
                    <a:pt x="50975" y="50974"/>
                  </a:lnTo>
                  <a:lnTo>
                    <a:pt x="49711" y="47388"/>
                  </a:lnTo>
                  <a:lnTo>
                    <a:pt x="45956" y="40818"/>
                  </a:lnTo>
                  <a:lnTo>
                    <a:pt x="44286" y="33194"/>
                  </a:lnTo>
                  <a:lnTo>
                    <a:pt x="42430" y="29891"/>
                  </a:lnTo>
                  <a:lnTo>
                    <a:pt x="30251" y="1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73"/>
            <p:cNvSpPr/>
            <p:nvPr>
              <p:custDataLst>
                <p:tags r:id="rId105"/>
              </p:custDataLst>
            </p:nvPr>
          </p:nvSpPr>
          <p:spPr>
            <a:xfrm>
              <a:off x="3056562" y="5991504"/>
              <a:ext cx="64507" cy="150022"/>
            </a:xfrm>
            <a:custGeom>
              <a:avLst/>
              <a:gdLst/>
              <a:ahLst/>
              <a:cxnLst/>
              <a:rect l="0" t="0" r="0" b="0"/>
              <a:pathLst>
                <a:path w="64507" h="150022">
                  <a:moveTo>
                    <a:pt x="42238" y="15596"/>
                  </a:moveTo>
                  <a:lnTo>
                    <a:pt x="42238" y="15596"/>
                  </a:lnTo>
                  <a:lnTo>
                    <a:pt x="27491" y="2731"/>
                  </a:lnTo>
                  <a:lnTo>
                    <a:pt x="23940" y="669"/>
                  </a:lnTo>
                  <a:lnTo>
                    <a:pt x="20867" y="0"/>
                  </a:lnTo>
                  <a:lnTo>
                    <a:pt x="18113" y="260"/>
                  </a:lnTo>
                  <a:lnTo>
                    <a:pt x="5252" y="5747"/>
                  </a:lnTo>
                  <a:lnTo>
                    <a:pt x="2764" y="9030"/>
                  </a:lnTo>
                  <a:lnTo>
                    <a:pt x="0" y="18322"/>
                  </a:lnTo>
                  <a:lnTo>
                    <a:pt x="1814" y="35454"/>
                  </a:lnTo>
                  <a:lnTo>
                    <a:pt x="13818" y="63864"/>
                  </a:lnTo>
                  <a:lnTo>
                    <a:pt x="43181" y="102232"/>
                  </a:lnTo>
                  <a:lnTo>
                    <a:pt x="59451" y="118014"/>
                  </a:lnTo>
                  <a:lnTo>
                    <a:pt x="63999" y="127202"/>
                  </a:lnTo>
                  <a:lnTo>
                    <a:pt x="64506" y="130923"/>
                  </a:lnTo>
                  <a:lnTo>
                    <a:pt x="63189" y="136938"/>
                  </a:lnTo>
                  <a:lnTo>
                    <a:pt x="55109" y="147661"/>
                  </a:lnTo>
                  <a:lnTo>
                    <a:pt x="51525" y="149501"/>
                  </a:lnTo>
                  <a:lnTo>
                    <a:pt x="47723" y="150021"/>
                  </a:lnTo>
                  <a:lnTo>
                    <a:pt x="43778" y="149663"/>
                  </a:lnTo>
                  <a:lnTo>
                    <a:pt x="35632" y="143621"/>
                  </a:lnTo>
                  <a:lnTo>
                    <a:pt x="28718" y="134584"/>
                  </a:lnTo>
                  <a:lnTo>
                    <a:pt x="25646" y="125864"/>
                  </a:lnTo>
                  <a:lnTo>
                    <a:pt x="35888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501"/>
          <p:cNvGrpSpPr/>
          <p:nvPr/>
        </p:nvGrpSpPr>
        <p:grpSpPr>
          <a:xfrm>
            <a:off x="4726917" y="5528206"/>
            <a:ext cx="232434" cy="243945"/>
            <a:chOff x="4726917" y="5528206"/>
            <a:chExt cx="232434" cy="243945"/>
          </a:xfrm>
        </p:grpSpPr>
        <p:sp>
          <p:nvSpPr>
            <p:cNvPr id="184" name="SMARTInkShape-2374"/>
            <p:cNvSpPr/>
            <p:nvPr>
              <p:custDataLst>
                <p:tags r:id="rId99"/>
              </p:custDataLst>
            </p:nvPr>
          </p:nvSpPr>
          <p:spPr>
            <a:xfrm>
              <a:off x="4883150" y="56769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2829" y="35975"/>
                  </a:lnTo>
                  <a:lnTo>
                    <a:pt x="58003" y="5173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75"/>
            <p:cNvSpPr/>
            <p:nvPr>
              <p:custDataLst>
                <p:tags r:id="rId100"/>
              </p:custDataLst>
            </p:nvPr>
          </p:nvSpPr>
          <p:spPr>
            <a:xfrm>
              <a:off x="4726917" y="5528206"/>
              <a:ext cx="129764" cy="180454"/>
            </a:xfrm>
            <a:custGeom>
              <a:avLst/>
              <a:gdLst/>
              <a:ahLst/>
              <a:cxnLst/>
              <a:rect l="0" t="0" r="0" b="0"/>
              <a:pathLst>
                <a:path w="129764" h="180454">
                  <a:moveTo>
                    <a:pt x="54633" y="28044"/>
                  </a:moveTo>
                  <a:lnTo>
                    <a:pt x="54633" y="28044"/>
                  </a:lnTo>
                  <a:lnTo>
                    <a:pt x="54633" y="24673"/>
                  </a:lnTo>
                  <a:lnTo>
                    <a:pt x="52751" y="21137"/>
                  </a:lnTo>
                  <a:lnTo>
                    <a:pt x="51262" y="19205"/>
                  </a:lnTo>
                  <a:lnTo>
                    <a:pt x="47725" y="17060"/>
                  </a:lnTo>
                  <a:lnTo>
                    <a:pt x="45794" y="16488"/>
                  </a:lnTo>
                  <a:lnTo>
                    <a:pt x="39886" y="19615"/>
                  </a:lnTo>
                  <a:lnTo>
                    <a:pt x="31851" y="27825"/>
                  </a:lnTo>
                  <a:lnTo>
                    <a:pt x="10083" y="61629"/>
                  </a:lnTo>
                  <a:lnTo>
                    <a:pt x="704" y="100059"/>
                  </a:lnTo>
                  <a:lnTo>
                    <a:pt x="0" y="140472"/>
                  </a:lnTo>
                  <a:lnTo>
                    <a:pt x="3541" y="157034"/>
                  </a:lnTo>
                  <a:lnTo>
                    <a:pt x="9818" y="169099"/>
                  </a:lnTo>
                  <a:lnTo>
                    <a:pt x="22956" y="177283"/>
                  </a:lnTo>
                  <a:lnTo>
                    <a:pt x="31398" y="180453"/>
                  </a:lnTo>
                  <a:lnTo>
                    <a:pt x="48304" y="180213"/>
                  </a:lnTo>
                  <a:lnTo>
                    <a:pt x="65225" y="174696"/>
                  </a:lnTo>
                  <a:lnTo>
                    <a:pt x="100809" y="151308"/>
                  </a:lnTo>
                  <a:lnTo>
                    <a:pt x="118644" y="128145"/>
                  </a:lnTo>
                  <a:lnTo>
                    <a:pt x="127222" y="105682"/>
                  </a:lnTo>
                  <a:lnTo>
                    <a:pt x="129763" y="78878"/>
                  </a:lnTo>
                  <a:lnTo>
                    <a:pt x="121188" y="40332"/>
                  </a:lnTo>
                  <a:lnTo>
                    <a:pt x="112767" y="21259"/>
                  </a:lnTo>
                  <a:lnTo>
                    <a:pt x="103048" y="8800"/>
                  </a:lnTo>
                  <a:lnTo>
                    <a:pt x="91673" y="1853"/>
                  </a:lnTo>
                  <a:lnTo>
                    <a:pt x="85676" y="0"/>
                  </a:lnTo>
                  <a:lnTo>
                    <a:pt x="79562" y="881"/>
                  </a:lnTo>
                  <a:lnTo>
                    <a:pt x="67123" y="7505"/>
                  </a:lnTo>
                  <a:lnTo>
                    <a:pt x="48283" y="3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502"/>
          <p:cNvGrpSpPr/>
          <p:nvPr/>
        </p:nvGrpSpPr>
        <p:grpSpPr>
          <a:xfrm>
            <a:off x="5283200" y="5492773"/>
            <a:ext cx="647701" cy="336528"/>
            <a:chOff x="5283200" y="5492773"/>
            <a:chExt cx="647701" cy="336528"/>
          </a:xfrm>
        </p:grpSpPr>
        <p:sp>
          <p:nvSpPr>
            <p:cNvPr id="187" name="SMARTInkShape-2376"/>
            <p:cNvSpPr/>
            <p:nvPr>
              <p:custDataLst>
                <p:tags r:id="rId95"/>
              </p:custDataLst>
            </p:nvPr>
          </p:nvSpPr>
          <p:spPr>
            <a:xfrm>
              <a:off x="5886450" y="57721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2568" y="12552"/>
                  </a:lnTo>
                  <a:lnTo>
                    <a:pt x="41079" y="18950"/>
                  </a:lnTo>
                  <a:lnTo>
                    <a:pt x="28870" y="380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77"/>
            <p:cNvSpPr/>
            <p:nvPr>
              <p:custDataLst>
                <p:tags r:id="rId96"/>
              </p:custDataLst>
            </p:nvPr>
          </p:nvSpPr>
          <p:spPr>
            <a:xfrm>
              <a:off x="5682083" y="5492773"/>
              <a:ext cx="107227" cy="249657"/>
            </a:xfrm>
            <a:custGeom>
              <a:avLst/>
              <a:gdLst/>
              <a:ahLst/>
              <a:cxnLst/>
              <a:rect l="0" t="0" r="0" b="0"/>
              <a:pathLst>
                <a:path w="107227" h="249657">
                  <a:moveTo>
                    <a:pt x="90067" y="6327"/>
                  </a:moveTo>
                  <a:lnTo>
                    <a:pt x="90067" y="6327"/>
                  </a:lnTo>
                  <a:lnTo>
                    <a:pt x="93438" y="6327"/>
                  </a:lnTo>
                  <a:lnTo>
                    <a:pt x="96975" y="4445"/>
                  </a:lnTo>
                  <a:lnTo>
                    <a:pt x="101623" y="860"/>
                  </a:lnTo>
                  <a:lnTo>
                    <a:pt x="101299" y="565"/>
                  </a:lnTo>
                  <a:lnTo>
                    <a:pt x="70134" y="0"/>
                  </a:lnTo>
                  <a:lnTo>
                    <a:pt x="51705" y="3354"/>
                  </a:lnTo>
                  <a:lnTo>
                    <a:pt x="22857" y="20243"/>
                  </a:lnTo>
                  <a:lnTo>
                    <a:pt x="11748" y="29210"/>
                  </a:lnTo>
                  <a:lnTo>
                    <a:pt x="3988" y="41662"/>
                  </a:lnTo>
                  <a:lnTo>
                    <a:pt x="931" y="48934"/>
                  </a:lnTo>
                  <a:lnTo>
                    <a:pt x="0" y="76022"/>
                  </a:lnTo>
                  <a:lnTo>
                    <a:pt x="6711" y="106642"/>
                  </a:lnTo>
                  <a:lnTo>
                    <a:pt x="21531" y="132766"/>
                  </a:lnTo>
                  <a:lnTo>
                    <a:pt x="26210" y="136605"/>
                  </a:lnTo>
                  <a:lnTo>
                    <a:pt x="32812" y="138767"/>
                  </a:lnTo>
                  <a:lnTo>
                    <a:pt x="62033" y="142995"/>
                  </a:lnTo>
                  <a:lnTo>
                    <a:pt x="91275" y="163437"/>
                  </a:lnTo>
                  <a:lnTo>
                    <a:pt x="99541" y="173521"/>
                  </a:lnTo>
                  <a:lnTo>
                    <a:pt x="104861" y="185058"/>
                  </a:lnTo>
                  <a:lnTo>
                    <a:pt x="107226" y="197241"/>
                  </a:lnTo>
                  <a:lnTo>
                    <a:pt x="101814" y="222741"/>
                  </a:lnTo>
                  <a:lnTo>
                    <a:pt x="93171" y="234920"/>
                  </a:lnTo>
                  <a:lnTo>
                    <a:pt x="81569" y="242685"/>
                  </a:lnTo>
                  <a:lnTo>
                    <a:pt x="67005" y="248488"/>
                  </a:lnTo>
                  <a:lnTo>
                    <a:pt x="53006" y="249656"/>
                  </a:lnTo>
                  <a:lnTo>
                    <a:pt x="46309" y="248980"/>
                  </a:lnTo>
                  <a:lnTo>
                    <a:pt x="41846" y="247118"/>
                  </a:lnTo>
                  <a:lnTo>
                    <a:pt x="32917" y="23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78"/>
            <p:cNvSpPr/>
            <p:nvPr>
              <p:custDataLst>
                <p:tags r:id="rId97"/>
              </p:custDataLst>
            </p:nvPr>
          </p:nvSpPr>
          <p:spPr>
            <a:xfrm>
              <a:off x="5359400" y="57340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6838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79"/>
            <p:cNvSpPr/>
            <p:nvPr>
              <p:custDataLst>
                <p:tags r:id="rId98"/>
              </p:custDataLst>
            </p:nvPr>
          </p:nvSpPr>
          <p:spPr>
            <a:xfrm>
              <a:off x="5283200" y="5518150"/>
              <a:ext cx="6351" cy="177801"/>
            </a:xfrm>
            <a:custGeom>
              <a:avLst/>
              <a:gdLst/>
              <a:ahLst/>
              <a:cxnLst/>
              <a:rect l="0" t="0" r="0" b="0"/>
              <a:pathLst>
                <a:path w="6351" h="177801">
                  <a:moveTo>
                    <a:pt x="0" y="0"/>
                  </a:moveTo>
                  <a:lnTo>
                    <a:pt x="0" y="0"/>
                  </a:lnTo>
                  <a:lnTo>
                    <a:pt x="0" y="45190"/>
                  </a:lnTo>
                  <a:lnTo>
                    <a:pt x="0" y="82769"/>
                  </a:lnTo>
                  <a:lnTo>
                    <a:pt x="0" y="122596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503"/>
          <p:cNvGrpSpPr/>
          <p:nvPr/>
        </p:nvGrpSpPr>
        <p:grpSpPr>
          <a:xfrm>
            <a:off x="6255633" y="5531528"/>
            <a:ext cx="386468" cy="246973"/>
            <a:chOff x="6255633" y="5531528"/>
            <a:chExt cx="386468" cy="246973"/>
          </a:xfrm>
        </p:grpSpPr>
        <p:sp>
          <p:nvSpPr>
            <p:cNvPr id="192" name="SMARTInkShape-2380"/>
            <p:cNvSpPr/>
            <p:nvPr>
              <p:custDataLst>
                <p:tags r:id="rId92"/>
              </p:custDataLst>
            </p:nvPr>
          </p:nvSpPr>
          <p:spPr>
            <a:xfrm>
              <a:off x="6591300" y="56959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49388" y="20278"/>
                  </a:lnTo>
                  <a:lnTo>
                    <a:pt x="39955" y="42619"/>
                  </a:lnTo>
                  <a:lnTo>
                    <a:pt x="24774" y="6154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81"/>
            <p:cNvSpPr/>
            <p:nvPr>
              <p:custDataLst>
                <p:tags r:id="rId93"/>
              </p:custDataLst>
            </p:nvPr>
          </p:nvSpPr>
          <p:spPr>
            <a:xfrm>
              <a:off x="6462795" y="5573139"/>
              <a:ext cx="81430" cy="129479"/>
            </a:xfrm>
            <a:custGeom>
              <a:avLst/>
              <a:gdLst/>
              <a:ahLst/>
              <a:cxnLst/>
              <a:rect l="0" t="0" r="0" b="0"/>
              <a:pathLst>
                <a:path w="81430" h="129479">
                  <a:moveTo>
                    <a:pt x="65005" y="40261"/>
                  </a:moveTo>
                  <a:lnTo>
                    <a:pt x="65005" y="40261"/>
                  </a:lnTo>
                  <a:lnTo>
                    <a:pt x="61634" y="36890"/>
                  </a:lnTo>
                  <a:lnTo>
                    <a:pt x="49425" y="34794"/>
                  </a:lnTo>
                  <a:lnTo>
                    <a:pt x="32402" y="37543"/>
                  </a:lnTo>
                  <a:lnTo>
                    <a:pt x="13952" y="49568"/>
                  </a:lnTo>
                  <a:lnTo>
                    <a:pt x="1822" y="66537"/>
                  </a:lnTo>
                  <a:lnTo>
                    <a:pt x="0" y="82513"/>
                  </a:lnTo>
                  <a:lnTo>
                    <a:pt x="2248" y="99257"/>
                  </a:lnTo>
                  <a:lnTo>
                    <a:pt x="7950" y="111402"/>
                  </a:lnTo>
                  <a:lnTo>
                    <a:pt x="25836" y="126172"/>
                  </a:lnTo>
                  <a:lnTo>
                    <a:pt x="41010" y="129478"/>
                  </a:lnTo>
                  <a:lnTo>
                    <a:pt x="55751" y="127891"/>
                  </a:lnTo>
                  <a:lnTo>
                    <a:pt x="67006" y="122482"/>
                  </a:lnTo>
                  <a:lnTo>
                    <a:pt x="74832" y="111611"/>
                  </a:lnTo>
                  <a:lnTo>
                    <a:pt x="79955" y="95256"/>
                  </a:lnTo>
                  <a:lnTo>
                    <a:pt x="81429" y="60397"/>
                  </a:lnTo>
                  <a:lnTo>
                    <a:pt x="72850" y="31254"/>
                  </a:lnTo>
                  <a:lnTo>
                    <a:pt x="57922" y="7567"/>
                  </a:lnTo>
                  <a:lnTo>
                    <a:pt x="48686" y="1036"/>
                  </a:lnTo>
                  <a:lnTo>
                    <a:pt x="45659" y="0"/>
                  </a:lnTo>
                  <a:lnTo>
                    <a:pt x="39605" y="2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82"/>
            <p:cNvSpPr/>
            <p:nvPr>
              <p:custDataLst>
                <p:tags r:id="rId94"/>
              </p:custDataLst>
            </p:nvPr>
          </p:nvSpPr>
          <p:spPr>
            <a:xfrm>
              <a:off x="6255633" y="5531528"/>
              <a:ext cx="164218" cy="185524"/>
            </a:xfrm>
            <a:custGeom>
              <a:avLst/>
              <a:gdLst/>
              <a:ahLst/>
              <a:cxnLst/>
              <a:rect l="0" t="0" r="0" b="0"/>
              <a:pathLst>
                <a:path w="164218" h="185524">
                  <a:moveTo>
                    <a:pt x="5467" y="24722"/>
                  </a:moveTo>
                  <a:lnTo>
                    <a:pt x="5467" y="24722"/>
                  </a:lnTo>
                  <a:lnTo>
                    <a:pt x="2096" y="24722"/>
                  </a:lnTo>
                  <a:lnTo>
                    <a:pt x="1103" y="23311"/>
                  </a:lnTo>
                  <a:lnTo>
                    <a:pt x="0" y="17980"/>
                  </a:lnTo>
                  <a:lnTo>
                    <a:pt x="2749" y="7046"/>
                  </a:lnTo>
                  <a:lnTo>
                    <a:pt x="6478" y="4471"/>
                  </a:lnTo>
                  <a:lnTo>
                    <a:pt x="28976" y="339"/>
                  </a:lnTo>
                  <a:lnTo>
                    <a:pt x="33839" y="0"/>
                  </a:lnTo>
                  <a:lnTo>
                    <a:pt x="44887" y="5268"/>
                  </a:lnTo>
                  <a:lnTo>
                    <a:pt x="59246" y="18252"/>
                  </a:lnTo>
                  <a:lnTo>
                    <a:pt x="65352" y="28197"/>
                  </a:lnTo>
                  <a:lnTo>
                    <a:pt x="72051" y="51778"/>
                  </a:lnTo>
                  <a:lnTo>
                    <a:pt x="73866" y="75788"/>
                  </a:lnTo>
                  <a:lnTo>
                    <a:pt x="69027" y="99159"/>
                  </a:lnTo>
                  <a:lnTo>
                    <a:pt x="51467" y="135445"/>
                  </a:lnTo>
                  <a:lnTo>
                    <a:pt x="31800" y="159743"/>
                  </a:lnTo>
                  <a:lnTo>
                    <a:pt x="14118" y="175335"/>
                  </a:lnTo>
                  <a:lnTo>
                    <a:pt x="12645" y="178753"/>
                  </a:lnTo>
                  <a:lnTo>
                    <a:pt x="13075" y="181738"/>
                  </a:lnTo>
                  <a:lnTo>
                    <a:pt x="14771" y="184432"/>
                  </a:lnTo>
                  <a:lnTo>
                    <a:pt x="19431" y="185523"/>
                  </a:lnTo>
                  <a:lnTo>
                    <a:pt x="59783" y="182205"/>
                  </a:lnTo>
                  <a:lnTo>
                    <a:pt x="164217" y="164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504"/>
          <p:cNvGrpSpPr/>
          <p:nvPr/>
        </p:nvGrpSpPr>
        <p:grpSpPr>
          <a:xfrm>
            <a:off x="6943529" y="5535481"/>
            <a:ext cx="905072" cy="338270"/>
            <a:chOff x="6943529" y="5535481"/>
            <a:chExt cx="905072" cy="338270"/>
          </a:xfrm>
        </p:grpSpPr>
        <p:sp>
          <p:nvSpPr>
            <p:cNvPr id="196" name="SMARTInkShape-2383"/>
            <p:cNvSpPr/>
            <p:nvPr>
              <p:custDataLst>
                <p:tags r:id="rId86"/>
              </p:custDataLst>
            </p:nvPr>
          </p:nvSpPr>
          <p:spPr>
            <a:xfrm>
              <a:off x="7538333" y="5560292"/>
              <a:ext cx="98469" cy="213472"/>
            </a:xfrm>
            <a:custGeom>
              <a:avLst/>
              <a:gdLst/>
              <a:ahLst/>
              <a:cxnLst/>
              <a:rect l="0" t="0" r="0" b="0"/>
              <a:pathLst>
                <a:path w="98469" h="213472">
                  <a:moveTo>
                    <a:pt x="5467" y="21358"/>
                  </a:moveTo>
                  <a:lnTo>
                    <a:pt x="5467" y="21358"/>
                  </a:lnTo>
                  <a:lnTo>
                    <a:pt x="2096" y="17987"/>
                  </a:lnTo>
                  <a:lnTo>
                    <a:pt x="441" y="12569"/>
                  </a:lnTo>
                  <a:lnTo>
                    <a:pt x="0" y="9149"/>
                  </a:lnTo>
                  <a:lnTo>
                    <a:pt x="1821" y="6163"/>
                  </a:lnTo>
                  <a:lnTo>
                    <a:pt x="9490" y="964"/>
                  </a:lnTo>
                  <a:lnTo>
                    <a:pt x="13794" y="0"/>
                  </a:lnTo>
                  <a:lnTo>
                    <a:pt x="22338" y="812"/>
                  </a:lnTo>
                  <a:lnTo>
                    <a:pt x="53118" y="17221"/>
                  </a:lnTo>
                  <a:lnTo>
                    <a:pt x="79163" y="40845"/>
                  </a:lnTo>
                  <a:lnTo>
                    <a:pt x="84231" y="47049"/>
                  </a:lnTo>
                  <a:lnTo>
                    <a:pt x="87981" y="61470"/>
                  </a:lnTo>
                  <a:lnTo>
                    <a:pt x="84639" y="90351"/>
                  </a:lnTo>
                  <a:lnTo>
                    <a:pt x="79224" y="99764"/>
                  </a:lnTo>
                  <a:lnTo>
                    <a:pt x="72819" y="105594"/>
                  </a:lnTo>
                  <a:lnTo>
                    <a:pt x="65953" y="109582"/>
                  </a:lnTo>
                  <a:lnTo>
                    <a:pt x="64100" y="113014"/>
                  </a:lnTo>
                  <a:lnTo>
                    <a:pt x="65721" y="115624"/>
                  </a:lnTo>
                  <a:lnTo>
                    <a:pt x="82520" y="133969"/>
                  </a:lnTo>
                  <a:lnTo>
                    <a:pt x="93130" y="153110"/>
                  </a:lnTo>
                  <a:lnTo>
                    <a:pt x="98468" y="180026"/>
                  </a:lnTo>
                  <a:lnTo>
                    <a:pt x="95955" y="194418"/>
                  </a:lnTo>
                  <a:lnTo>
                    <a:pt x="93308" y="200231"/>
                  </a:lnTo>
                  <a:lnTo>
                    <a:pt x="84724" y="208572"/>
                  </a:lnTo>
                  <a:lnTo>
                    <a:pt x="79472" y="211784"/>
                  </a:lnTo>
                  <a:lnTo>
                    <a:pt x="62346" y="213471"/>
                  </a:lnTo>
                  <a:lnTo>
                    <a:pt x="51853" y="212934"/>
                  </a:lnTo>
                  <a:lnTo>
                    <a:pt x="11817" y="18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84"/>
            <p:cNvSpPr/>
            <p:nvPr>
              <p:custDataLst>
                <p:tags r:id="rId87"/>
              </p:custDataLst>
            </p:nvPr>
          </p:nvSpPr>
          <p:spPr>
            <a:xfrm>
              <a:off x="7245350" y="573405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69850" y="0"/>
                  </a:moveTo>
                  <a:lnTo>
                    <a:pt x="69850" y="0"/>
                  </a:lnTo>
                  <a:lnTo>
                    <a:pt x="69850" y="6742"/>
                  </a:lnTo>
                  <a:lnTo>
                    <a:pt x="48802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85"/>
            <p:cNvSpPr/>
            <p:nvPr>
              <p:custDataLst>
                <p:tags r:id="rId88"/>
              </p:custDataLst>
            </p:nvPr>
          </p:nvSpPr>
          <p:spPr>
            <a:xfrm>
              <a:off x="7094999" y="5578809"/>
              <a:ext cx="118840" cy="139710"/>
            </a:xfrm>
            <a:custGeom>
              <a:avLst/>
              <a:gdLst/>
              <a:ahLst/>
              <a:cxnLst/>
              <a:rect l="0" t="0" r="0" b="0"/>
              <a:pathLst>
                <a:path w="118840" h="139710">
                  <a:moveTo>
                    <a:pt x="61451" y="47291"/>
                  </a:moveTo>
                  <a:lnTo>
                    <a:pt x="61451" y="47291"/>
                  </a:lnTo>
                  <a:lnTo>
                    <a:pt x="68192" y="47291"/>
                  </a:lnTo>
                  <a:lnTo>
                    <a:pt x="69473" y="46585"/>
                  </a:lnTo>
                  <a:lnTo>
                    <a:pt x="69621" y="45409"/>
                  </a:lnTo>
                  <a:lnTo>
                    <a:pt x="69014" y="43920"/>
                  </a:lnTo>
                  <a:lnTo>
                    <a:pt x="66493" y="43633"/>
                  </a:lnTo>
                  <a:lnTo>
                    <a:pt x="58047" y="45195"/>
                  </a:lnTo>
                  <a:lnTo>
                    <a:pt x="31015" y="62085"/>
                  </a:lnTo>
                  <a:lnTo>
                    <a:pt x="4865" y="85275"/>
                  </a:lnTo>
                  <a:lnTo>
                    <a:pt x="1024" y="94512"/>
                  </a:lnTo>
                  <a:lnTo>
                    <a:pt x="0" y="99938"/>
                  </a:lnTo>
                  <a:lnTo>
                    <a:pt x="2139" y="105672"/>
                  </a:lnTo>
                  <a:lnTo>
                    <a:pt x="12042" y="117688"/>
                  </a:lnTo>
                  <a:lnTo>
                    <a:pt x="33484" y="132982"/>
                  </a:lnTo>
                  <a:lnTo>
                    <a:pt x="64453" y="139709"/>
                  </a:lnTo>
                  <a:lnTo>
                    <a:pt x="82541" y="137519"/>
                  </a:lnTo>
                  <a:lnTo>
                    <a:pt x="102742" y="128353"/>
                  </a:lnTo>
                  <a:lnTo>
                    <a:pt x="108029" y="124615"/>
                  </a:lnTo>
                  <a:lnTo>
                    <a:pt x="115783" y="109174"/>
                  </a:lnTo>
                  <a:lnTo>
                    <a:pt x="118839" y="99130"/>
                  </a:lnTo>
                  <a:lnTo>
                    <a:pt x="116398" y="61396"/>
                  </a:lnTo>
                  <a:lnTo>
                    <a:pt x="103366" y="29049"/>
                  </a:lnTo>
                  <a:lnTo>
                    <a:pt x="90193" y="14254"/>
                  </a:lnTo>
                  <a:lnTo>
                    <a:pt x="72554" y="1754"/>
                  </a:lnTo>
                  <a:lnTo>
                    <a:pt x="68853" y="0"/>
                  </a:lnTo>
                  <a:lnTo>
                    <a:pt x="66386" y="241"/>
                  </a:lnTo>
                  <a:lnTo>
                    <a:pt x="61451" y="9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86"/>
            <p:cNvSpPr/>
            <p:nvPr>
              <p:custDataLst>
                <p:tags r:id="rId89"/>
              </p:custDataLst>
            </p:nvPr>
          </p:nvSpPr>
          <p:spPr>
            <a:xfrm>
              <a:off x="6943529" y="5535481"/>
              <a:ext cx="87664" cy="229211"/>
            </a:xfrm>
            <a:custGeom>
              <a:avLst/>
              <a:gdLst/>
              <a:ahLst/>
              <a:cxnLst/>
              <a:rect l="0" t="0" r="0" b="0"/>
              <a:pathLst>
                <a:path w="87664" h="229211">
                  <a:moveTo>
                    <a:pt x="3371" y="27119"/>
                  </a:moveTo>
                  <a:lnTo>
                    <a:pt x="3371" y="27119"/>
                  </a:lnTo>
                  <a:lnTo>
                    <a:pt x="0" y="23748"/>
                  </a:lnTo>
                  <a:lnTo>
                    <a:pt x="226" y="16449"/>
                  </a:lnTo>
                  <a:lnTo>
                    <a:pt x="2679" y="7560"/>
                  </a:lnTo>
                  <a:lnTo>
                    <a:pt x="6120" y="1258"/>
                  </a:lnTo>
                  <a:lnTo>
                    <a:pt x="10143" y="0"/>
                  </a:lnTo>
                  <a:lnTo>
                    <a:pt x="22138" y="485"/>
                  </a:lnTo>
                  <a:lnTo>
                    <a:pt x="41387" y="8095"/>
                  </a:lnTo>
                  <a:lnTo>
                    <a:pt x="57125" y="19287"/>
                  </a:lnTo>
                  <a:lnTo>
                    <a:pt x="64421" y="33046"/>
                  </a:lnTo>
                  <a:lnTo>
                    <a:pt x="71483" y="60510"/>
                  </a:lnTo>
                  <a:lnTo>
                    <a:pt x="68686" y="72299"/>
                  </a:lnTo>
                  <a:lnTo>
                    <a:pt x="49316" y="112963"/>
                  </a:lnTo>
                  <a:lnTo>
                    <a:pt x="48485" y="120775"/>
                  </a:lnTo>
                  <a:lnTo>
                    <a:pt x="49674" y="124129"/>
                  </a:lnTo>
                  <a:lnTo>
                    <a:pt x="82538" y="168648"/>
                  </a:lnTo>
                  <a:lnTo>
                    <a:pt x="87475" y="180332"/>
                  </a:lnTo>
                  <a:lnTo>
                    <a:pt x="87663" y="186411"/>
                  </a:lnTo>
                  <a:lnTo>
                    <a:pt x="84108" y="198810"/>
                  </a:lnTo>
                  <a:lnTo>
                    <a:pt x="70803" y="217690"/>
                  </a:lnTo>
                  <a:lnTo>
                    <a:pt x="63208" y="224706"/>
                  </a:lnTo>
                  <a:lnTo>
                    <a:pt x="60196" y="226577"/>
                  </a:lnTo>
                  <a:lnTo>
                    <a:pt x="45844" y="229210"/>
                  </a:lnTo>
                  <a:lnTo>
                    <a:pt x="41563" y="227463"/>
                  </a:lnTo>
                  <a:lnTo>
                    <a:pt x="34926" y="219877"/>
                  </a:lnTo>
                  <a:lnTo>
                    <a:pt x="28771" y="198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87"/>
            <p:cNvSpPr/>
            <p:nvPr>
              <p:custDataLst>
                <p:tags r:id="rId90"/>
              </p:custDataLst>
            </p:nvPr>
          </p:nvSpPr>
          <p:spPr>
            <a:xfrm>
              <a:off x="7727950" y="5578279"/>
              <a:ext cx="32002" cy="168472"/>
            </a:xfrm>
            <a:custGeom>
              <a:avLst/>
              <a:gdLst/>
              <a:ahLst/>
              <a:cxnLst/>
              <a:rect l="0" t="0" r="0" b="0"/>
              <a:pathLst>
                <a:path w="32002" h="168472">
                  <a:moveTo>
                    <a:pt x="0" y="3371"/>
                  </a:moveTo>
                  <a:lnTo>
                    <a:pt x="0" y="3371"/>
                  </a:lnTo>
                  <a:lnTo>
                    <a:pt x="13484" y="0"/>
                  </a:lnTo>
                  <a:lnTo>
                    <a:pt x="18867" y="418"/>
                  </a:lnTo>
                  <a:lnTo>
                    <a:pt x="28611" y="4646"/>
                  </a:lnTo>
                  <a:lnTo>
                    <a:pt x="31068" y="7749"/>
                  </a:lnTo>
                  <a:lnTo>
                    <a:pt x="32001" y="11229"/>
                  </a:lnTo>
                  <a:lnTo>
                    <a:pt x="26008" y="56433"/>
                  </a:lnTo>
                  <a:lnTo>
                    <a:pt x="17270" y="96391"/>
                  </a:lnTo>
                  <a:lnTo>
                    <a:pt x="63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88"/>
            <p:cNvSpPr/>
            <p:nvPr>
              <p:custDataLst>
                <p:tags r:id="rId91"/>
              </p:custDataLst>
            </p:nvPr>
          </p:nvSpPr>
          <p:spPr>
            <a:xfrm>
              <a:off x="7791450" y="58039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56444" y="6480"/>
                  </a:lnTo>
                  <a:lnTo>
                    <a:pt x="53779" y="15580"/>
                  </a:lnTo>
                  <a:lnTo>
                    <a:pt x="38199" y="3597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505"/>
          <p:cNvGrpSpPr/>
          <p:nvPr/>
        </p:nvGrpSpPr>
        <p:grpSpPr>
          <a:xfrm>
            <a:off x="8191500" y="5553768"/>
            <a:ext cx="349251" cy="396183"/>
            <a:chOff x="8191500" y="5553768"/>
            <a:chExt cx="349251" cy="396183"/>
          </a:xfrm>
        </p:grpSpPr>
        <p:sp>
          <p:nvSpPr>
            <p:cNvPr id="203" name="SMARTInkShape-2389"/>
            <p:cNvSpPr/>
            <p:nvPr>
              <p:custDataLst>
                <p:tags r:id="rId83"/>
              </p:custDataLst>
            </p:nvPr>
          </p:nvSpPr>
          <p:spPr>
            <a:xfrm>
              <a:off x="8191500" y="5553768"/>
              <a:ext cx="104702" cy="307283"/>
            </a:xfrm>
            <a:custGeom>
              <a:avLst/>
              <a:gdLst/>
              <a:ahLst/>
              <a:cxnLst/>
              <a:rect l="0" t="0" r="0" b="0"/>
              <a:pathLst>
                <a:path w="104702" h="30728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0" y="42343"/>
                  </a:lnTo>
                  <a:lnTo>
                    <a:pt x="0" y="79204"/>
                  </a:lnTo>
                  <a:lnTo>
                    <a:pt x="1411" y="119446"/>
                  </a:lnTo>
                  <a:lnTo>
                    <a:pt x="6741" y="137251"/>
                  </a:lnTo>
                  <a:lnTo>
                    <a:pt x="12255" y="143128"/>
                  </a:lnTo>
                  <a:lnTo>
                    <a:pt x="27789" y="149658"/>
                  </a:lnTo>
                  <a:lnTo>
                    <a:pt x="44572" y="148797"/>
                  </a:lnTo>
                  <a:lnTo>
                    <a:pt x="61437" y="143005"/>
                  </a:lnTo>
                  <a:lnTo>
                    <a:pt x="96982" y="122796"/>
                  </a:lnTo>
                  <a:lnTo>
                    <a:pt x="100638" y="122203"/>
                  </a:lnTo>
                  <a:lnTo>
                    <a:pt x="103075" y="123218"/>
                  </a:lnTo>
                  <a:lnTo>
                    <a:pt x="104701" y="125306"/>
                  </a:lnTo>
                  <a:lnTo>
                    <a:pt x="100615" y="170377"/>
                  </a:lnTo>
                  <a:lnTo>
                    <a:pt x="94958" y="208391"/>
                  </a:lnTo>
                  <a:lnTo>
                    <a:pt x="86932" y="247172"/>
                  </a:lnTo>
                  <a:lnTo>
                    <a:pt x="69850" y="30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90"/>
            <p:cNvSpPr/>
            <p:nvPr>
              <p:custDataLst>
                <p:tags r:id="rId84"/>
              </p:custDataLst>
            </p:nvPr>
          </p:nvSpPr>
          <p:spPr>
            <a:xfrm>
              <a:off x="8368012" y="5586224"/>
              <a:ext cx="91221" cy="281177"/>
            </a:xfrm>
            <a:custGeom>
              <a:avLst/>
              <a:gdLst/>
              <a:ahLst/>
              <a:cxnLst/>
              <a:rect l="0" t="0" r="0" b="0"/>
              <a:pathLst>
                <a:path w="91221" h="281177">
                  <a:moveTo>
                    <a:pt x="20338" y="14476"/>
                  </a:moveTo>
                  <a:lnTo>
                    <a:pt x="20338" y="14476"/>
                  </a:lnTo>
                  <a:lnTo>
                    <a:pt x="23708" y="7734"/>
                  </a:lnTo>
                  <a:lnTo>
                    <a:pt x="23996" y="5042"/>
                  </a:lnTo>
                  <a:lnTo>
                    <a:pt x="22434" y="170"/>
                  </a:lnTo>
                  <a:lnTo>
                    <a:pt x="21029" y="0"/>
                  </a:lnTo>
                  <a:lnTo>
                    <a:pt x="19388" y="1298"/>
                  </a:lnTo>
                  <a:lnTo>
                    <a:pt x="11683" y="13519"/>
                  </a:lnTo>
                  <a:lnTo>
                    <a:pt x="2095" y="35516"/>
                  </a:lnTo>
                  <a:lnTo>
                    <a:pt x="0" y="52519"/>
                  </a:lnTo>
                  <a:lnTo>
                    <a:pt x="2126" y="68073"/>
                  </a:lnTo>
                  <a:lnTo>
                    <a:pt x="7775" y="79689"/>
                  </a:lnTo>
                  <a:lnTo>
                    <a:pt x="20634" y="89556"/>
                  </a:lnTo>
                  <a:lnTo>
                    <a:pt x="66138" y="110952"/>
                  </a:lnTo>
                  <a:lnTo>
                    <a:pt x="80204" y="118737"/>
                  </a:lnTo>
                  <a:lnTo>
                    <a:pt x="88808" y="126902"/>
                  </a:lnTo>
                  <a:lnTo>
                    <a:pt x="91220" y="140878"/>
                  </a:lnTo>
                  <a:lnTo>
                    <a:pt x="87021" y="181966"/>
                  </a:lnTo>
                  <a:lnTo>
                    <a:pt x="84257" y="224550"/>
                  </a:lnTo>
                  <a:lnTo>
                    <a:pt x="83838" y="28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91"/>
            <p:cNvSpPr/>
            <p:nvPr>
              <p:custDataLst>
                <p:tags r:id="rId85"/>
              </p:custDataLst>
            </p:nvPr>
          </p:nvSpPr>
          <p:spPr>
            <a:xfrm>
              <a:off x="8477250" y="58801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63500" y="10113"/>
                  </a:lnTo>
                  <a:lnTo>
                    <a:pt x="56758" y="26515"/>
                  </a:lnTo>
                  <a:lnTo>
                    <a:pt x="49685" y="34833"/>
                  </a:lnTo>
                  <a:lnTo>
                    <a:pt x="11833" y="6572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506"/>
          <p:cNvGrpSpPr/>
          <p:nvPr/>
        </p:nvGrpSpPr>
        <p:grpSpPr>
          <a:xfrm>
            <a:off x="8774276" y="5632741"/>
            <a:ext cx="367033" cy="291810"/>
            <a:chOff x="8774276" y="5632741"/>
            <a:chExt cx="367033" cy="291810"/>
          </a:xfrm>
        </p:grpSpPr>
        <p:sp>
          <p:nvSpPr>
            <p:cNvPr id="207" name="SMARTInkShape-2392"/>
            <p:cNvSpPr/>
            <p:nvPr>
              <p:custDataLst>
                <p:tags r:id="rId80"/>
              </p:custDataLst>
            </p:nvPr>
          </p:nvSpPr>
          <p:spPr>
            <a:xfrm>
              <a:off x="8774276" y="5632741"/>
              <a:ext cx="112445" cy="228659"/>
            </a:xfrm>
            <a:custGeom>
              <a:avLst/>
              <a:gdLst/>
              <a:ahLst/>
              <a:cxnLst/>
              <a:rect l="0" t="0" r="0" b="0"/>
              <a:pathLst>
                <a:path w="112445" h="228659">
                  <a:moveTo>
                    <a:pt x="103024" y="18759"/>
                  </a:moveTo>
                  <a:lnTo>
                    <a:pt x="103024" y="18759"/>
                  </a:lnTo>
                  <a:lnTo>
                    <a:pt x="111861" y="9920"/>
                  </a:lnTo>
                  <a:lnTo>
                    <a:pt x="112444" y="8633"/>
                  </a:lnTo>
                  <a:lnTo>
                    <a:pt x="112126" y="7775"/>
                  </a:lnTo>
                  <a:lnTo>
                    <a:pt x="103175" y="3027"/>
                  </a:lnTo>
                  <a:lnTo>
                    <a:pt x="56425" y="0"/>
                  </a:lnTo>
                  <a:lnTo>
                    <a:pt x="34418" y="3167"/>
                  </a:lnTo>
                  <a:lnTo>
                    <a:pt x="14492" y="11944"/>
                  </a:lnTo>
                  <a:lnTo>
                    <a:pt x="5351" y="21374"/>
                  </a:lnTo>
                  <a:lnTo>
                    <a:pt x="1926" y="26852"/>
                  </a:lnTo>
                  <a:lnTo>
                    <a:pt x="0" y="40465"/>
                  </a:lnTo>
                  <a:lnTo>
                    <a:pt x="4514" y="75571"/>
                  </a:lnTo>
                  <a:lnTo>
                    <a:pt x="10088" y="90105"/>
                  </a:lnTo>
                  <a:lnTo>
                    <a:pt x="30801" y="126404"/>
                  </a:lnTo>
                  <a:lnTo>
                    <a:pt x="33708" y="128622"/>
                  </a:lnTo>
                  <a:lnTo>
                    <a:pt x="49820" y="132183"/>
                  </a:lnTo>
                  <a:lnTo>
                    <a:pt x="68266" y="134354"/>
                  </a:lnTo>
                  <a:lnTo>
                    <a:pt x="84965" y="143869"/>
                  </a:lnTo>
                  <a:lnTo>
                    <a:pt x="105808" y="163808"/>
                  </a:lnTo>
                  <a:lnTo>
                    <a:pt x="109112" y="168375"/>
                  </a:lnTo>
                  <a:lnTo>
                    <a:pt x="110903" y="182856"/>
                  </a:lnTo>
                  <a:lnTo>
                    <a:pt x="110393" y="191657"/>
                  </a:lnTo>
                  <a:lnTo>
                    <a:pt x="104182" y="205199"/>
                  </a:lnTo>
                  <a:lnTo>
                    <a:pt x="93660" y="215921"/>
                  </a:lnTo>
                  <a:lnTo>
                    <a:pt x="79577" y="225390"/>
                  </a:lnTo>
                  <a:lnTo>
                    <a:pt x="65791" y="228658"/>
                  </a:lnTo>
                  <a:lnTo>
                    <a:pt x="59152" y="228542"/>
                  </a:lnTo>
                  <a:lnTo>
                    <a:pt x="48012" y="224650"/>
                  </a:lnTo>
                  <a:lnTo>
                    <a:pt x="43066" y="221637"/>
                  </a:lnTo>
                  <a:lnTo>
                    <a:pt x="41179" y="218216"/>
                  </a:lnTo>
                  <a:lnTo>
                    <a:pt x="45874" y="20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93"/>
            <p:cNvSpPr/>
            <p:nvPr>
              <p:custDataLst>
                <p:tags r:id="rId81"/>
              </p:custDataLst>
            </p:nvPr>
          </p:nvSpPr>
          <p:spPr>
            <a:xfrm>
              <a:off x="8973158" y="5708650"/>
              <a:ext cx="106066" cy="130335"/>
            </a:xfrm>
            <a:custGeom>
              <a:avLst/>
              <a:gdLst/>
              <a:ahLst/>
              <a:cxnLst/>
              <a:rect l="0" t="0" r="0" b="0"/>
              <a:pathLst>
                <a:path w="106066" h="130335">
                  <a:moveTo>
                    <a:pt x="37492" y="12700"/>
                  </a:moveTo>
                  <a:lnTo>
                    <a:pt x="37492" y="12700"/>
                  </a:lnTo>
                  <a:lnTo>
                    <a:pt x="47631" y="8336"/>
                  </a:lnTo>
                  <a:lnTo>
                    <a:pt x="55168" y="7233"/>
                  </a:lnTo>
                  <a:lnTo>
                    <a:pt x="55627" y="7644"/>
                  </a:lnTo>
                  <a:lnTo>
                    <a:pt x="17910" y="30138"/>
                  </a:lnTo>
                  <a:lnTo>
                    <a:pt x="7387" y="45850"/>
                  </a:lnTo>
                  <a:lnTo>
                    <a:pt x="123" y="65533"/>
                  </a:lnTo>
                  <a:lnTo>
                    <a:pt x="0" y="91775"/>
                  </a:lnTo>
                  <a:lnTo>
                    <a:pt x="2720" y="106406"/>
                  </a:lnTo>
                  <a:lnTo>
                    <a:pt x="7254" y="112565"/>
                  </a:lnTo>
                  <a:lnTo>
                    <a:pt x="21701" y="123172"/>
                  </a:lnTo>
                  <a:lnTo>
                    <a:pt x="42927" y="130334"/>
                  </a:lnTo>
                  <a:lnTo>
                    <a:pt x="59898" y="126366"/>
                  </a:lnTo>
                  <a:lnTo>
                    <a:pt x="85523" y="112230"/>
                  </a:lnTo>
                  <a:lnTo>
                    <a:pt x="97644" y="101386"/>
                  </a:lnTo>
                  <a:lnTo>
                    <a:pt x="103032" y="91863"/>
                  </a:lnTo>
                  <a:lnTo>
                    <a:pt x="106065" y="68454"/>
                  </a:lnTo>
                  <a:lnTo>
                    <a:pt x="99249" y="47357"/>
                  </a:lnTo>
                  <a:lnTo>
                    <a:pt x="78617" y="12803"/>
                  </a:lnTo>
                  <a:lnTo>
                    <a:pt x="56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94"/>
            <p:cNvSpPr/>
            <p:nvPr>
              <p:custDataLst>
                <p:tags r:id="rId82"/>
              </p:custDataLst>
            </p:nvPr>
          </p:nvSpPr>
          <p:spPr>
            <a:xfrm>
              <a:off x="9074150" y="5810250"/>
              <a:ext cx="67159" cy="114301"/>
            </a:xfrm>
            <a:custGeom>
              <a:avLst/>
              <a:gdLst/>
              <a:ahLst/>
              <a:cxnLst/>
              <a:rect l="0" t="0" r="0" b="0"/>
              <a:pathLst>
                <a:path w="67159" h="114301">
                  <a:moveTo>
                    <a:pt x="63500" y="0"/>
                  </a:moveTo>
                  <a:lnTo>
                    <a:pt x="63500" y="0"/>
                  </a:lnTo>
                  <a:lnTo>
                    <a:pt x="67158" y="20279"/>
                  </a:lnTo>
                  <a:lnTo>
                    <a:pt x="65596" y="35354"/>
                  </a:lnTo>
                  <a:lnTo>
                    <a:pt x="50637" y="63078"/>
                  </a:lnTo>
                  <a:lnTo>
                    <a:pt x="19427" y="10061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507"/>
          <p:cNvGrpSpPr/>
          <p:nvPr/>
        </p:nvGrpSpPr>
        <p:grpSpPr>
          <a:xfrm>
            <a:off x="9388585" y="5703624"/>
            <a:ext cx="326916" cy="271727"/>
            <a:chOff x="9388585" y="5703624"/>
            <a:chExt cx="326916" cy="271727"/>
          </a:xfrm>
        </p:grpSpPr>
        <p:sp>
          <p:nvSpPr>
            <p:cNvPr id="211" name="SMARTInkShape-2395"/>
            <p:cNvSpPr/>
            <p:nvPr>
              <p:custDataLst>
                <p:tags r:id="rId77"/>
              </p:custDataLst>
            </p:nvPr>
          </p:nvSpPr>
          <p:spPr>
            <a:xfrm>
              <a:off x="9388585" y="5703624"/>
              <a:ext cx="101974" cy="218992"/>
            </a:xfrm>
            <a:custGeom>
              <a:avLst/>
              <a:gdLst/>
              <a:ahLst/>
              <a:cxnLst/>
              <a:rect l="0" t="0" r="0" b="0"/>
              <a:pathLst>
                <a:path w="101974" h="218992">
                  <a:moveTo>
                    <a:pt x="98315" y="36776"/>
                  </a:moveTo>
                  <a:lnTo>
                    <a:pt x="98315" y="36776"/>
                  </a:lnTo>
                  <a:lnTo>
                    <a:pt x="101685" y="33405"/>
                  </a:lnTo>
                  <a:lnTo>
                    <a:pt x="101973" y="32412"/>
                  </a:lnTo>
                  <a:lnTo>
                    <a:pt x="101459" y="31750"/>
                  </a:lnTo>
                  <a:lnTo>
                    <a:pt x="100410" y="31309"/>
                  </a:lnTo>
                  <a:lnTo>
                    <a:pt x="99713" y="30309"/>
                  </a:lnTo>
                  <a:lnTo>
                    <a:pt x="93367" y="15283"/>
                  </a:lnTo>
                  <a:lnTo>
                    <a:pt x="89531" y="10054"/>
                  </a:lnTo>
                  <a:lnTo>
                    <a:pt x="76663" y="3145"/>
                  </a:lnTo>
                  <a:lnTo>
                    <a:pt x="56073" y="0"/>
                  </a:lnTo>
                  <a:lnTo>
                    <a:pt x="38840" y="2439"/>
                  </a:lnTo>
                  <a:lnTo>
                    <a:pt x="21426" y="14372"/>
                  </a:lnTo>
                  <a:lnTo>
                    <a:pt x="14753" y="25408"/>
                  </a:lnTo>
                  <a:lnTo>
                    <a:pt x="10469" y="46368"/>
                  </a:lnTo>
                  <a:lnTo>
                    <a:pt x="7574" y="92170"/>
                  </a:lnTo>
                  <a:lnTo>
                    <a:pt x="2520" y="104224"/>
                  </a:lnTo>
                  <a:lnTo>
                    <a:pt x="585" y="107141"/>
                  </a:lnTo>
                  <a:lnTo>
                    <a:pt x="0" y="109792"/>
                  </a:lnTo>
                  <a:lnTo>
                    <a:pt x="316" y="112264"/>
                  </a:lnTo>
                  <a:lnTo>
                    <a:pt x="1232" y="114619"/>
                  </a:lnTo>
                  <a:lnTo>
                    <a:pt x="2549" y="116187"/>
                  </a:lnTo>
                  <a:lnTo>
                    <a:pt x="5893" y="117932"/>
                  </a:lnTo>
                  <a:lnTo>
                    <a:pt x="32249" y="122574"/>
                  </a:lnTo>
                  <a:lnTo>
                    <a:pt x="72364" y="148547"/>
                  </a:lnTo>
                  <a:lnTo>
                    <a:pt x="88431" y="168280"/>
                  </a:lnTo>
                  <a:lnTo>
                    <a:pt x="95386" y="185258"/>
                  </a:lnTo>
                  <a:lnTo>
                    <a:pt x="93250" y="196607"/>
                  </a:lnTo>
                  <a:lnTo>
                    <a:pt x="90705" y="202597"/>
                  </a:lnTo>
                  <a:lnTo>
                    <a:pt x="80351" y="211134"/>
                  </a:lnTo>
                  <a:lnTo>
                    <a:pt x="67048" y="216574"/>
                  </a:lnTo>
                  <a:lnTo>
                    <a:pt x="54080" y="218991"/>
                  </a:lnTo>
                  <a:lnTo>
                    <a:pt x="41260" y="216303"/>
                  </a:lnTo>
                  <a:lnTo>
                    <a:pt x="34878" y="213611"/>
                  </a:lnTo>
                  <a:lnTo>
                    <a:pt x="31329" y="208993"/>
                  </a:lnTo>
                  <a:lnTo>
                    <a:pt x="28465" y="18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96"/>
            <p:cNvSpPr/>
            <p:nvPr>
              <p:custDataLst>
                <p:tags r:id="rId78"/>
              </p:custDataLst>
            </p:nvPr>
          </p:nvSpPr>
          <p:spPr>
            <a:xfrm>
              <a:off x="9588500" y="5713041"/>
              <a:ext cx="89231" cy="204848"/>
            </a:xfrm>
            <a:custGeom>
              <a:avLst/>
              <a:gdLst/>
              <a:ahLst/>
              <a:cxnLst/>
              <a:rect l="0" t="0" r="0" b="0"/>
              <a:pathLst>
                <a:path w="89231" h="204848">
                  <a:moveTo>
                    <a:pt x="76200" y="33709"/>
                  </a:moveTo>
                  <a:lnTo>
                    <a:pt x="76200" y="33709"/>
                  </a:lnTo>
                  <a:lnTo>
                    <a:pt x="86313" y="23596"/>
                  </a:lnTo>
                  <a:lnTo>
                    <a:pt x="88586" y="19206"/>
                  </a:lnTo>
                  <a:lnTo>
                    <a:pt x="89230" y="10565"/>
                  </a:lnTo>
                  <a:lnTo>
                    <a:pt x="87165" y="3902"/>
                  </a:lnTo>
                  <a:lnTo>
                    <a:pt x="85627" y="1138"/>
                  </a:lnTo>
                  <a:lnTo>
                    <a:pt x="83190" y="0"/>
                  </a:lnTo>
                  <a:lnTo>
                    <a:pt x="76719" y="618"/>
                  </a:lnTo>
                  <a:lnTo>
                    <a:pt x="61772" y="11675"/>
                  </a:lnTo>
                  <a:lnTo>
                    <a:pt x="38464" y="54652"/>
                  </a:lnTo>
                  <a:lnTo>
                    <a:pt x="25429" y="95575"/>
                  </a:lnTo>
                  <a:lnTo>
                    <a:pt x="21646" y="134825"/>
                  </a:lnTo>
                  <a:lnTo>
                    <a:pt x="26331" y="180369"/>
                  </a:lnTo>
                  <a:lnTo>
                    <a:pt x="30752" y="194846"/>
                  </a:lnTo>
                  <a:lnTo>
                    <a:pt x="37421" y="203633"/>
                  </a:lnTo>
                  <a:lnTo>
                    <a:pt x="41881" y="204847"/>
                  </a:lnTo>
                  <a:lnTo>
                    <a:pt x="52481" y="202433"/>
                  </a:lnTo>
                  <a:lnTo>
                    <a:pt x="63606" y="196512"/>
                  </a:lnTo>
                  <a:lnTo>
                    <a:pt x="68955" y="186734"/>
                  </a:lnTo>
                  <a:lnTo>
                    <a:pt x="71371" y="180176"/>
                  </a:lnTo>
                  <a:lnTo>
                    <a:pt x="70864" y="172981"/>
                  </a:lnTo>
                  <a:lnTo>
                    <a:pt x="64656" y="157461"/>
                  </a:lnTo>
                  <a:lnTo>
                    <a:pt x="49261" y="139599"/>
                  </a:lnTo>
                  <a:lnTo>
                    <a:pt x="27922" y="128740"/>
                  </a:lnTo>
                  <a:lnTo>
                    <a:pt x="21437" y="128108"/>
                  </a:lnTo>
                  <a:lnTo>
                    <a:pt x="0" y="13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97"/>
            <p:cNvSpPr/>
            <p:nvPr>
              <p:custDataLst>
                <p:tags r:id="rId79"/>
              </p:custDataLst>
            </p:nvPr>
          </p:nvSpPr>
          <p:spPr>
            <a:xfrm>
              <a:off x="9652000" y="59245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62794" y="6480"/>
                  </a:lnTo>
                  <a:lnTo>
                    <a:pt x="60129" y="15579"/>
                  </a:lnTo>
                  <a:lnTo>
                    <a:pt x="52829" y="24798"/>
                  </a:lnTo>
                  <a:lnTo>
                    <a:pt x="41118" y="3359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508"/>
          <p:cNvGrpSpPr/>
          <p:nvPr/>
        </p:nvGrpSpPr>
        <p:grpSpPr>
          <a:xfrm>
            <a:off x="10033000" y="5924550"/>
            <a:ext cx="345537" cy="63501"/>
            <a:chOff x="10033000" y="5924550"/>
            <a:chExt cx="345537" cy="63501"/>
          </a:xfrm>
        </p:grpSpPr>
        <p:sp>
          <p:nvSpPr>
            <p:cNvPr id="215" name="SMARTInkShape-2398"/>
            <p:cNvSpPr/>
            <p:nvPr>
              <p:custDataLst>
                <p:tags r:id="rId74"/>
              </p:custDataLst>
            </p:nvPr>
          </p:nvSpPr>
          <p:spPr>
            <a:xfrm>
              <a:off x="10033000" y="59309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99"/>
            <p:cNvSpPr/>
            <p:nvPr>
              <p:custDataLst>
                <p:tags r:id="rId75"/>
              </p:custDataLst>
            </p:nvPr>
          </p:nvSpPr>
          <p:spPr>
            <a:xfrm>
              <a:off x="10229850" y="59245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5467" y="25400"/>
                  </a:lnTo>
                  <a:lnTo>
                    <a:pt x="15111" y="1109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400"/>
            <p:cNvSpPr/>
            <p:nvPr>
              <p:custDataLst>
                <p:tags r:id="rId76"/>
              </p:custDataLst>
            </p:nvPr>
          </p:nvSpPr>
          <p:spPr>
            <a:xfrm>
              <a:off x="10356850" y="5924550"/>
              <a:ext cx="21687" cy="63501"/>
            </a:xfrm>
            <a:custGeom>
              <a:avLst/>
              <a:gdLst/>
              <a:ahLst/>
              <a:cxnLst/>
              <a:rect l="0" t="0" r="0" b="0"/>
              <a:pathLst>
                <a:path w="21687" h="63501">
                  <a:moveTo>
                    <a:pt x="6350" y="0"/>
                  </a:moveTo>
                  <a:lnTo>
                    <a:pt x="6350" y="0"/>
                  </a:lnTo>
                  <a:lnTo>
                    <a:pt x="19215" y="14747"/>
                  </a:lnTo>
                  <a:lnTo>
                    <a:pt x="21277" y="18298"/>
                  </a:lnTo>
                  <a:lnTo>
                    <a:pt x="21686" y="27888"/>
                  </a:lnTo>
                  <a:lnTo>
                    <a:pt x="18810" y="3850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2401"/>
          <p:cNvSpPr/>
          <p:nvPr>
            <p:custDataLst>
              <p:tags r:id="rId5"/>
            </p:custDataLst>
          </p:nvPr>
        </p:nvSpPr>
        <p:spPr>
          <a:xfrm>
            <a:off x="10674350" y="5677783"/>
            <a:ext cx="112386" cy="488068"/>
          </a:xfrm>
          <a:custGeom>
            <a:avLst/>
            <a:gdLst/>
            <a:ahLst/>
            <a:cxnLst/>
            <a:rect l="0" t="0" r="0" b="0"/>
            <a:pathLst>
              <a:path w="112386" h="488068">
                <a:moveTo>
                  <a:pt x="38100" y="5467"/>
                </a:moveTo>
                <a:lnTo>
                  <a:pt x="38100" y="5467"/>
                </a:lnTo>
                <a:lnTo>
                  <a:pt x="44842" y="2096"/>
                </a:lnTo>
                <a:lnTo>
                  <a:pt x="59147" y="0"/>
                </a:lnTo>
                <a:lnTo>
                  <a:pt x="73420" y="2749"/>
                </a:lnTo>
                <a:lnTo>
                  <a:pt x="89958" y="18145"/>
                </a:lnTo>
                <a:lnTo>
                  <a:pt x="104893" y="43953"/>
                </a:lnTo>
                <a:lnTo>
                  <a:pt x="111513" y="67200"/>
                </a:lnTo>
                <a:lnTo>
                  <a:pt x="110103" y="94236"/>
                </a:lnTo>
                <a:lnTo>
                  <a:pt x="98941" y="137929"/>
                </a:lnTo>
                <a:lnTo>
                  <a:pt x="86991" y="179335"/>
                </a:lnTo>
                <a:lnTo>
                  <a:pt x="73082" y="224552"/>
                </a:lnTo>
                <a:lnTo>
                  <a:pt x="66618" y="264119"/>
                </a:lnTo>
                <a:lnTo>
                  <a:pt x="67942" y="280820"/>
                </a:lnTo>
                <a:lnTo>
                  <a:pt x="84682" y="324677"/>
                </a:lnTo>
                <a:lnTo>
                  <a:pt x="104608" y="370341"/>
                </a:lnTo>
                <a:lnTo>
                  <a:pt x="111429" y="401915"/>
                </a:lnTo>
                <a:lnTo>
                  <a:pt x="112385" y="413699"/>
                </a:lnTo>
                <a:lnTo>
                  <a:pt x="107806" y="432437"/>
                </a:lnTo>
                <a:lnTo>
                  <a:pt x="103620" y="440397"/>
                </a:lnTo>
                <a:lnTo>
                  <a:pt x="87681" y="453005"/>
                </a:lnTo>
                <a:lnTo>
                  <a:pt x="43845" y="476342"/>
                </a:lnTo>
                <a:lnTo>
                  <a:pt x="0" y="4880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510"/>
          <p:cNvGrpSpPr/>
          <p:nvPr/>
        </p:nvGrpSpPr>
        <p:grpSpPr>
          <a:xfrm>
            <a:off x="5685616" y="5858364"/>
            <a:ext cx="251635" cy="604454"/>
            <a:chOff x="5685616" y="5858364"/>
            <a:chExt cx="251635" cy="604454"/>
          </a:xfrm>
        </p:grpSpPr>
        <p:sp>
          <p:nvSpPr>
            <p:cNvPr id="220" name="SMARTInkShape-2402"/>
            <p:cNvSpPr/>
            <p:nvPr>
              <p:custDataLst>
                <p:tags r:id="rId72"/>
              </p:custDataLst>
            </p:nvPr>
          </p:nvSpPr>
          <p:spPr>
            <a:xfrm>
              <a:off x="5695950" y="5858364"/>
              <a:ext cx="110717" cy="604454"/>
            </a:xfrm>
            <a:custGeom>
              <a:avLst/>
              <a:gdLst/>
              <a:ahLst/>
              <a:cxnLst/>
              <a:rect l="0" t="0" r="0" b="0"/>
              <a:pathLst>
                <a:path w="110717" h="604454">
                  <a:moveTo>
                    <a:pt x="0" y="580536"/>
                  </a:moveTo>
                  <a:lnTo>
                    <a:pt x="0" y="580536"/>
                  </a:lnTo>
                  <a:lnTo>
                    <a:pt x="0" y="604453"/>
                  </a:lnTo>
                  <a:lnTo>
                    <a:pt x="3371" y="563710"/>
                  </a:lnTo>
                  <a:lnTo>
                    <a:pt x="7173" y="521421"/>
                  </a:lnTo>
                  <a:lnTo>
                    <a:pt x="12831" y="485353"/>
                  </a:lnTo>
                  <a:lnTo>
                    <a:pt x="16285" y="450979"/>
                  </a:lnTo>
                  <a:lnTo>
                    <a:pt x="21994" y="403860"/>
                  </a:lnTo>
                  <a:lnTo>
                    <a:pt x="30740" y="358619"/>
                  </a:lnTo>
                  <a:lnTo>
                    <a:pt x="39683" y="313934"/>
                  </a:lnTo>
                  <a:lnTo>
                    <a:pt x="49388" y="269415"/>
                  </a:lnTo>
                  <a:lnTo>
                    <a:pt x="56732" y="224945"/>
                  </a:lnTo>
                  <a:lnTo>
                    <a:pt x="65258" y="182370"/>
                  </a:lnTo>
                  <a:lnTo>
                    <a:pt x="74840" y="142945"/>
                  </a:lnTo>
                  <a:lnTo>
                    <a:pt x="84029" y="106333"/>
                  </a:lnTo>
                  <a:lnTo>
                    <a:pt x="96405" y="65728"/>
                  </a:lnTo>
                  <a:lnTo>
                    <a:pt x="107824" y="18810"/>
                  </a:lnTo>
                  <a:lnTo>
                    <a:pt x="110716" y="6324"/>
                  </a:lnTo>
                  <a:lnTo>
                    <a:pt x="110499" y="2995"/>
                  </a:lnTo>
                  <a:lnTo>
                    <a:pt x="109650" y="774"/>
                  </a:lnTo>
                  <a:lnTo>
                    <a:pt x="108377" y="0"/>
                  </a:lnTo>
                  <a:lnTo>
                    <a:pt x="106824" y="190"/>
                  </a:lnTo>
                  <a:lnTo>
                    <a:pt x="88900" y="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403"/>
            <p:cNvSpPr/>
            <p:nvPr>
              <p:custDataLst>
                <p:tags r:id="rId73"/>
              </p:custDataLst>
            </p:nvPr>
          </p:nvSpPr>
          <p:spPr>
            <a:xfrm>
              <a:off x="5685616" y="5885879"/>
              <a:ext cx="251635" cy="108522"/>
            </a:xfrm>
            <a:custGeom>
              <a:avLst/>
              <a:gdLst/>
              <a:ahLst/>
              <a:cxnLst/>
              <a:rect l="0" t="0" r="0" b="0"/>
              <a:pathLst>
                <a:path w="251635" h="108522">
                  <a:moveTo>
                    <a:pt x="29384" y="51371"/>
                  </a:moveTo>
                  <a:lnTo>
                    <a:pt x="29384" y="51371"/>
                  </a:lnTo>
                  <a:lnTo>
                    <a:pt x="26013" y="54742"/>
                  </a:lnTo>
                  <a:lnTo>
                    <a:pt x="23609" y="55029"/>
                  </a:lnTo>
                  <a:lnTo>
                    <a:pt x="13483" y="53474"/>
                  </a:lnTo>
                  <a:lnTo>
                    <a:pt x="2957" y="55444"/>
                  </a:lnTo>
                  <a:lnTo>
                    <a:pt x="1183" y="54791"/>
                  </a:lnTo>
                  <a:lnTo>
                    <a:pt x="0" y="53651"/>
                  </a:lnTo>
                  <a:lnTo>
                    <a:pt x="4330" y="46740"/>
                  </a:lnTo>
                  <a:lnTo>
                    <a:pt x="24357" y="25056"/>
                  </a:lnTo>
                  <a:lnTo>
                    <a:pt x="55960" y="10021"/>
                  </a:lnTo>
                  <a:lnTo>
                    <a:pt x="96603" y="0"/>
                  </a:lnTo>
                  <a:lnTo>
                    <a:pt x="133183" y="2675"/>
                  </a:lnTo>
                  <a:lnTo>
                    <a:pt x="151717" y="10678"/>
                  </a:lnTo>
                  <a:lnTo>
                    <a:pt x="198464" y="49494"/>
                  </a:lnTo>
                  <a:lnTo>
                    <a:pt x="238726" y="94774"/>
                  </a:lnTo>
                  <a:lnTo>
                    <a:pt x="251634" y="10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511"/>
          <p:cNvGrpSpPr/>
          <p:nvPr/>
        </p:nvGrpSpPr>
        <p:grpSpPr>
          <a:xfrm>
            <a:off x="7624508" y="5904373"/>
            <a:ext cx="147893" cy="616400"/>
            <a:chOff x="7624508" y="5904373"/>
            <a:chExt cx="147893" cy="616400"/>
          </a:xfrm>
        </p:grpSpPr>
        <p:sp>
          <p:nvSpPr>
            <p:cNvPr id="223" name="SMARTInkShape-2404"/>
            <p:cNvSpPr/>
            <p:nvPr>
              <p:custDataLst>
                <p:tags r:id="rId70"/>
              </p:custDataLst>
            </p:nvPr>
          </p:nvSpPr>
          <p:spPr>
            <a:xfrm>
              <a:off x="7626350" y="5914342"/>
              <a:ext cx="82551" cy="606431"/>
            </a:xfrm>
            <a:custGeom>
              <a:avLst/>
              <a:gdLst/>
              <a:ahLst/>
              <a:cxnLst/>
              <a:rect l="0" t="0" r="0" b="0"/>
              <a:pathLst>
                <a:path w="82551" h="606431">
                  <a:moveTo>
                    <a:pt x="0" y="581708"/>
                  </a:moveTo>
                  <a:lnTo>
                    <a:pt x="0" y="581708"/>
                  </a:lnTo>
                  <a:lnTo>
                    <a:pt x="4363" y="591847"/>
                  </a:lnTo>
                  <a:lnTo>
                    <a:pt x="6088" y="604818"/>
                  </a:lnTo>
                  <a:lnTo>
                    <a:pt x="6881" y="605582"/>
                  </a:lnTo>
                  <a:lnTo>
                    <a:pt x="9644" y="606430"/>
                  </a:lnTo>
                  <a:lnTo>
                    <a:pt x="11341" y="597399"/>
                  </a:lnTo>
                  <a:lnTo>
                    <a:pt x="12298" y="563074"/>
                  </a:lnTo>
                  <a:lnTo>
                    <a:pt x="12581" y="515744"/>
                  </a:lnTo>
                  <a:lnTo>
                    <a:pt x="12664" y="471146"/>
                  </a:lnTo>
                  <a:lnTo>
                    <a:pt x="13390" y="438731"/>
                  </a:lnTo>
                  <a:lnTo>
                    <a:pt x="16063" y="405509"/>
                  </a:lnTo>
                  <a:lnTo>
                    <a:pt x="21536" y="358443"/>
                  </a:lnTo>
                  <a:lnTo>
                    <a:pt x="23683" y="326317"/>
                  </a:lnTo>
                  <a:lnTo>
                    <a:pt x="26047" y="293223"/>
                  </a:lnTo>
                  <a:lnTo>
                    <a:pt x="31802" y="259700"/>
                  </a:lnTo>
                  <a:lnTo>
                    <a:pt x="36233" y="212464"/>
                  </a:lnTo>
                  <a:lnTo>
                    <a:pt x="44289" y="170559"/>
                  </a:lnTo>
                  <a:lnTo>
                    <a:pt x="52241" y="131332"/>
                  </a:lnTo>
                  <a:lnTo>
                    <a:pt x="58731" y="100024"/>
                  </a:lnTo>
                  <a:lnTo>
                    <a:pt x="70318" y="54224"/>
                  </a:lnTo>
                  <a:lnTo>
                    <a:pt x="81476" y="11075"/>
                  </a:lnTo>
                  <a:lnTo>
                    <a:pt x="82338" y="188"/>
                  </a:lnTo>
                  <a:lnTo>
                    <a:pt x="82408" y="0"/>
                  </a:lnTo>
                  <a:lnTo>
                    <a:pt x="82550" y="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405"/>
            <p:cNvSpPr/>
            <p:nvPr>
              <p:custDataLst>
                <p:tags r:id="rId71"/>
              </p:custDataLst>
            </p:nvPr>
          </p:nvSpPr>
          <p:spPr>
            <a:xfrm>
              <a:off x="7624508" y="5904373"/>
              <a:ext cx="147893" cy="96378"/>
            </a:xfrm>
            <a:custGeom>
              <a:avLst/>
              <a:gdLst/>
              <a:ahLst/>
              <a:cxnLst/>
              <a:rect l="0" t="0" r="0" b="0"/>
              <a:pathLst>
                <a:path w="147893" h="96378">
                  <a:moveTo>
                    <a:pt x="27242" y="77327"/>
                  </a:moveTo>
                  <a:lnTo>
                    <a:pt x="27242" y="77327"/>
                  </a:lnTo>
                  <a:lnTo>
                    <a:pt x="7468" y="82794"/>
                  </a:lnTo>
                  <a:lnTo>
                    <a:pt x="4887" y="81678"/>
                  </a:lnTo>
                  <a:lnTo>
                    <a:pt x="138" y="76674"/>
                  </a:lnTo>
                  <a:lnTo>
                    <a:pt x="0" y="72658"/>
                  </a:lnTo>
                  <a:lnTo>
                    <a:pt x="3610" y="62552"/>
                  </a:lnTo>
                  <a:lnTo>
                    <a:pt x="39711" y="17103"/>
                  </a:lnTo>
                  <a:lnTo>
                    <a:pt x="49482" y="8698"/>
                  </a:lnTo>
                  <a:lnTo>
                    <a:pt x="69657" y="0"/>
                  </a:lnTo>
                  <a:lnTo>
                    <a:pt x="89132" y="2744"/>
                  </a:lnTo>
                  <a:lnTo>
                    <a:pt x="109076" y="11723"/>
                  </a:lnTo>
                  <a:lnTo>
                    <a:pt x="122644" y="25121"/>
                  </a:lnTo>
                  <a:lnTo>
                    <a:pt x="137783" y="64741"/>
                  </a:lnTo>
                  <a:lnTo>
                    <a:pt x="147892" y="9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2406"/>
          <p:cNvSpPr/>
          <p:nvPr>
            <p:custDataLst>
              <p:tags r:id="rId6"/>
            </p:custDataLst>
          </p:nvPr>
        </p:nvSpPr>
        <p:spPr>
          <a:xfrm>
            <a:off x="9506832" y="6047292"/>
            <a:ext cx="176919" cy="559041"/>
          </a:xfrm>
          <a:custGeom>
            <a:avLst/>
            <a:gdLst/>
            <a:ahLst/>
            <a:cxnLst/>
            <a:rect l="0" t="0" r="0" b="0"/>
            <a:pathLst>
              <a:path w="176919" h="559041">
                <a:moveTo>
                  <a:pt x="5468" y="537658"/>
                </a:moveTo>
                <a:lnTo>
                  <a:pt x="5468" y="537658"/>
                </a:lnTo>
                <a:lnTo>
                  <a:pt x="5468" y="548592"/>
                </a:lnTo>
                <a:lnTo>
                  <a:pt x="441" y="557033"/>
                </a:lnTo>
                <a:lnTo>
                  <a:pt x="0" y="559040"/>
                </a:lnTo>
                <a:lnTo>
                  <a:pt x="1116" y="522347"/>
                </a:lnTo>
                <a:lnTo>
                  <a:pt x="6059" y="481616"/>
                </a:lnTo>
                <a:lnTo>
                  <a:pt x="10111" y="442736"/>
                </a:lnTo>
                <a:lnTo>
                  <a:pt x="13194" y="404405"/>
                </a:lnTo>
                <a:lnTo>
                  <a:pt x="18576" y="362473"/>
                </a:lnTo>
                <a:lnTo>
                  <a:pt x="24639" y="316182"/>
                </a:lnTo>
                <a:lnTo>
                  <a:pt x="30903" y="271187"/>
                </a:lnTo>
                <a:lnTo>
                  <a:pt x="37228" y="228457"/>
                </a:lnTo>
                <a:lnTo>
                  <a:pt x="45452" y="188985"/>
                </a:lnTo>
                <a:lnTo>
                  <a:pt x="56826" y="142953"/>
                </a:lnTo>
                <a:lnTo>
                  <a:pt x="65688" y="106117"/>
                </a:lnTo>
                <a:lnTo>
                  <a:pt x="76682" y="70930"/>
                </a:lnTo>
                <a:lnTo>
                  <a:pt x="93432" y="24910"/>
                </a:lnTo>
                <a:lnTo>
                  <a:pt x="100291" y="0"/>
                </a:lnTo>
                <a:lnTo>
                  <a:pt x="93754" y="15143"/>
                </a:lnTo>
                <a:lnTo>
                  <a:pt x="55882" y="61591"/>
                </a:lnTo>
                <a:lnTo>
                  <a:pt x="14567" y="96189"/>
                </a:lnTo>
                <a:lnTo>
                  <a:pt x="9417" y="99411"/>
                </a:lnTo>
                <a:lnTo>
                  <a:pt x="5984" y="100149"/>
                </a:lnTo>
                <a:lnTo>
                  <a:pt x="3695" y="99230"/>
                </a:lnTo>
                <a:lnTo>
                  <a:pt x="2169" y="97206"/>
                </a:lnTo>
                <a:lnTo>
                  <a:pt x="1857" y="94445"/>
                </a:lnTo>
                <a:lnTo>
                  <a:pt x="3392" y="87616"/>
                </a:lnTo>
                <a:lnTo>
                  <a:pt x="19561" y="63710"/>
                </a:lnTo>
                <a:lnTo>
                  <a:pt x="65057" y="26191"/>
                </a:lnTo>
                <a:lnTo>
                  <a:pt x="85762" y="16323"/>
                </a:lnTo>
                <a:lnTo>
                  <a:pt x="106399" y="12302"/>
                </a:lnTo>
                <a:lnTo>
                  <a:pt x="119470" y="17006"/>
                </a:lnTo>
                <a:lnTo>
                  <a:pt x="130924" y="25446"/>
                </a:lnTo>
                <a:lnTo>
                  <a:pt x="138368" y="33901"/>
                </a:lnTo>
                <a:lnTo>
                  <a:pt x="153964" y="71810"/>
                </a:lnTo>
                <a:lnTo>
                  <a:pt x="165020" y="109803"/>
                </a:lnTo>
                <a:lnTo>
                  <a:pt x="176918" y="169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513"/>
          <p:cNvGrpSpPr/>
          <p:nvPr/>
        </p:nvGrpSpPr>
        <p:grpSpPr>
          <a:xfrm>
            <a:off x="5596930" y="5130540"/>
            <a:ext cx="384771" cy="209811"/>
            <a:chOff x="5596930" y="5130540"/>
            <a:chExt cx="384771" cy="209811"/>
          </a:xfrm>
        </p:grpSpPr>
        <p:sp>
          <p:nvSpPr>
            <p:cNvPr id="227" name="SMARTInkShape-2407"/>
            <p:cNvSpPr/>
            <p:nvPr>
              <p:custDataLst>
                <p:tags r:id="rId66"/>
              </p:custDataLst>
            </p:nvPr>
          </p:nvSpPr>
          <p:spPr>
            <a:xfrm>
              <a:off x="5596930" y="5130540"/>
              <a:ext cx="137121" cy="209811"/>
            </a:xfrm>
            <a:custGeom>
              <a:avLst/>
              <a:gdLst/>
              <a:ahLst/>
              <a:cxnLst/>
              <a:rect l="0" t="0" r="0" b="0"/>
              <a:pathLst>
                <a:path w="137121" h="209811">
                  <a:moveTo>
                    <a:pt x="73620" y="57410"/>
                  </a:moveTo>
                  <a:lnTo>
                    <a:pt x="73620" y="57410"/>
                  </a:lnTo>
                  <a:lnTo>
                    <a:pt x="70249" y="54039"/>
                  </a:lnTo>
                  <a:lnTo>
                    <a:pt x="68594" y="50502"/>
                  </a:lnTo>
                  <a:lnTo>
                    <a:pt x="67531" y="42483"/>
                  </a:lnTo>
                  <a:lnTo>
                    <a:pt x="66034" y="41109"/>
                  </a:lnTo>
                  <a:lnTo>
                    <a:pt x="60605" y="39582"/>
                  </a:lnTo>
                  <a:lnTo>
                    <a:pt x="53489" y="40784"/>
                  </a:lnTo>
                  <a:lnTo>
                    <a:pt x="49616" y="42092"/>
                  </a:lnTo>
                  <a:lnTo>
                    <a:pt x="34052" y="54047"/>
                  </a:lnTo>
                  <a:lnTo>
                    <a:pt x="19406" y="74366"/>
                  </a:lnTo>
                  <a:lnTo>
                    <a:pt x="3226" y="119607"/>
                  </a:lnTo>
                  <a:lnTo>
                    <a:pt x="0" y="139616"/>
                  </a:lnTo>
                  <a:lnTo>
                    <a:pt x="4926" y="170118"/>
                  </a:lnTo>
                  <a:lnTo>
                    <a:pt x="13456" y="183467"/>
                  </a:lnTo>
                  <a:lnTo>
                    <a:pt x="24303" y="191047"/>
                  </a:lnTo>
                  <a:lnTo>
                    <a:pt x="36179" y="194415"/>
                  </a:lnTo>
                  <a:lnTo>
                    <a:pt x="52276" y="188386"/>
                  </a:lnTo>
                  <a:lnTo>
                    <a:pt x="77409" y="169125"/>
                  </a:lnTo>
                  <a:lnTo>
                    <a:pt x="96380" y="143663"/>
                  </a:lnTo>
                  <a:lnTo>
                    <a:pt x="104902" y="121850"/>
                  </a:lnTo>
                  <a:lnTo>
                    <a:pt x="108994" y="79953"/>
                  </a:lnTo>
                  <a:lnTo>
                    <a:pt x="104641" y="44255"/>
                  </a:lnTo>
                  <a:lnTo>
                    <a:pt x="95874" y="22165"/>
                  </a:lnTo>
                  <a:lnTo>
                    <a:pt x="83040" y="8114"/>
                  </a:lnTo>
                  <a:lnTo>
                    <a:pt x="75667" y="3380"/>
                  </a:lnTo>
                  <a:lnTo>
                    <a:pt x="59948" y="0"/>
                  </a:lnTo>
                  <a:lnTo>
                    <a:pt x="51805" y="87"/>
                  </a:lnTo>
                  <a:lnTo>
                    <a:pt x="37114" y="7708"/>
                  </a:lnTo>
                  <a:lnTo>
                    <a:pt x="25645" y="19798"/>
                  </a:lnTo>
                  <a:lnTo>
                    <a:pt x="20547" y="32227"/>
                  </a:lnTo>
                  <a:lnTo>
                    <a:pt x="21049" y="57867"/>
                  </a:lnTo>
                  <a:lnTo>
                    <a:pt x="27678" y="73840"/>
                  </a:lnTo>
                  <a:lnTo>
                    <a:pt x="45809" y="97971"/>
                  </a:lnTo>
                  <a:lnTo>
                    <a:pt x="90010" y="130728"/>
                  </a:lnTo>
                  <a:lnTo>
                    <a:pt x="100661" y="138679"/>
                  </a:lnTo>
                  <a:lnTo>
                    <a:pt x="127615" y="171402"/>
                  </a:lnTo>
                  <a:lnTo>
                    <a:pt x="132895" y="184273"/>
                  </a:lnTo>
                  <a:lnTo>
                    <a:pt x="137120" y="209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408"/>
            <p:cNvSpPr/>
            <p:nvPr>
              <p:custDataLst>
                <p:tags r:id="rId67"/>
              </p:custDataLst>
            </p:nvPr>
          </p:nvSpPr>
          <p:spPr>
            <a:xfrm>
              <a:off x="5765800" y="52705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10831" y="5775"/>
                  </a:lnTo>
                  <a:lnTo>
                    <a:pt x="19099" y="21654"/>
                  </a:lnTo>
                  <a:lnTo>
                    <a:pt x="381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409"/>
            <p:cNvSpPr/>
            <p:nvPr>
              <p:custDataLst>
                <p:tags r:id="rId68"/>
              </p:custDataLst>
            </p:nvPr>
          </p:nvSpPr>
          <p:spPr>
            <a:xfrm>
              <a:off x="5854700" y="52197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410"/>
            <p:cNvSpPr/>
            <p:nvPr>
              <p:custDataLst>
                <p:tags r:id="rId69"/>
              </p:custDataLst>
            </p:nvPr>
          </p:nvSpPr>
          <p:spPr>
            <a:xfrm>
              <a:off x="5867400" y="5308600"/>
              <a:ext cx="114301" cy="24518"/>
            </a:xfrm>
            <a:custGeom>
              <a:avLst/>
              <a:gdLst/>
              <a:ahLst/>
              <a:cxnLst/>
              <a:rect l="0" t="0" r="0" b="0"/>
              <a:pathLst>
                <a:path w="1143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3371" y="24517"/>
                  </a:lnTo>
                  <a:lnTo>
                    <a:pt x="50280" y="164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514"/>
          <p:cNvGrpSpPr/>
          <p:nvPr/>
        </p:nvGrpSpPr>
        <p:grpSpPr>
          <a:xfrm>
            <a:off x="9301243" y="5271288"/>
            <a:ext cx="382508" cy="287195"/>
            <a:chOff x="9301243" y="5271288"/>
            <a:chExt cx="382508" cy="287195"/>
          </a:xfrm>
        </p:grpSpPr>
        <p:sp>
          <p:nvSpPr>
            <p:cNvPr id="232" name="SMARTInkShape-2411"/>
            <p:cNvSpPr/>
            <p:nvPr>
              <p:custDataLst>
                <p:tags r:id="rId62"/>
              </p:custDataLst>
            </p:nvPr>
          </p:nvSpPr>
          <p:spPr>
            <a:xfrm>
              <a:off x="9301243" y="5271288"/>
              <a:ext cx="149008" cy="246863"/>
            </a:xfrm>
            <a:custGeom>
              <a:avLst/>
              <a:gdLst/>
              <a:ahLst/>
              <a:cxnLst/>
              <a:rect l="0" t="0" r="0" b="0"/>
              <a:pathLst>
                <a:path w="149008" h="246863">
                  <a:moveTo>
                    <a:pt x="84057" y="43662"/>
                  </a:moveTo>
                  <a:lnTo>
                    <a:pt x="84057" y="43662"/>
                  </a:lnTo>
                  <a:lnTo>
                    <a:pt x="84056" y="40291"/>
                  </a:lnTo>
                  <a:lnTo>
                    <a:pt x="81940" y="39298"/>
                  </a:lnTo>
                  <a:lnTo>
                    <a:pt x="57542" y="37573"/>
                  </a:lnTo>
                  <a:lnTo>
                    <a:pt x="45462" y="43073"/>
                  </a:lnTo>
                  <a:lnTo>
                    <a:pt x="20459" y="63850"/>
                  </a:lnTo>
                  <a:lnTo>
                    <a:pt x="8220" y="82099"/>
                  </a:lnTo>
                  <a:lnTo>
                    <a:pt x="125" y="104283"/>
                  </a:lnTo>
                  <a:lnTo>
                    <a:pt x="0" y="138843"/>
                  </a:lnTo>
                  <a:lnTo>
                    <a:pt x="7803" y="166878"/>
                  </a:lnTo>
                  <a:lnTo>
                    <a:pt x="22648" y="181680"/>
                  </a:lnTo>
                  <a:lnTo>
                    <a:pt x="32535" y="188590"/>
                  </a:lnTo>
                  <a:lnTo>
                    <a:pt x="56690" y="194388"/>
                  </a:lnTo>
                  <a:lnTo>
                    <a:pt x="81771" y="193201"/>
                  </a:lnTo>
                  <a:lnTo>
                    <a:pt x="102326" y="185618"/>
                  </a:lnTo>
                  <a:lnTo>
                    <a:pt x="126394" y="166078"/>
                  </a:lnTo>
                  <a:lnTo>
                    <a:pt x="140189" y="149156"/>
                  </a:lnTo>
                  <a:lnTo>
                    <a:pt x="148745" y="121721"/>
                  </a:lnTo>
                  <a:lnTo>
                    <a:pt x="149007" y="83411"/>
                  </a:lnTo>
                  <a:lnTo>
                    <a:pt x="137873" y="47521"/>
                  </a:lnTo>
                  <a:lnTo>
                    <a:pt x="124540" y="24658"/>
                  </a:lnTo>
                  <a:lnTo>
                    <a:pt x="104911" y="5575"/>
                  </a:lnTo>
                  <a:lnTo>
                    <a:pt x="85563" y="394"/>
                  </a:lnTo>
                  <a:lnTo>
                    <a:pt x="74478" y="0"/>
                  </a:lnTo>
                  <a:lnTo>
                    <a:pt x="64971" y="2560"/>
                  </a:lnTo>
                  <a:lnTo>
                    <a:pt x="48763" y="12929"/>
                  </a:lnTo>
                  <a:lnTo>
                    <a:pt x="34480" y="27892"/>
                  </a:lnTo>
                  <a:lnTo>
                    <a:pt x="30273" y="42533"/>
                  </a:lnTo>
                  <a:lnTo>
                    <a:pt x="29813" y="62916"/>
                  </a:lnTo>
                  <a:lnTo>
                    <a:pt x="38195" y="104008"/>
                  </a:lnTo>
                  <a:lnTo>
                    <a:pt x="61513" y="150571"/>
                  </a:lnTo>
                  <a:lnTo>
                    <a:pt x="92638" y="189888"/>
                  </a:lnTo>
                  <a:lnTo>
                    <a:pt x="117370" y="215147"/>
                  </a:lnTo>
                  <a:lnTo>
                    <a:pt x="141207" y="246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412"/>
            <p:cNvSpPr/>
            <p:nvPr>
              <p:custDataLst>
                <p:tags r:id="rId63"/>
              </p:custDataLst>
            </p:nvPr>
          </p:nvSpPr>
          <p:spPr>
            <a:xfrm>
              <a:off x="9493250" y="5429327"/>
              <a:ext cx="59211" cy="129156"/>
            </a:xfrm>
            <a:custGeom>
              <a:avLst/>
              <a:gdLst/>
              <a:ahLst/>
              <a:cxnLst/>
              <a:rect l="0" t="0" r="0" b="0"/>
              <a:pathLst>
                <a:path w="59211" h="129156">
                  <a:moveTo>
                    <a:pt x="0" y="6273"/>
                  </a:moveTo>
                  <a:lnTo>
                    <a:pt x="0" y="6273"/>
                  </a:lnTo>
                  <a:lnTo>
                    <a:pt x="5467" y="806"/>
                  </a:lnTo>
                  <a:lnTo>
                    <a:pt x="23950" y="0"/>
                  </a:lnTo>
                  <a:lnTo>
                    <a:pt x="26550" y="1386"/>
                  </a:lnTo>
                  <a:lnTo>
                    <a:pt x="28283" y="3720"/>
                  </a:lnTo>
                  <a:lnTo>
                    <a:pt x="34952" y="20884"/>
                  </a:lnTo>
                  <a:lnTo>
                    <a:pt x="33643" y="26407"/>
                  </a:lnTo>
                  <a:lnTo>
                    <a:pt x="25092" y="42913"/>
                  </a:lnTo>
                  <a:lnTo>
                    <a:pt x="21735" y="47958"/>
                  </a:lnTo>
                  <a:lnTo>
                    <a:pt x="19403" y="55733"/>
                  </a:lnTo>
                  <a:lnTo>
                    <a:pt x="25897" y="60047"/>
                  </a:lnTo>
                  <a:lnTo>
                    <a:pt x="48913" y="75336"/>
                  </a:lnTo>
                  <a:lnTo>
                    <a:pt x="58080" y="87100"/>
                  </a:lnTo>
                  <a:lnTo>
                    <a:pt x="59210" y="99111"/>
                  </a:lnTo>
                  <a:lnTo>
                    <a:pt x="58523" y="106265"/>
                  </a:lnTo>
                  <a:lnTo>
                    <a:pt x="53997" y="116095"/>
                  </a:lnTo>
                  <a:lnTo>
                    <a:pt x="46575" y="122817"/>
                  </a:lnTo>
                  <a:lnTo>
                    <a:pt x="36222" y="128155"/>
                  </a:lnTo>
                  <a:lnTo>
                    <a:pt x="31910" y="129155"/>
                  </a:lnTo>
                  <a:lnTo>
                    <a:pt x="25236" y="128385"/>
                  </a:lnTo>
                  <a:lnTo>
                    <a:pt x="23174" y="126487"/>
                  </a:lnTo>
                  <a:lnTo>
                    <a:pt x="19050" y="11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413"/>
            <p:cNvSpPr/>
            <p:nvPr>
              <p:custDataLst>
                <p:tags r:id="rId64"/>
              </p:custDataLst>
            </p:nvPr>
          </p:nvSpPr>
          <p:spPr>
            <a:xfrm>
              <a:off x="9610830" y="5410200"/>
              <a:ext cx="53871" cy="22709"/>
            </a:xfrm>
            <a:custGeom>
              <a:avLst/>
              <a:gdLst/>
              <a:ahLst/>
              <a:cxnLst/>
              <a:rect l="0" t="0" r="0" b="0"/>
              <a:pathLst>
                <a:path w="53871" h="22709">
                  <a:moveTo>
                    <a:pt x="9420" y="19050"/>
                  </a:moveTo>
                  <a:lnTo>
                    <a:pt x="9420" y="19050"/>
                  </a:lnTo>
                  <a:lnTo>
                    <a:pt x="6049" y="22421"/>
                  </a:lnTo>
                  <a:lnTo>
                    <a:pt x="4351" y="22708"/>
                  </a:lnTo>
                  <a:lnTo>
                    <a:pt x="2513" y="22194"/>
                  </a:lnTo>
                  <a:lnTo>
                    <a:pt x="582" y="21146"/>
                  </a:lnTo>
                  <a:lnTo>
                    <a:pt x="0" y="19742"/>
                  </a:lnTo>
                  <a:lnTo>
                    <a:pt x="317" y="18100"/>
                  </a:lnTo>
                  <a:lnTo>
                    <a:pt x="1234" y="16300"/>
                  </a:lnTo>
                  <a:lnTo>
                    <a:pt x="9268" y="10395"/>
                  </a:lnTo>
                  <a:lnTo>
                    <a:pt x="53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414"/>
            <p:cNvSpPr/>
            <p:nvPr>
              <p:custDataLst>
                <p:tags r:id="rId65"/>
              </p:custDataLst>
            </p:nvPr>
          </p:nvSpPr>
          <p:spPr>
            <a:xfrm>
              <a:off x="9615665" y="5473700"/>
              <a:ext cx="68086" cy="17645"/>
            </a:xfrm>
            <a:custGeom>
              <a:avLst/>
              <a:gdLst/>
              <a:ahLst/>
              <a:cxnLst/>
              <a:rect l="0" t="0" r="0" b="0"/>
              <a:pathLst>
                <a:path w="68086" h="17645">
                  <a:moveTo>
                    <a:pt x="10935" y="0"/>
                  </a:moveTo>
                  <a:lnTo>
                    <a:pt x="10935" y="0"/>
                  </a:lnTo>
                  <a:lnTo>
                    <a:pt x="2207" y="9433"/>
                  </a:lnTo>
                  <a:lnTo>
                    <a:pt x="0" y="14305"/>
                  </a:lnTo>
                  <a:lnTo>
                    <a:pt x="2234" y="15887"/>
                  </a:lnTo>
                  <a:lnTo>
                    <a:pt x="12242" y="17644"/>
                  </a:lnTo>
                  <a:lnTo>
                    <a:pt x="6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515"/>
          <p:cNvGrpSpPr/>
          <p:nvPr/>
        </p:nvGrpSpPr>
        <p:grpSpPr>
          <a:xfrm>
            <a:off x="10318750" y="5060013"/>
            <a:ext cx="1314451" cy="521638"/>
            <a:chOff x="10318750" y="5060013"/>
            <a:chExt cx="1314451" cy="521638"/>
          </a:xfrm>
        </p:grpSpPr>
        <p:sp>
          <p:nvSpPr>
            <p:cNvPr id="237" name="SMARTInkShape-2415"/>
            <p:cNvSpPr/>
            <p:nvPr>
              <p:custDataLst>
                <p:tags r:id="rId49"/>
              </p:custDataLst>
            </p:nvPr>
          </p:nvSpPr>
          <p:spPr>
            <a:xfrm>
              <a:off x="10318750" y="50673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805" y="61165"/>
                  </a:lnTo>
                  <a:lnTo>
                    <a:pt x="158" y="100015"/>
                  </a:lnTo>
                  <a:lnTo>
                    <a:pt x="1913" y="143228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416"/>
            <p:cNvSpPr/>
            <p:nvPr>
              <p:custDataLst>
                <p:tags r:id="rId50"/>
              </p:custDataLst>
            </p:nvPr>
          </p:nvSpPr>
          <p:spPr>
            <a:xfrm>
              <a:off x="10402838" y="5077827"/>
              <a:ext cx="77133" cy="173624"/>
            </a:xfrm>
            <a:custGeom>
              <a:avLst/>
              <a:gdLst/>
              <a:ahLst/>
              <a:cxnLst/>
              <a:rect l="0" t="0" r="0" b="0"/>
              <a:pathLst>
                <a:path w="77133" h="173624">
                  <a:moveTo>
                    <a:pt x="61962" y="46623"/>
                  </a:moveTo>
                  <a:lnTo>
                    <a:pt x="61962" y="46623"/>
                  </a:lnTo>
                  <a:lnTo>
                    <a:pt x="56892" y="40848"/>
                  </a:lnTo>
                  <a:lnTo>
                    <a:pt x="38667" y="8400"/>
                  </a:lnTo>
                  <a:lnTo>
                    <a:pt x="36553" y="6324"/>
                  </a:lnTo>
                  <a:lnTo>
                    <a:pt x="30444" y="4018"/>
                  </a:lnTo>
                  <a:lnTo>
                    <a:pt x="28249" y="4109"/>
                  </a:lnTo>
                  <a:lnTo>
                    <a:pt x="26787" y="4874"/>
                  </a:lnTo>
                  <a:lnTo>
                    <a:pt x="21070" y="14544"/>
                  </a:lnTo>
                  <a:lnTo>
                    <a:pt x="11074" y="56144"/>
                  </a:lnTo>
                  <a:lnTo>
                    <a:pt x="2678" y="97579"/>
                  </a:lnTo>
                  <a:lnTo>
                    <a:pt x="0" y="132340"/>
                  </a:lnTo>
                  <a:lnTo>
                    <a:pt x="2202" y="143751"/>
                  </a:lnTo>
                  <a:lnTo>
                    <a:pt x="5188" y="148064"/>
                  </a:lnTo>
                  <a:lnTo>
                    <a:pt x="14152" y="154738"/>
                  </a:lnTo>
                  <a:lnTo>
                    <a:pt x="18800" y="155388"/>
                  </a:lnTo>
                  <a:lnTo>
                    <a:pt x="27726" y="152348"/>
                  </a:lnTo>
                  <a:lnTo>
                    <a:pt x="47427" y="142704"/>
                  </a:lnTo>
                  <a:lnTo>
                    <a:pt x="59264" y="131188"/>
                  </a:lnTo>
                  <a:lnTo>
                    <a:pt x="67818" y="116663"/>
                  </a:lnTo>
                  <a:lnTo>
                    <a:pt x="77132" y="69260"/>
                  </a:lnTo>
                  <a:lnTo>
                    <a:pt x="76491" y="39847"/>
                  </a:lnTo>
                  <a:lnTo>
                    <a:pt x="65091" y="13257"/>
                  </a:lnTo>
                  <a:lnTo>
                    <a:pt x="59815" y="7446"/>
                  </a:lnTo>
                  <a:lnTo>
                    <a:pt x="48309" y="989"/>
                  </a:lnTo>
                  <a:lnTo>
                    <a:pt x="38019" y="0"/>
                  </a:lnTo>
                  <a:lnTo>
                    <a:pt x="33300" y="725"/>
                  </a:lnTo>
                  <a:lnTo>
                    <a:pt x="29448" y="3324"/>
                  </a:lnTo>
                  <a:lnTo>
                    <a:pt x="23287" y="11857"/>
                  </a:lnTo>
                  <a:lnTo>
                    <a:pt x="21961" y="22705"/>
                  </a:lnTo>
                  <a:lnTo>
                    <a:pt x="26856" y="50287"/>
                  </a:lnTo>
                  <a:lnTo>
                    <a:pt x="44223" y="90837"/>
                  </a:lnTo>
                  <a:lnTo>
                    <a:pt x="68593" y="134620"/>
                  </a:lnTo>
                  <a:lnTo>
                    <a:pt x="73463" y="155675"/>
                  </a:lnTo>
                  <a:lnTo>
                    <a:pt x="74662" y="173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417"/>
            <p:cNvSpPr/>
            <p:nvPr>
              <p:custDataLst>
                <p:tags r:id="rId51"/>
              </p:custDataLst>
            </p:nvPr>
          </p:nvSpPr>
          <p:spPr>
            <a:xfrm>
              <a:off x="10548603" y="5060013"/>
              <a:ext cx="92652" cy="190538"/>
            </a:xfrm>
            <a:custGeom>
              <a:avLst/>
              <a:gdLst/>
              <a:ahLst/>
              <a:cxnLst/>
              <a:rect l="0" t="0" r="0" b="0"/>
              <a:pathLst>
                <a:path w="92652" h="190538">
                  <a:moveTo>
                    <a:pt x="36847" y="51737"/>
                  </a:moveTo>
                  <a:lnTo>
                    <a:pt x="36847" y="51737"/>
                  </a:lnTo>
                  <a:lnTo>
                    <a:pt x="31778" y="57512"/>
                  </a:lnTo>
                  <a:lnTo>
                    <a:pt x="26015" y="69049"/>
                  </a:lnTo>
                  <a:lnTo>
                    <a:pt x="13541" y="115827"/>
                  </a:lnTo>
                  <a:lnTo>
                    <a:pt x="5092" y="162181"/>
                  </a:lnTo>
                  <a:lnTo>
                    <a:pt x="0" y="189029"/>
                  </a:lnTo>
                  <a:lnTo>
                    <a:pt x="288" y="190537"/>
                  </a:lnTo>
                  <a:lnTo>
                    <a:pt x="1186" y="190132"/>
                  </a:lnTo>
                  <a:lnTo>
                    <a:pt x="2490" y="188450"/>
                  </a:lnTo>
                  <a:lnTo>
                    <a:pt x="11611" y="143287"/>
                  </a:lnTo>
                  <a:lnTo>
                    <a:pt x="19334" y="107791"/>
                  </a:lnTo>
                  <a:lnTo>
                    <a:pt x="29463" y="70462"/>
                  </a:lnTo>
                  <a:lnTo>
                    <a:pt x="46544" y="26085"/>
                  </a:lnTo>
                  <a:lnTo>
                    <a:pt x="62517" y="2533"/>
                  </a:lnTo>
                  <a:lnTo>
                    <a:pt x="65955" y="590"/>
                  </a:lnTo>
                  <a:lnTo>
                    <a:pt x="69657" y="0"/>
                  </a:lnTo>
                  <a:lnTo>
                    <a:pt x="76830" y="1226"/>
                  </a:lnTo>
                  <a:lnTo>
                    <a:pt x="82367" y="4123"/>
                  </a:lnTo>
                  <a:lnTo>
                    <a:pt x="89455" y="23205"/>
                  </a:lnTo>
                  <a:lnTo>
                    <a:pt x="92651" y="47830"/>
                  </a:lnTo>
                  <a:lnTo>
                    <a:pt x="87755" y="66464"/>
                  </a:lnTo>
                  <a:lnTo>
                    <a:pt x="73098" y="93024"/>
                  </a:lnTo>
                  <a:lnTo>
                    <a:pt x="52387" y="117381"/>
                  </a:lnTo>
                  <a:lnTo>
                    <a:pt x="44695" y="122775"/>
                  </a:lnTo>
                  <a:lnTo>
                    <a:pt x="32431" y="126408"/>
                  </a:lnTo>
                  <a:lnTo>
                    <a:pt x="23231" y="127484"/>
                  </a:lnTo>
                  <a:lnTo>
                    <a:pt x="21419" y="126929"/>
                  </a:lnTo>
                  <a:lnTo>
                    <a:pt x="20212" y="125854"/>
                  </a:lnTo>
                  <a:lnTo>
                    <a:pt x="19408" y="124431"/>
                  </a:lnTo>
                  <a:lnTo>
                    <a:pt x="26776" y="139513"/>
                  </a:lnTo>
                  <a:lnTo>
                    <a:pt x="68597" y="17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418"/>
            <p:cNvSpPr/>
            <p:nvPr>
              <p:custDataLst>
                <p:tags r:id="rId52"/>
              </p:custDataLst>
            </p:nvPr>
          </p:nvSpPr>
          <p:spPr>
            <a:xfrm>
              <a:off x="10725150" y="51562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419"/>
            <p:cNvSpPr/>
            <p:nvPr>
              <p:custDataLst>
                <p:tags r:id="rId53"/>
              </p:custDataLst>
            </p:nvPr>
          </p:nvSpPr>
          <p:spPr>
            <a:xfrm>
              <a:off x="10731499" y="5207000"/>
              <a:ext cx="133352" cy="35409"/>
            </a:xfrm>
            <a:custGeom>
              <a:avLst/>
              <a:gdLst/>
              <a:ahLst/>
              <a:cxnLst/>
              <a:rect l="0" t="0" r="0" b="0"/>
              <a:pathLst>
                <a:path w="133352" h="35409">
                  <a:moveTo>
                    <a:pt x="1" y="31750"/>
                  </a:moveTo>
                  <a:lnTo>
                    <a:pt x="1" y="31750"/>
                  </a:lnTo>
                  <a:lnTo>
                    <a:pt x="0" y="35121"/>
                  </a:lnTo>
                  <a:lnTo>
                    <a:pt x="2118" y="35408"/>
                  </a:lnTo>
                  <a:lnTo>
                    <a:pt x="42360" y="23237"/>
                  </a:lnTo>
                  <a:lnTo>
                    <a:pt x="82850" y="13382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420"/>
            <p:cNvSpPr/>
            <p:nvPr>
              <p:custDataLst>
                <p:tags r:id="rId54"/>
              </p:custDataLst>
            </p:nvPr>
          </p:nvSpPr>
          <p:spPr>
            <a:xfrm>
              <a:off x="11031809" y="5062356"/>
              <a:ext cx="103283" cy="209315"/>
            </a:xfrm>
            <a:custGeom>
              <a:avLst/>
              <a:gdLst/>
              <a:ahLst/>
              <a:cxnLst/>
              <a:rect l="0" t="0" r="0" b="0"/>
              <a:pathLst>
                <a:path w="103283" h="209315">
                  <a:moveTo>
                    <a:pt x="87041" y="17644"/>
                  </a:moveTo>
                  <a:lnTo>
                    <a:pt x="87041" y="17644"/>
                  </a:lnTo>
                  <a:lnTo>
                    <a:pt x="87041" y="3338"/>
                  </a:lnTo>
                  <a:lnTo>
                    <a:pt x="85629" y="1757"/>
                  </a:lnTo>
                  <a:lnTo>
                    <a:pt x="80299" y="0"/>
                  </a:lnTo>
                  <a:lnTo>
                    <a:pt x="60309" y="3941"/>
                  </a:lnTo>
                  <a:lnTo>
                    <a:pt x="35977" y="13395"/>
                  </a:lnTo>
                  <a:lnTo>
                    <a:pt x="10231" y="28373"/>
                  </a:lnTo>
                  <a:lnTo>
                    <a:pt x="3985" y="35583"/>
                  </a:lnTo>
                  <a:lnTo>
                    <a:pt x="739" y="45372"/>
                  </a:lnTo>
                  <a:lnTo>
                    <a:pt x="0" y="56778"/>
                  </a:lnTo>
                  <a:lnTo>
                    <a:pt x="4709" y="88160"/>
                  </a:lnTo>
                  <a:lnTo>
                    <a:pt x="10915" y="103408"/>
                  </a:lnTo>
                  <a:lnTo>
                    <a:pt x="12301" y="104453"/>
                  </a:lnTo>
                  <a:lnTo>
                    <a:pt x="16428" y="105615"/>
                  </a:lnTo>
                  <a:lnTo>
                    <a:pt x="35709" y="107873"/>
                  </a:lnTo>
                  <a:lnTo>
                    <a:pt x="69837" y="124540"/>
                  </a:lnTo>
                  <a:lnTo>
                    <a:pt x="86883" y="140569"/>
                  </a:lnTo>
                  <a:lnTo>
                    <a:pt x="99772" y="161467"/>
                  </a:lnTo>
                  <a:lnTo>
                    <a:pt x="103282" y="172347"/>
                  </a:lnTo>
                  <a:lnTo>
                    <a:pt x="101079" y="185648"/>
                  </a:lnTo>
                  <a:lnTo>
                    <a:pt x="98516" y="193147"/>
                  </a:lnTo>
                  <a:lnTo>
                    <a:pt x="93986" y="198851"/>
                  </a:lnTo>
                  <a:lnTo>
                    <a:pt x="81427" y="207072"/>
                  </a:lnTo>
                  <a:lnTo>
                    <a:pt x="70199" y="209314"/>
                  </a:lnTo>
                  <a:lnTo>
                    <a:pt x="65230" y="208924"/>
                  </a:lnTo>
                  <a:lnTo>
                    <a:pt x="55945" y="202846"/>
                  </a:lnTo>
                  <a:lnTo>
                    <a:pt x="51494" y="198262"/>
                  </a:lnTo>
                  <a:lnTo>
                    <a:pt x="49231" y="193089"/>
                  </a:lnTo>
                  <a:lnTo>
                    <a:pt x="48941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421"/>
            <p:cNvSpPr/>
            <p:nvPr>
              <p:custDataLst>
                <p:tags r:id="rId55"/>
              </p:custDataLst>
            </p:nvPr>
          </p:nvSpPr>
          <p:spPr>
            <a:xfrm>
              <a:off x="11226800" y="5086350"/>
              <a:ext cx="88901" cy="194822"/>
            </a:xfrm>
            <a:custGeom>
              <a:avLst/>
              <a:gdLst/>
              <a:ahLst/>
              <a:cxnLst/>
              <a:rect l="0" t="0" r="0" b="0"/>
              <a:pathLst>
                <a:path w="88901" h="194822">
                  <a:moveTo>
                    <a:pt x="88900" y="0"/>
                  </a:moveTo>
                  <a:lnTo>
                    <a:pt x="88900" y="0"/>
                  </a:lnTo>
                  <a:lnTo>
                    <a:pt x="65756" y="8838"/>
                  </a:lnTo>
                  <a:lnTo>
                    <a:pt x="46217" y="25040"/>
                  </a:lnTo>
                  <a:lnTo>
                    <a:pt x="20810" y="68890"/>
                  </a:lnTo>
                  <a:lnTo>
                    <a:pt x="10947" y="98650"/>
                  </a:lnTo>
                  <a:lnTo>
                    <a:pt x="7257" y="141836"/>
                  </a:lnTo>
                  <a:lnTo>
                    <a:pt x="8500" y="170907"/>
                  </a:lnTo>
                  <a:lnTo>
                    <a:pt x="13337" y="186576"/>
                  </a:lnTo>
                  <a:lnTo>
                    <a:pt x="17216" y="192284"/>
                  </a:lnTo>
                  <a:lnTo>
                    <a:pt x="21292" y="194821"/>
                  </a:lnTo>
                  <a:lnTo>
                    <a:pt x="27337" y="194067"/>
                  </a:lnTo>
                  <a:lnTo>
                    <a:pt x="30925" y="192878"/>
                  </a:lnTo>
                  <a:lnTo>
                    <a:pt x="32611" y="189969"/>
                  </a:lnTo>
                  <a:lnTo>
                    <a:pt x="32603" y="181092"/>
                  </a:lnTo>
                  <a:lnTo>
                    <a:pt x="30908" y="177172"/>
                  </a:lnTo>
                  <a:lnTo>
                    <a:pt x="14149" y="160087"/>
                  </a:lnTo>
                  <a:lnTo>
                    <a:pt x="7935" y="15581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422"/>
            <p:cNvSpPr/>
            <p:nvPr>
              <p:custDataLst>
                <p:tags r:id="rId56"/>
              </p:custDataLst>
            </p:nvPr>
          </p:nvSpPr>
          <p:spPr>
            <a:xfrm>
              <a:off x="11377380" y="5187950"/>
              <a:ext cx="97071" cy="25401"/>
            </a:xfrm>
            <a:custGeom>
              <a:avLst/>
              <a:gdLst/>
              <a:ahLst/>
              <a:cxnLst/>
              <a:rect l="0" t="0" r="0" b="0"/>
              <a:pathLst>
                <a:path w="97071" h="25401">
                  <a:moveTo>
                    <a:pt x="8170" y="25400"/>
                  </a:moveTo>
                  <a:lnTo>
                    <a:pt x="8170" y="25400"/>
                  </a:lnTo>
                  <a:lnTo>
                    <a:pt x="0" y="25400"/>
                  </a:lnTo>
                  <a:lnTo>
                    <a:pt x="1461" y="25400"/>
                  </a:lnTo>
                  <a:lnTo>
                    <a:pt x="43726" y="10911"/>
                  </a:lnTo>
                  <a:lnTo>
                    <a:pt x="97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423"/>
            <p:cNvSpPr/>
            <p:nvPr>
              <p:custDataLst>
                <p:tags r:id="rId57"/>
              </p:custDataLst>
            </p:nvPr>
          </p:nvSpPr>
          <p:spPr>
            <a:xfrm>
              <a:off x="11531600" y="5093062"/>
              <a:ext cx="101601" cy="203418"/>
            </a:xfrm>
            <a:custGeom>
              <a:avLst/>
              <a:gdLst/>
              <a:ahLst/>
              <a:cxnLst/>
              <a:rect l="0" t="0" r="0" b="0"/>
              <a:pathLst>
                <a:path w="101601" h="203418">
                  <a:moveTo>
                    <a:pt x="101600" y="18688"/>
                  </a:moveTo>
                  <a:lnTo>
                    <a:pt x="101600" y="18688"/>
                  </a:lnTo>
                  <a:lnTo>
                    <a:pt x="101600" y="15317"/>
                  </a:lnTo>
                  <a:lnTo>
                    <a:pt x="97837" y="11780"/>
                  </a:lnTo>
                  <a:lnTo>
                    <a:pt x="83923" y="3761"/>
                  </a:lnTo>
                  <a:lnTo>
                    <a:pt x="61810" y="453"/>
                  </a:lnTo>
                  <a:lnTo>
                    <a:pt x="46991" y="0"/>
                  </a:lnTo>
                  <a:lnTo>
                    <a:pt x="41204" y="1291"/>
                  </a:lnTo>
                  <a:lnTo>
                    <a:pt x="32895" y="6487"/>
                  </a:lnTo>
                  <a:lnTo>
                    <a:pt x="20879" y="17346"/>
                  </a:lnTo>
                  <a:lnTo>
                    <a:pt x="16335" y="25382"/>
                  </a:lnTo>
                  <a:lnTo>
                    <a:pt x="13419" y="42039"/>
                  </a:lnTo>
                  <a:lnTo>
                    <a:pt x="24274" y="88258"/>
                  </a:lnTo>
                  <a:lnTo>
                    <a:pt x="25302" y="99773"/>
                  </a:lnTo>
                  <a:lnTo>
                    <a:pt x="26039" y="100262"/>
                  </a:lnTo>
                  <a:lnTo>
                    <a:pt x="30451" y="101654"/>
                  </a:lnTo>
                  <a:lnTo>
                    <a:pt x="55435" y="124992"/>
                  </a:lnTo>
                  <a:lnTo>
                    <a:pt x="71631" y="155430"/>
                  </a:lnTo>
                  <a:lnTo>
                    <a:pt x="74845" y="172093"/>
                  </a:lnTo>
                  <a:lnTo>
                    <a:pt x="72427" y="187065"/>
                  </a:lnTo>
                  <a:lnTo>
                    <a:pt x="63471" y="196063"/>
                  </a:lnTo>
                  <a:lnTo>
                    <a:pt x="57131" y="200437"/>
                  </a:lnTo>
                  <a:lnTo>
                    <a:pt x="42559" y="203417"/>
                  </a:lnTo>
                  <a:lnTo>
                    <a:pt x="27383" y="201684"/>
                  </a:lnTo>
                  <a:lnTo>
                    <a:pt x="0" y="19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424"/>
            <p:cNvSpPr/>
            <p:nvPr>
              <p:custDataLst>
                <p:tags r:id="rId58"/>
              </p:custDataLst>
            </p:nvPr>
          </p:nvSpPr>
          <p:spPr>
            <a:xfrm>
              <a:off x="10903211" y="5461000"/>
              <a:ext cx="94990" cy="3659"/>
            </a:xfrm>
            <a:custGeom>
              <a:avLst/>
              <a:gdLst/>
              <a:ahLst/>
              <a:cxnLst/>
              <a:rect l="0" t="0" r="0" b="0"/>
              <a:pathLst>
                <a:path w="94990" h="3659">
                  <a:moveTo>
                    <a:pt x="6089" y="0"/>
                  </a:moveTo>
                  <a:lnTo>
                    <a:pt x="6089" y="0"/>
                  </a:lnTo>
                  <a:lnTo>
                    <a:pt x="2719" y="0"/>
                  </a:lnTo>
                  <a:lnTo>
                    <a:pt x="1726" y="705"/>
                  </a:lnTo>
                  <a:lnTo>
                    <a:pt x="1063" y="1882"/>
                  </a:lnTo>
                  <a:lnTo>
                    <a:pt x="621" y="3371"/>
                  </a:lnTo>
                  <a:lnTo>
                    <a:pt x="327" y="3658"/>
                  </a:lnTo>
                  <a:lnTo>
                    <a:pt x="130" y="3144"/>
                  </a:lnTo>
                  <a:lnTo>
                    <a:pt x="0" y="2096"/>
                  </a:lnTo>
                  <a:lnTo>
                    <a:pt x="23639" y="276"/>
                  </a:lnTo>
                  <a:lnTo>
                    <a:pt x="64269" y="37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425"/>
            <p:cNvSpPr/>
            <p:nvPr>
              <p:custDataLst>
                <p:tags r:id="rId59"/>
              </p:custDataLst>
            </p:nvPr>
          </p:nvSpPr>
          <p:spPr>
            <a:xfrm>
              <a:off x="10923766" y="5511800"/>
              <a:ext cx="74435" cy="12623"/>
            </a:xfrm>
            <a:custGeom>
              <a:avLst/>
              <a:gdLst/>
              <a:ahLst/>
              <a:cxnLst/>
              <a:rect l="0" t="0" r="0" b="0"/>
              <a:pathLst>
                <a:path w="74435" h="12623">
                  <a:moveTo>
                    <a:pt x="10934" y="6350"/>
                  </a:moveTo>
                  <a:lnTo>
                    <a:pt x="10934" y="6350"/>
                  </a:lnTo>
                  <a:lnTo>
                    <a:pt x="0" y="11817"/>
                  </a:lnTo>
                  <a:lnTo>
                    <a:pt x="116" y="12112"/>
                  </a:lnTo>
                  <a:lnTo>
                    <a:pt x="7227" y="12622"/>
                  </a:lnTo>
                  <a:lnTo>
                    <a:pt x="74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426"/>
            <p:cNvSpPr/>
            <p:nvPr>
              <p:custDataLst>
                <p:tags r:id="rId60"/>
              </p:custDataLst>
            </p:nvPr>
          </p:nvSpPr>
          <p:spPr>
            <a:xfrm>
              <a:off x="11123840" y="5423246"/>
              <a:ext cx="83911" cy="143913"/>
            </a:xfrm>
            <a:custGeom>
              <a:avLst/>
              <a:gdLst/>
              <a:ahLst/>
              <a:cxnLst/>
              <a:rect l="0" t="0" r="0" b="0"/>
              <a:pathLst>
                <a:path w="83911" h="143913">
                  <a:moveTo>
                    <a:pt x="83910" y="18704"/>
                  </a:moveTo>
                  <a:lnTo>
                    <a:pt x="83910" y="18704"/>
                  </a:lnTo>
                  <a:lnTo>
                    <a:pt x="83909" y="15333"/>
                  </a:lnTo>
                  <a:lnTo>
                    <a:pt x="83205" y="14340"/>
                  </a:lnTo>
                  <a:lnTo>
                    <a:pt x="82029" y="13678"/>
                  </a:lnTo>
                  <a:lnTo>
                    <a:pt x="80539" y="13237"/>
                  </a:lnTo>
                  <a:lnTo>
                    <a:pt x="71044" y="5563"/>
                  </a:lnTo>
                  <a:lnTo>
                    <a:pt x="66903" y="2280"/>
                  </a:lnTo>
                  <a:lnTo>
                    <a:pt x="62711" y="821"/>
                  </a:lnTo>
                  <a:lnTo>
                    <a:pt x="49642" y="0"/>
                  </a:lnTo>
                  <a:lnTo>
                    <a:pt x="35735" y="3127"/>
                  </a:lnTo>
                  <a:lnTo>
                    <a:pt x="18394" y="11211"/>
                  </a:lnTo>
                  <a:lnTo>
                    <a:pt x="7034" y="21031"/>
                  </a:lnTo>
                  <a:lnTo>
                    <a:pt x="3882" y="26324"/>
                  </a:lnTo>
                  <a:lnTo>
                    <a:pt x="2106" y="33270"/>
                  </a:lnTo>
                  <a:lnTo>
                    <a:pt x="1581" y="39796"/>
                  </a:lnTo>
                  <a:lnTo>
                    <a:pt x="3339" y="44071"/>
                  </a:lnTo>
                  <a:lnTo>
                    <a:pt x="5767" y="48322"/>
                  </a:lnTo>
                  <a:lnTo>
                    <a:pt x="6846" y="52564"/>
                  </a:lnTo>
                  <a:lnTo>
                    <a:pt x="7841" y="53977"/>
                  </a:lnTo>
                  <a:lnTo>
                    <a:pt x="9207" y="54920"/>
                  </a:lnTo>
                  <a:lnTo>
                    <a:pt x="12608" y="56672"/>
                  </a:lnTo>
                  <a:lnTo>
                    <a:pt x="16471" y="59802"/>
                  </a:lnTo>
                  <a:lnTo>
                    <a:pt x="22422" y="61665"/>
                  </a:lnTo>
                  <a:lnTo>
                    <a:pt x="29066" y="63197"/>
                  </a:lnTo>
                  <a:lnTo>
                    <a:pt x="53318" y="78055"/>
                  </a:lnTo>
                  <a:lnTo>
                    <a:pt x="60342" y="91088"/>
                  </a:lnTo>
                  <a:lnTo>
                    <a:pt x="63966" y="109384"/>
                  </a:lnTo>
                  <a:lnTo>
                    <a:pt x="64463" y="118038"/>
                  </a:lnTo>
                  <a:lnTo>
                    <a:pt x="60920" y="126588"/>
                  </a:lnTo>
                  <a:lnTo>
                    <a:pt x="57999" y="130843"/>
                  </a:lnTo>
                  <a:lnTo>
                    <a:pt x="49111" y="137453"/>
                  </a:lnTo>
                  <a:lnTo>
                    <a:pt x="34088" y="143259"/>
                  </a:lnTo>
                  <a:lnTo>
                    <a:pt x="24373" y="143912"/>
                  </a:lnTo>
                  <a:lnTo>
                    <a:pt x="8414" y="140312"/>
                  </a:lnTo>
                  <a:lnTo>
                    <a:pt x="1438" y="136722"/>
                  </a:lnTo>
                  <a:lnTo>
                    <a:pt x="0" y="134072"/>
                  </a:lnTo>
                  <a:lnTo>
                    <a:pt x="1360" y="12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427"/>
            <p:cNvSpPr/>
            <p:nvPr>
              <p:custDataLst>
                <p:tags r:id="rId61"/>
              </p:custDataLst>
            </p:nvPr>
          </p:nvSpPr>
          <p:spPr>
            <a:xfrm>
              <a:off x="11264900" y="5481815"/>
              <a:ext cx="12546" cy="99836"/>
            </a:xfrm>
            <a:custGeom>
              <a:avLst/>
              <a:gdLst/>
              <a:ahLst/>
              <a:cxnLst/>
              <a:rect l="0" t="0" r="0" b="0"/>
              <a:pathLst>
                <a:path w="12546" h="9983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1523" y="823"/>
                  </a:lnTo>
                  <a:lnTo>
                    <a:pt x="12545" y="19438"/>
                  </a:lnTo>
                  <a:lnTo>
                    <a:pt x="5773" y="66278"/>
                  </a:lnTo>
                  <a:lnTo>
                    <a:pt x="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516"/>
          <p:cNvGrpSpPr/>
          <p:nvPr/>
        </p:nvGrpSpPr>
        <p:grpSpPr>
          <a:xfrm>
            <a:off x="9969601" y="3026735"/>
            <a:ext cx="1930300" cy="1138604"/>
            <a:chOff x="9969601" y="3026735"/>
            <a:chExt cx="1930300" cy="1138604"/>
          </a:xfrm>
        </p:grpSpPr>
        <p:sp>
          <p:nvSpPr>
            <p:cNvPr id="251" name="SMARTInkShape-2428"/>
            <p:cNvSpPr/>
            <p:nvPr>
              <p:custDataLst>
                <p:tags r:id="rId17"/>
              </p:custDataLst>
            </p:nvPr>
          </p:nvSpPr>
          <p:spPr>
            <a:xfrm>
              <a:off x="9969601" y="3656593"/>
              <a:ext cx="171350" cy="203607"/>
            </a:xfrm>
            <a:custGeom>
              <a:avLst/>
              <a:gdLst/>
              <a:ahLst/>
              <a:cxnLst/>
              <a:rect l="0" t="0" r="0" b="0"/>
              <a:pathLst>
                <a:path w="171350" h="203607">
                  <a:moveTo>
                    <a:pt x="12599" y="32757"/>
                  </a:moveTo>
                  <a:lnTo>
                    <a:pt x="12599" y="32757"/>
                  </a:lnTo>
                  <a:lnTo>
                    <a:pt x="3761" y="32757"/>
                  </a:lnTo>
                  <a:lnTo>
                    <a:pt x="2472" y="34168"/>
                  </a:lnTo>
                  <a:lnTo>
                    <a:pt x="1042" y="39499"/>
                  </a:lnTo>
                  <a:lnTo>
                    <a:pt x="0" y="80287"/>
                  </a:lnTo>
                  <a:lnTo>
                    <a:pt x="10058" y="126473"/>
                  </a:lnTo>
                  <a:lnTo>
                    <a:pt x="27514" y="166849"/>
                  </a:lnTo>
                  <a:lnTo>
                    <a:pt x="45005" y="192433"/>
                  </a:lnTo>
                  <a:lnTo>
                    <a:pt x="51136" y="198474"/>
                  </a:lnTo>
                  <a:lnTo>
                    <a:pt x="56636" y="201796"/>
                  </a:lnTo>
                  <a:lnTo>
                    <a:pt x="61712" y="203305"/>
                  </a:lnTo>
                  <a:lnTo>
                    <a:pt x="66507" y="203606"/>
                  </a:lnTo>
                  <a:lnTo>
                    <a:pt x="71116" y="199573"/>
                  </a:lnTo>
                  <a:lnTo>
                    <a:pt x="79998" y="183803"/>
                  </a:lnTo>
                  <a:lnTo>
                    <a:pt x="91424" y="138480"/>
                  </a:lnTo>
                  <a:lnTo>
                    <a:pt x="94045" y="97086"/>
                  </a:lnTo>
                  <a:lnTo>
                    <a:pt x="94822" y="57070"/>
                  </a:lnTo>
                  <a:lnTo>
                    <a:pt x="95120" y="11123"/>
                  </a:lnTo>
                  <a:lnTo>
                    <a:pt x="95136" y="2445"/>
                  </a:lnTo>
                  <a:lnTo>
                    <a:pt x="94434" y="555"/>
                  </a:lnTo>
                  <a:lnTo>
                    <a:pt x="93262" y="0"/>
                  </a:lnTo>
                  <a:lnTo>
                    <a:pt x="91774" y="336"/>
                  </a:lnTo>
                  <a:lnTo>
                    <a:pt x="91488" y="2676"/>
                  </a:lnTo>
                  <a:lnTo>
                    <a:pt x="97898" y="44318"/>
                  </a:lnTo>
                  <a:lnTo>
                    <a:pt x="107175" y="83219"/>
                  </a:lnTo>
                  <a:lnTo>
                    <a:pt x="118860" y="121557"/>
                  </a:lnTo>
                  <a:lnTo>
                    <a:pt x="127887" y="146243"/>
                  </a:lnTo>
                  <a:lnTo>
                    <a:pt x="171349" y="19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429"/>
            <p:cNvSpPr/>
            <p:nvPr>
              <p:custDataLst>
                <p:tags r:id="rId18"/>
              </p:custDataLst>
            </p:nvPr>
          </p:nvSpPr>
          <p:spPr>
            <a:xfrm>
              <a:off x="10154897" y="3723628"/>
              <a:ext cx="59427" cy="212814"/>
            </a:xfrm>
            <a:custGeom>
              <a:avLst/>
              <a:gdLst/>
              <a:ahLst/>
              <a:cxnLst/>
              <a:rect l="0" t="0" r="0" b="0"/>
              <a:pathLst>
                <a:path w="59427" h="212814">
                  <a:moveTo>
                    <a:pt x="5103" y="54622"/>
                  </a:moveTo>
                  <a:lnTo>
                    <a:pt x="5103" y="54622"/>
                  </a:lnTo>
                  <a:lnTo>
                    <a:pt x="1732" y="54622"/>
                  </a:lnTo>
                  <a:lnTo>
                    <a:pt x="1444" y="56739"/>
                  </a:lnTo>
                  <a:lnTo>
                    <a:pt x="6806" y="84162"/>
                  </a:lnTo>
                  <a:lnTo>
                    <a:pt x="24822" y="129808"/>
                  </a:lnTo>
                  <a:lnTo>
                    <a:pt x="38544" y="176741"/>
                  </a:lnTo>
                  <a:lnTo>
                    <a:pt x="51761" y="211057"/>
                  </a:lnTo>
                  <a:lnTo>
                    <a:pt x="51731" y="212534"/>
                  </a:lnTo>
                  <a:lnTo>
                    <a:pt x="51004" y="212813"/>
                  </a:lnTo>
                  <a:lnTo>
                    <a:pt x="35928" y="169972"/>
                  </a:lnTo>
                  <a:lnTo>
                    <a:pt x="21998" y="129252"/>
                  </a:lnTo>
                  <a:lnTo>
                    <a:pt x="5069" y="84729"/>
                  </a:lnTo>
                  <a:lnTo>
                    <a:pt x="0" y="41754"/>
                  </a:lnTo>
                  <a:lnTo>
                    <a:pt x="533" y="15610"/>
                  </a:lnTo>
                  <a:lnTo>
                    <a:pt x="5660" y="6003"/>
                  </a:lnTo>
                  <a:lnTo>
                    <a:pt x="9707" y="3160"/>
                  </a:lnTo>
                  <a:lnTo>
                    <a:pt x="19849" y="0"/>
                  </a:lnTo>
                  <a:lnTo>
                    <a:pt x="31412" y="2359"/>
                  </a:lnTo>
                  <a:lnTo>
                    <a:pt x="37458" y="4963"/>
                  </a:lnTo>
                  <a:lnTo>
                    <a:pt x="47941" y="15383"/>
                  </a:lnTo>
                  <a:lnTo>
                    <a:pt x="55892" y="29421"/>
                  </a:lnTo>
                  <a:lnTo>
                    <a:pt x="59426" y="45068"/>
                  </a:lnTo>
                  <a:lnTo>
                    <a:pt x="58252" y="52486"/>
                  </a:lnTo>
                  <a:lnTo>
                    <a:pt x="51302" y="66372"/>
                  </a:lnTo>
                  <a:lnTo>
                    <a:pt x="24153" y="86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430"/>
            <p:cNvSpPr/>
            <p:nvPr>
              <p:custDataLst>
                <p:tags r:id="rId19"/>
              </p:custDataLst>
            </p:nvPr>
          </p:nvSpPr>
          <p:spPr>
            <a:xfrm>
              <a:off x="10229850" y="3689507"/>
              <a:ext cx="59814" cy="214967"/>
            </a:xfrm>
            <a:custGeom>
              <a:avLst/>
              <a:gdLst/>
              <a:ahLst/>
              <a:cxnLst/>
              <a:rect l="0" t="0" r="0" b="0"/>
              <a:pathLst>
                <a:path w="59814" h="214967">
                  <a:moveTo>
                    <a:pt x="0" y="37943"/>
                  </a:moveTo>
                  <a:lnTo>
                    <a:pt x="0" y="37943"/>
                  </a:lnTo>
                  <a:lnTo>
                    <a:pt x="705" y="48788"/>
                  </a:lnTo>
                  <a:lnTo>
                    <a:pt x="12209" y="86747"/>
                  </a:lnTo>
                  <a:lnTo>
                    <a:pt x="23474" y="126031"/>
                  </a:lnTo>
                  <a:lnTo>
                    <a:pt x="33844" y="163683"/>
                  </a:lnTo>
                  <a:lnTo>
                    <a:pt x="42914" y="209418"/>
                  </a:lnTo>
                  <a:lnTo>
                    <a:pt x="43768" y="214578"/>
                  </a:lnTo>
                  <a:lnTo>
                    <a:pt x="43995" y="214966"/>
                  </a:lnTo>
                  <a:lnTo>
                    <a:pt x="33593" y="167996"/>
                  </a:lnTo>
                  <a:lnTo>
                    <a:pt x="27436" y="131510"/>
                  </a:lnTo>
                  <a:lnTo>
                    <a:pt x="21848" y="92556"/>
                  </a:lnTo>
                  <a:lnTo>
                    <a:pt x="21483" y="53356"/>
                  </a:lnTo>
                  <a:lnTo>
                    <a:pt x="27997" y="15588"/>
                  </a:lnTo>
                  <a:lnTo>
                    <a:pt x="33844" y="4959"/>
                  </a:lnTo>
                  <a:lnTo>
                    <a:pt x="37380" y="1137"/>
                  </a:lnTo>
                  <a:lnTo>
                    <a:pt x="41149" y="0"/>
                  </a:lnTo>
                  <a:lnTo>
                    <a:pt x="45072" y="653"/>
                  </a:lnTo>
                  <a:lnTo>
                    <a:pt x="49097" y="2500"/>
                  </a:lnTo>
                  <a:lnTo>
                    <a:pt x="51781" y="5848"/>
                  </a:lnTo>
                  <a:lnTo>
                    <a:pt x="59813" y="39125"/>
                  </a:lnTo>
                  <a:lnTo>
                    <a:pt x="59037" y="68554"/>
                  </a:lnTo>
                  <a:lnTo>
                    <a:pt x="54337" y="86132"/>
                  </a:lnTo>
                  <a:lnTo>
                    <a:pt x="38100" y="10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431"/>
            <p:cNvSpPr/>
            <p:nvPr>
              <p:custDataLst>
                <p:tags r:id="rId20"/>
              </p:custDataLst>
            </p:nvPr>
          </p:nvSpPr>
          <p:spPr>
            <a:xfrm>
              <a:off x="10329345" y="3662558"/>
              <a:ext cx="46556" cy="91808"/>
            </a:xfrm>
            <a:custGeom>
              <a:avLst/>
              <a:gdLst/>
              <a:ahLst/>
              <a:cxnLst/>
              <a:rect l="0" t="0" r="0" b="0"/>
              <a:pathLst>
                <a:path w="46556" h="91808">
                  <a:moveTo>
                    <a:pt x="2105" y="26792"/>
                  </a:moveTo>
                  <a:lnTo>
                    <a:pt x="2105" y="26792"/>
                  </a:lnTo>
                  <a:lnTo>
                    <a:pt x="2104" y="45241"/>
                  </a:lnTo>
                  <a:lnTo>
                    <a:pt x="16410" y="31484"/>
                  </a:lnTo>
                  <a:lnTo>
                    <a:pt x="23119" y="14698"/>
                  </a:lnTo>
                  <a:lnTo>
                    <a:pt x="23170" y="9557"/>
                  </a:lnTo>
                  <a:lnTo>
                    <a:pt x="21793" y="5424"/>
                  </a:lnTo>
                  <a:lnTo>
                    <a:pt x="19464" y="1964"/>
                  </a:lnTo>
                  <a:lnTo>
                    <a:pt x="17205" y="362"/>
                  </a:lnTo>
                  <a:lnTo>
                    <a:pt x="14994" y="0"/>
                  </a:lnTo>
                  <a:lnTo>
                    <a:pt x="12814" y="464"/>
                  </a:lnTo>
                  <a:lnTo>
                    <a:pt x="8512" y="8505"/>
                  </a:lnTo>
                  <a:lnTo>
                    <a:pt x="0" y="36664"/>
                  </a:lnTo>
                  <a:lnTo>
                    <a:pt x="383" y="61075"/>
                  </a:lnTo>
                  <a:lnTo>
                    <a:pt x="4966" y="79440"/>
                  </a:lnTo>
                  <a:lnTo>
                    <a:pt x="8246" y="83763"/>
                  </a:lnTo>
                  <a:lnTo>
                    <a:pt x="17534" y="90448"/>
                  </a:lnTo>
                  <a:lnTo>
                    <a:pt x="22268" y="91807"/>
                  </a:lnTo>
                  <a:lnTo>
                    <a:pt x="46555" y="83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432"/>
            <p:cNvSpPr/>
            <p:nvPr>
              <p:custDataLst>
                <p:tags r:id="rId21"/>
              </p:custDataLst>
            </p:nvPr>
          </p:nvSpPr>
          <p:spPr>
            <a:xfrm>
              <a:off x="10382511" y="3613150"/>
              <a:ext cx="50540" cy="119748"/>
            </a:xfrm>
            <a:custGeom>
              <a:avLst/>
              <a:gdLst/>
              <a:ahLst/>
              <a:cxnLst/>
              <a:rect l="0" t="0" r="0" b="0"/>
              <a:pathLst>
                <a:path w="50540" h="119748">
                  <a:moveTo>
                    <a:pt x="6089" y="44450"/>
                  </a:moveTo>
                  <a:lnTo>
                    <a:pt x="6089" y="44450"/>
                  </a:lnTo>
                  <a:lnTo>
                    <a:pt x="6088" y="41079"/>
                  </a:lnTo>
                  <a:lnTo>
                    <a:pt x="0" y="26001"/>
                  </a:lnTo>
                  <a:lnTo>
                    <a:pt x="6558" y="28949"/>
                  </a:lnTo>
                  <a:lnTo>
                    <a:pt x="29598" y="49181"/>
                  </a:lnTo>
                  <a:lnTo>
                    <a:pt x="45953" y="93900"/>
                  </a:lnTo>
                  <a:lnTo>
                    <a:pt x="46618" y="107350"/>
                  </a:lnTo>
                  <a:lnTo>
                    <a:pt x="44909" y="119296"/>
                  </a:lnTo>
                  <a:lnTo>
                    <a:pt x="44669" y="119747"/>
                  </a:lnTo>
                  <a:lnTo>
                    <a:pt x="39920" y="98077"/>
                  </a:lnTo>
                  <a:lnTo>
                    <a:pt x="40132" y="54076"/>
                  </a:lnTo>
                  <a:lnTo>
                    <a:pt x="50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433"/>
            <p:cNvSpPr/>
            <p:nvPr>
              <p:custDataLst>
                <p:tags r:id="rId22"/>
              </p:custDataLst>
            </p:nvPr>
          </p:nvSpPr>
          <p:spPr>
            <a:xfrm>
              <a:off x="10521950" y="35750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0" y="50800"/>
                  </a:moveTo>
                  <a:lnTo>
                    <a:pt x="0" y="50800"/>
                  </a:lnTo>
                  <a:lnTo>
                    <a:pt x="6742" y="4068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434"/>
            <p:cNvSpPr/>
            <p:nvPr>
              <p:custDataLst>
                <p:tags r:id="rId23"/>
              </p:custDataLst>
            </p:nvPr>
          </p:nvSpPr>
          <p:spPr>
            <a:xfrm>
              <a:off x="10543691" y="3657600"/>
              <a:ext cx="67160" cy="39921"/>
            </a:xfrm>
            <a:custGeom>
              <a:avLst/>
              <a:gdLst/>
              <a:ahLst/>
              <a:cxnLst/>
              <a:rect l="0" t="0" r="0" b="0"/>
              <a:pathLst>
                <a:path w="67160" h="39921">
                  <a:moveTo>
                    <a:pt x="3659" y="31750"/>
                  </a:moveTo>
                  <a:lnTo>
                    <a:pt x="3659" y="31750"/>
                  </a:lnTo>
                  <a:lnTo>
                    <a:pt x="289" y="38492"/>
                  </a:lnTo>
                  <a:lnTo>
                    <a:pt x="0" y="39772"/>
                  </a:lnTo>
                  <a:lnTo>
                    <a:pt x="515" y="39920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435"/>
            <p:cNvSpPr/>
            <p:nvPr>
              <p:custDataLst>
                <p:tags r:id="rId24"/>
              </p:custDataLst>
            </p:nvPr>
          </p:nvSpPr>
          <p:spPr>
            <a:xfrm>
              <a:off x="10695632" y="3456604"/>
              <a:ext cx="116914" cy="170569"/>
            </a:xfrm>
            <a:custGeom>
              <a:avLst/>
              <a:gdLst/>
              <a:ahLst/>
              <a:cxnLst/>
              <a:rect l="0" t="0" r="0" b="0"/>
              <a:pathLst>
                <a:path w="116914" h="170569">
                  <a:moveTo>
                    <a:pt x="35868" y="23196"/>
                  </a:moveTo>
                  <a:lnTo>
                    <a:pt x="35868" y="23196"/>
                  </a:lnTo>
                  <a:lnTo>
                    <a:pt x="18224" y="11640"/>
                  </a:lnTo>
                  <a:lnTo>
                    <a:pt x="17049" y="12670"/>
                  </a:lnTo>
                  <a:lnTo>
                    <a:pt x="12026" y="21567"/>
                  </a:lnTo>
                  <a:lnTo>
                    <a:pt x="1927" y="59330"/>
                  </a:lnTo>
                  <a:lnTo>
                    <a:pt x="0" y="102954"/>
                  </a:lnTo>
                  <a:lnTo>
                    <a:pt x="8856" y="140588"/>
                  </a:lnTo>
                  <a:lnTo>
                    <a:pt x="18924" y="158626"/>
                  </a:lnTo>
                  <a:lnTo>
                    <a:pt x="30453" y="168054"/>
                  </a:lnTo>
                  <a:lnTo>
                    <a:pt x="36492" y="170568"/>
                  </a:lnTo>
                  <a:lnTo>
                    <a:pt x="42633" y="170127"/>
                  </a:lnTo>
                  <a:lnTo>
                    <a:pt x="55102" y="163993"/>
                  </a:lnTo>
                  <a:lnTo>
                    <a:pt x="74022" y="145268"/>
                  </a:lnTo>
                  <a:lnTo>
                    <a:pt x="86292" y="118475"/>
                  </a:lnTo>
                  <a:lnTo>
                    <a:pt x="87655" y="78081"/>
                  </a:lnTo>
                  <a:lnTo>
                    <a:pt x="80218" y="43849"/>
                  </a:lnTo>
                  <a:lnTo>
                    <a:pt x="65707" y="19202"/>
                  </a:lnTo>
                  <a:lnTo>
                    <a:pt x="51372" y="5236"/>
                  </a:lnTo>
                  <a:lnTo>
                    <a:pt x="38760" y="1102"/>
                  </a:lnTo>
                  <a:lnTo>
                    <a:pt x="31447" y="0"/>
                  </a:lnTo>
                  <a:lnTo>
                    <a:pt x="19557" y="2539"/>
                  </a:lnTo>
                  <a:lnTo>
                    <a:pt x="14410" y="5191"/>
                  </a:lnTo>
                  <a:lnTo>
                    <a:pt x="6810" y="15664"/>
                  </a:lnTo>
                  <a:lnTo>
                    <a:pt x="3796" y="22408"/>
                  </a:lnTo>
                  <a:lnTo>
                    <a:pt x="3197" y="28315"/>
                  </a:lnTo>
                  <a:lnTo>
                    <a:pt x="6296" y="38641"/>
                  </a:lnTo>
                  <a:lnTo>
                    <a:pt x="29923" y="66202"/>
                  </a:lnTo>
                  <a:lnTo>
                    <a:pt x="70065" y="95835"/>
                  </a:lnTo>
                  <a:lnTo>
                    <a:pt x="97186" y="118291"/>
                  </a:lnTo>
                  <a:lnTo>
                    <a:pt x="104983" y="128020"/>
                  </a:lnTo>
                  <a:lnTo>
                    <a:pt x="115031" y="153786"/>
                  </a:lnTo>
                  <a:lnTo>
                    <a:pt x="116913" y="161904"/>
                  </a:lnTo>
                  <a:lnTo>
                    <a:pt x="116709" y="164352"/>
                  </a:lnTo>
                  <a:lnTo>
                    <a:pt x="112068" y="16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436"/>
            <p:cNvSpPr/>
            <p:nvPr>
              <p:custDataLst>
                <p:tags r:id="rId25"/>
              </p:custDataLst>
            </p:nvPr>
          </p:nvSpPr>
          <p:spPr>
            <a:xfrm>
              <a:off x="10842141" y="3537259"/>
              <a:ext cx="103474" cy="133042"/>
            </a:xfrm>
            <a:custGeom>
              <a:avLst/>
              <a:gdLst/>
              <a:ahLst/>
              <a:cxnLst/>
              <a:rect l="0" t="0" r="0" b="0"/>
              <a:pathLst>
                <a:path w="103474" h="133042">
                  <a:moveTo>
                    <a:pt x="3659" y="25091"/>
                  </a:moveTo>
                  <a:lnTo>
                    <a:pt x="3659" y="25091"/>
                  </a:lnTo>
                  <a:lnTo>
                    <a:pt x="3658" y="21720"/>
                  </a:lnTo>
                  <a:lnTo>
                    <a:pt x="2954" y="20727"/>
                  </a:lnTo>
                  <a:lnTo>
                    <a:pt x="1778" y="20065"/>
                  </a:lnTo>
                  <a:lnTo>
                    <a:pt x="288" y="19624"/>
                  </a:lnTo>
                  <a:lnTo>
                    <a:pt x="0" y="17918"/>
                  </a:lnTo>
                  <a:lnTo>
                    <a:pt x="1563" y="12260"/>
                  </a:lnTo>
                  <a:lnTo>
                    <a:pt x="3672" y="10187"/>
                  </a:lnTo>
                  <a:lnTo>
                    <a:pt x="24522" y="3216"/>
                  </a:lnTo>
                  <a:lnTo>
                    <a:pt x="52130" y="0"/>
                  </a:lnTo>
                  <a:lnTo>
                    <a:pt x="58833" y="1710"/>
                  </a:lnTo>
                  <a:lnTo>
                    <a:pt x="61608" y="3154"/>
                  </a:lnTo>
                  <a:lnTo>
                    <a:pt x="63458" y="5527"/>
                  </a:lnTo>
                  <a:lnTo>
                    <a:pt x="65514" y="11927"/>
                  </a:lnTo>
                  <a:lnTo>
                    <a:pt x="63300" y="26835"/>
                  </a:lnTo>
                  <a:lnTo>
                    <a:pt x="48283" y="50251"/>
                  </a:lnTo>
                  <a:lnTo>
                    <a:pt x="58282" y="46079"/>
                  </a:lnTo>
                  <a:lnTo>
                    <a:pt x="65801" y="45002"/>
                  </a:lnTo>
                  <a:lnTo>
                    <a:pt x="77967" y="47767"/>
                  </a:lnTo>
                  <a:lnTo>
                    <a:pt x="90509" y="56426"/>
                  </a:lnTo>
                  <a:lnTo>
                    <a:pt x="99791" y="67929"/>
                  </a:lnTo>
                  <a:lnTo>
                    <a:pt x="102829" y="76115"/>
                  </a:lnTo>
                  <a:lnTo>
                    <a:pt x="103473" y="85868"/>
                  </a:lnTo>
                  <a:lnTo>
                    <a:pt x="101408" y="99610"/>
                  </a:lnTo>
                  <a:lnTo>
                    <a:pt x="94376" y="111362"/>
                  </a:lnTo>
                  <a:lnTo>
                    <a:pt x="83488" y="120584"/>
                  </a:lnTo>
                  <a:lnTo>
                    <a:pt x="54459" y="133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437"/>
            <p:cNvSpPr/>
            <p:nvPr>
              <p:custDataLst>
                <p:tags r:id="rId26"/>
              </p:custDataLst>
            </p:nvPr>
          </p:nvSpPr>
          <p:spPr>
            <a:xfrm>
              <a:off x="11000227" y="3397250"/>
              <a:ext cx="112274" cy="50462"/>
            </a:xfrm>
            <a:custGeom>
              <a:avLst/>
              <a:gdLst/>
              <a:ahLst/>
              <a:cxnLst/>
              <a:rect l="0" t="0" r="0" b="0"/>
              <a:pathLst>
                <a:path w="112274" h="50462">
                  <a:moveTo>
                    <a:pt x="17023" y="38100"/>
                  </a:moveTo>
                  <a:lnTo>
                    <a:pt x="17023" y="38100"/>
                  </a:lnTo>
                  <a:lnTo>
                    <a:pt x="11248" y="43169"/>
                  </a:lnTo>
                  <a:lnTo>
                    <a:pt x="0" y="49655"/>
                  </a:lnTo>
                  <a:lnTo>
                    <a:pt x="29" y="50037"/>
                  </a:lnTo>
                  <a:lnTo>
                    <a:pt x="1946" y="50461"/>
                  </a:lnTo>
                  <a:lnTo>
                    <a:pt x="42465" y="24754"/>
                  </a:lnTo>
                  <a:lnTo>
                    <a:pt x="87378" y="8522"/>
                  </a:lnTo>
                  <a:lnTo>
                    <a:pt x="112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438"/>
            <p:cNvSpPr/>
            <p:nvPr>
              <p:custDataLst>
                <p:tags r:id="rId27"/>
              </p:custDataLst>
            </p:nvPr>
          </p:nvSpPr>
          <p:spPr>
            <a:xfrm>
              <a:off x="11043533" y="3365500"/>
              <a:ext cx="56268" cy="127001"/>
            </a:xfrm>
            <a:custGeom>
              <a:avLst/>
              <a:gdLst/>
              <a:ahLst/>
              <a:cxnLst/>
              <a:rect l="0" t="0" r="0" b="0"/>
              <a:pathLst>
                <a:path w="56268" h="1270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0" y="1882"/>
                  </a:lnTo>
                  <a:lnTo>
                    <a:pt x="0" y="3371"/>
                  </a:lnTo>
                  <a:lnTo>
                    <a:pt x="2749" y="15580"/>
                  </a:lnTo>
                  <a:lnTo>
                    <a:pt x="26970" y="60990"/>
                  </a:lnTo>
                  <a:lnTo>
                    <a:pt x="46993" y="106374"/>
                  </a:lnTo>
                  <a:lnTo>
                    <a:pt x="562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439"/>
            <p:cNvSpPr/>
            <p:nvPr>
              <p:custDataLst>
                <p:tags r:id="rId28"/>
              </p:custDataLst>
            </p:nvPr>
          </p:nvSpPr>
          <p:spPr>
            <a:xfrm>
              <a:off x="11144250" y="3282950"/>
              <a:ext cx="50801" cy="165101"/>
            </a:xfrm>
            <a:custGeom>
              <a:avLst/>
              <a:gdLst/>
              <a:ahLst/>
              <a:cxnLst/>
              <a:rect l="0" t="0" r="0" b="0"/>
              <a:pathLst>
                <a:path w="50801" h="165101">
                  <a:moveTo>
                    <a:pt x="0" y="0"/>
                  </a:moveTo>
                  <a:lnTo>
                    <a:pt x="0" y="0"/>
                  </a:lnTo>
                  <a:lnTo>
                    <a:pt x="1412" y="26039"/>
                  </a:lnTo>
                  <a:lnTo>
                    <a:pt x="17676" y="69350"/>
                  </a:lnTo>
                  <a:lnTo>
                    <a:pt x="33308" y="113339"/>
                  </a:lnTo>
                  <a:lnTo>
                    <a:pt x="508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440"/>
            <p:cNvSpPr/>
            <p:nvPr>
              <p:custDataLst>
                <p:tags r:id="rId29"/>
              </p:custDataLst>
            </p:nvPr>
          </p:nvSpPr>
          <p:spPr>
            <a:xfrm>
              <a:off x="11229491" y="33909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9" y="6350"/>
                  </a:lnTo>
                  <a:lnTo>
                    <a:pt x="0" y="564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441"/>
            <p:cNvSpPr/>
            <p:nvPr>
              <p:custDataLst>
                <p:tags r:id="rId30"/>
              </p:custDataLst>
            </p:nvPr>
          </p:nvSpPr>
          <p:spPr>
            <a:xfrm>
              <a:off x="11265662" y="3210845"/>
              <a:ext cx="104403" cy="173141"/>
            </a:xfrm>
            <a:custGeom>
              <a:avLst/>
              <a:gdLst/>
              <a:ahLst/>
              <a:cxnLst/>
              <a:rect l="0" t="0" r="0" b="0"/>
              <a:pathLst>
                <a:path w="104403" h="173141">
                  <a:moveTo>
                    <a:pt x="69088" y="27655"/>
                  </a:moveTo>
                  <a:lnTo>
                    <a:pt x="69088" y="27655"/>
                  </a:lnTo>
                  <a:lnTo>
                    <a:pt x="69088" y="9357"/>
                  </a:lnTo>
                  <a:lnTo>
                    <a:pt x="67207" y="3530"/>
                  </a:lnTo>
                  <a:lnTo>
                    <a:pt x="65717" y="989"/>
                  </a:lnTo>
                  <a:lnTo>
                    <a:pt x="64019" y="0"/>
                  </a:lnTo>
                  <a:lnTo>
                    <a:pt x="62181" y="46"/>
                  </a:lnTo>
                  <a:lnTo>
                    <a:pt x="21168" y="22611"/>
                  </a:lnTo>
                  <a:lnTo>
                    <a:pt x="7930" y="36273"/>
                  </a:lnTo>
                  <a:lnTo>
                    <a:pt x="3101" y="45832"/>
                  </a:lnTo>
                  <a:lnTo>
                    <a:pt x="0" y="60094"/>
                  </a:lnTo>
                  <a:lnTo>
                    <a:pt x="2835" y="70820"/>
                  </a:lnTo>
                  <a:lnTo>
                    <a:pt x="10113" y="82016"/>
                  </a:lnTo>
                  <a:lnTo>
                    <a:pt x="15552" y="88839"/>
                  </a:lnTo>
                  <a:lnTo>
                    <a:pt x="17477" y="93918"/>
                  </a:lnTo>
                  <a:lnTo>
                    <a:pt x="17747" y="93703"/>
                  </a:lnTo>
                  <a:lnTo>
                    <a:pt x="17927" y="92853"/>
                  </a:lnTo>
                  <a:lnTo>
                    <a:pt x="18752" y="92287"/>
                  </a:lnTo>
                  <a:lnTo>
                    <a:pt x="23991" y="91490"/>
                  </a:lnTo>
                  <a:lnTo>
                    <a:pt x="42460" y="91890"/>
                  </a:lnTo>
                  <a:lnTo>
                    <a:pt x="66391" y="99997"/>
                  </a:lnTo>
                  <a:lnTo>
                    <a:pt x="88154" y="113937"/>
                  </a:lnTo>
                  <a:lnTo>
                    <a:pt x="100921" y="129655"/>
                  </a:lnTo>
                  <a:lnTo>
                    <a:pt x="104402" y="139075"/>
                  </a:lnTo>
                  <a:lnTo>
                    <a:pt x="102187" y="149848"/>
                  </a:lnTo>
                  <a:lnTo>
                    <a:pt x="99621" y="155683"/>
                  </a:lnTo>
                  <a:lnTo>
                    <a:pt x="91124" y="164049"/>
                  </a:lnTo>
                  <a:lnTo>
                    <a:pt x="80292" y="169413"/>
                  </a:lnTo>
                  <a:lnTo>
                    <a:pt x="49841" y="173140"/>
                  </a:lnTo>
                  <a:lnTo>
                    <a:pt x="30988" y="167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442"/>
            <p:cNvSpPr/>
            <p:nvPr>
              <p:custDataLst>
                <p:tags r:id="rId31"/>
              </p:custDataLst>
            </p:nvPr>
          </p:nvSpPr>
          <p:spPr>
            <a:xfrm>
              <a:off x="11398250" y="3239383"/>
              <a:ext cx="139701" cy="56268"/>
            </a:xfrm>
            <a:custGeom>
              <a:avLst/>
              <a:gdLst/>
              <a:ahLst/>
              <a:cxnLst/>
              <a:rect l="0" t="0" r="0" b="0"/>
              <a:pathLst>
                <a:path w="139701" h="562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411"/>
                  </a:lnTo>
                  <a:lnTo>
                    <a:pt x="54042" y="19534"/>
                  </a:lnTo>
                  <a:lnTo>
                    <a:pt x="95733" y="38036"/>
                  </a:lnTo>
                  <a:lnTo>
                    <a:pt x="13970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43"/>
            <p:cNvSpPr/>
            <p:nvPr>
              <p:custDataLst>
                <p:tags r:id="rId32"/>
              </p:custDataLst>
            </p:nvPr>
          </p:nvSpPr>
          <p:spPr>
            <a:xfrm>
              <a:off x="11461750" y="321310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27961" y="31096"/>
                  </a:lnTo>
                  <a:lnTo>
                    <a:pt x="6809" y="7804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444"/>
            <p:cNvSpPr/>
            <p:nvPr>
              <p:custDataLst>
                <p:tags r:id="rId33"/>
              </p:custDataLst>
            </p:nvPr>
          </p:nvSpPr>
          <p:spPr>
            <a:xfrm>
              <a:off x="11608062" y="3118995"/>
              <a:ext cx="37839" cy="119506"/>
            </a:xfrm>
            <a:custGeom>
              <a:avLst/>
              <a:gdLst/>
              <a:ahLst/>
              <a:cxnLst/>
              <a:rect l="0" t="0" r="0" b="0"/>
              <a:pathLst>
                <a:path w="37839" h="119506">
                  <a:moveTo>
                    <a:pt x="6088" y="11555"/>
                  </a:moveTo>
                  <a:lnTo>
                    <a:pt x="6088" y="11555"/>
                  </a:lnTo>
                  <a:lnTo>
                    <a:pt x="2718" y="8184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6556" y="5936"/>
                  </a:lnTo>
                  <a:lnTo>
                    <a:pt x="14067" y="16632"/>
                  </a:lnTo>
                  <a:lnTo>
                    <a:pt x="25074" y="47737"/>
                  </a:lnTo>
                  <a:lnTo>
                    <a:pt x="35006" y="94689"/>
                  </a:lnTo>
                  <a:lnTo>
                    <a:pt x="37838" y="11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445"/>
            <p:cNvSpPr/>
            <p:nvPr>
              <p:custDataLst>
                <p:tags r:id="rId34"/>
              </p:custDataLst>
            </p:nvPr>
          </p:nvSpPr>
          <p:spPr>
            <a:xfrm>
              <a:off x="11667806" y="3088543"/>
              <a:ext cx="92395" cy="130908"/>
            </a:xfrm>
            <a:custGeom>
              <a:avLst/>
              <a:gdLst/>
              <a:ahLst/>
              <a:cxnLst/>
              <a:rect l="0" t="0" r="0" b="0"/>
              <a:pathLst>
                <a:path w="92395" h="130908">
                  <a:moveTo>
                    <a:pt x="47944" y="35657"/>
                  </a:moveTo>
                  <a:lnTo>
                    <a:pt x="47944" y="35657"/>
                  </a:lnTo>
                  <a:lnTo>
                    <a:pt x="47239" y="13995"/>
                  </a:lnTo>
                  <a:lnTo>
                    <a:pt x="44574" y="5803"/>
                  </a:lnTo>
                  <a:lnTo>
                    <a:pt x="42875" y="3054"/>
                  </a:lnTo>
                  <a:lnTo>
                    <a:pt x="39105" y="0"/>
                  </a:lnTo>
                  <a:lnTo>
                    <a:pt x="31316" y="524"/>
                  </a:lnTo>
                  <a:lnTo>
                    <a:pt x="26276" y="1652"/>
                  </a:lnTo>
                  <a:lnTo>
                    <a:pt x="22209" y="5226"/>
                  </a:lnTo>
                  <a:lnTo>
                    <a:pt x="15811" y="16723"/>
                  </a:lnTo>
                  <a:lnTo>
                    <a:pt x="11612" y="39062"/>
                  </a:lnTo>
                  <a:lnTo>
                    <a:pt x="22009" y="83421"/>
                  </a:lnTo>
                  <a:lnTo>
                    <a:pt x="27950" y="97807"/>
                  </a:lnTo>
                  <a:lnTo>
                    <a:pt x="41784" y="115690"/>
                  </a:lnTo>
                  <a:lnTo>
                    <a:pt x="48263" y="120617"/>
                  </a:lnTo>
                  <a:lnTo>
                    <a:pt x="51684" y="121225"/>
                  </a:lnTo>
                  <a:lnTo>
                    <a:pt x="59250" y="120019"/>
                  </a:lnTo>
                  <a:lnTo>
                    <a:pt x="65434" y="115249"/>
                  </a:lnTo>
                  <a:lnTo>
                    <a:pt x="68070" y="112002"/>
                  </a:lnTo>
                  <a:lnTo>
                    <a:pt x="71780" y="90577"/>
                  </a:lnTo>
                  <a:lnTo>
                    <a:pt x="69510" y="65257"/>
                  </a:lnTo>
                  <a:lnTo>
                    <a:pt x="57626" y="39880"/>
                  </a:lnTo>
                  <a:lnTo>
                    <a:pt x="46601" y="28597"/>
                  </a:lnTo>
                  <a:lnTo>
                    <a:pt x="40698" y="24600"/>
                  </a:lnTo>
                  <a:lnTo>
                    <a:pt x="28497" y="22041"/>
                  </a:lnTo>
                  <a:lnTo>
                    <a:pt x="22280" y="22347"/>
                  </a:lnTo>
                  <a:lnTo>
                    <a:pt x="11608" y="26449"/>
                  </a:lnTo>
                  <a:lnTo>
                    <a:pt x="6788" y="29518"/>
                  </a:lnTo>
                  <a:lnTo>
                    <a:pt x="3572" y="32975"/>
                  </a:lnTo>
                  <a:lnTo>
                    <a:pt x="0" y="40580"/>
                  </a:lnTo>
                  <a:lnTo>
                    <a:pt x="1165" y="45289"/>
                  </a:lnTo>
                  <a:lnTo>
                    <a:pt x="8104" y="56166"/>
                  </a:lnTo>
                  <a:lnTo>
                    <a:pt x="30510" y="75326"/>
                  </a:lnTo>
                  <a:lnTo>
                    <a:pt x="74328" y="100449"/>
                  </a:lnTo>
                  <a:lnTo>
                    <a:pt x="84366" y="108198"/>
                  </a:lnTo>
                  <a:lnTo>
                    <a:pt x="88825" y="116345"/>
                  </a:lnTo>
                  <a:lnTo>
                    <a:pt x="92394" y="13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446"/>
            <p:cNvSpPr/>
            <p:nvPr>
              <p:custDataLst>
                <p:tags r:id="rId35"/>
              </p:custDataLst>
            </p:nvPr>
          </p:nvSpPr>
          <p:spPr>
            <a:xfrm>
              <a:off x="11780311" y="3026735"/>
              <a:ext cx="119590" cy="180897"/>
            </a:xfrm>
            <a:custGeom>
              <a:avLst/>
              <a:gdLst/>
              <a:ahLst/>
              <a:cxnLst/>
              <a:rect l="0" t="0" r="0" b="0"/>
              <a:pathLst>
                <a:path w="119590" h="180897">
                  <a:moveTo>
                    <a:pt x="5289" y="53015"/>
                  </a:moveTo>
                  <a:lnTo>
                    <a:pt x="5289" y="53015"/>
                  </a:lnTo>
                  <a:lnTo>
                    <a:pt x="8659" y="53015"/>
                  </a:lnTo>
                  <a:lnTo>
                    <a:pt x="12196" y="56778"/>
                  </a:lnTo>
                  <a:lnTo>
                    <a:pt x="14128" y="59757"/>
                  </a:lnTo>
                  <a:lnTo>
                    <a:pt x="19363" y="99468"/>
                  </a:lnTo>
                  <a:lnTo>
                    <a:pt x="23683" y="145576"/>
                  </a:lnTo>
                  <a:lnTo>
                    <a:pt x="24252" y="178293"/>
                  </a:lnTo>
                  <a:lnTo>
                    <a:pt x="23575" y="180278"/>
                  </a:lnTo>
                  <a:lnTo>
                    <a:pt x="22418" y="180896"/>
                  </a:lnTo>
                  <a:lnTo>
                    <a:pt x="20942" y="180602"/>
                  </a:lnTo>
                  <a:lnTo>
                    <a:pt x="9845" y="146055"/>
                  </a:lnTo>
                  <a:lnTo>
                    <a:pt x="4308" y="100033"/>
                  </a:lnTo>
                  <a:lnTo>
                    <a:pt x="0" y="57285"/>
                  </a:lnTo>
                  <a:lnTo>
                    <a:pt x="7870" y="9822"/>
                  </a:lnTo>
                  <a:lnTo>
                    <a:pt x="11242" y="5170"/>
                  </a:lnTo>
                  <a:lnTo>
                    <a:pt x="15606" y="2068"/>
                  </a:lnTo>
                  <a:lnTo>
                    <a:pt x="20635" y="0"/>
                  </a:lnTo>
                  <a:lnTo>
                    <a:pt x="25397" y="33"/>
                  </a:lnTo>
                  <a:lnTo>
                    <a:pt x="34451" y="3832"/>
                  </a:lnTo>
                  <a:lnTo>
                    <a:pt x="47482" y="20647"/>
                  </a:lnTo>
                  <a:lnTo>
                    <a:pt x="53540" y="46874"/>
                  </a:lnTo>
                  <a:lnTo>
                    <a:pt x="51963" y="70245"/>
                  </a:lnTo>
                  <a:lnTo>
                    <a:pt x="45084" y="83956"/>
                  </a:lnTo>
                  <a:lnTo>
                    <a:pt x="26809" y="106269"/>
                  </a:lnTo>
                  <a:lnTo>
                    <a:pt x="10544" y="118397"/>
                  </a:lnTo>
                  <a:lnTo>
                    <a:pt x="9497" y="120592"/>
                  </a:lnTo>
                  <a:lnTo>
                    <a:pt x="9507" y="122761"/>
                  </a:lnTo>
                  <a:lnTo>
                    <a:pt x="10217" y="124912"/>
                  </a:lnTo>
                  <a:lnTo>
                    <a:pt x="21329" y="134682"/>
                  </a:lnTo>
                  <a:lnTo>
                    <a:pt x="67138" y="147870"/>
                  </a:lnTo>
                  <a:lnTo>
                    <a:pt x="119589" y="167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447"/>
            <p:cNvSpPr/>
            <p:nvPr>
              <p:custDataLst>
                <p:tags r:id="rId36"/>
              </p:custDataLst>
            </p:nvPr>
          </p:nvSpPr>
          <p:spPr>
            <a:xfrm>
              <a:off x="10426699" y="4019550"/>
              <a:ext cx="95252" cy="57151"/>
            </a:xfrm>
            <a:custGeom>
              <a:avLst/>
              <a:gdLst/>
              <a:ahLst/>
              <a:cxnLst/>
              <a:rect l="0" t="0" r="0" b="0"/>
              <a:pathLst>
                <a:path w="95252" h="57151">
                  <a:moveTo>
                    <a:pt x="1" y="57150"/>
                  </a:moveTo>
                  <a:lnTo>
                    <a:pt x="1" y="57150"/>
                  </a:lnTo>
                  <a:lnTo>
                    <a:pt x="0" y="50408"/>
                  </a:lnTo>
                  <a:lnTo>
                    <a:pt x="1412" y="47716"/>
                  </a:lnTo>
                  <a:lnTo>
                    <a:pt x="24419" y="26022"/>
                  </a:lnTo>
                  <a:lnTo>
                    <a:pt x="63699" y="10262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448"/>
            <p:cNvSpPr/>
            <p:nvPr>
              <p:custDataLst>
                <p:tags r:id="rId37"/>
              </p:custDataLst>
            </p:nvPr>
          </p:nvSpPr>
          <p:spPr>
            <a:xfrm>
              <a:off x="10477500" y="4114800"/>
              <a:ext cx="88901" cy="50539"/>
            </a:xfrm>
            <a:custGeom>
              <a:avLst/>
              <a:gdLst/>
              <a:ahLst/>
              <a:cxnLst/>
              <a:rect l="0" t="0" r="0" b="0"/>
              <a:pathLst>
                <a:path w="88901" h="50539">
                  <a:moveTo>
                    <a:pt x="0" y="44450"/>
                  </a:moveTo>
                  <a:lnTo>
                    <a:pt x="0" y="44450"/>
                  </a:lnTo>
                  <a:lnTo>
                    <a:pt x="0" y="49917"/>
                  </a:lnTo>
                  <a:lnTo>
                    <a:pt x="6742" y="50538"/>
                  </a:lnTo>
                  <a:lnTo>
                    <a:pt x="45434" y="2972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449"/>
            <p:cNvSpPr/>
            <p:nvPr>
              <p:custDataLst>
                <p:tags r:id="rId38"/>
              </p:custDataLst>
            </p:nvPr>
          </p:nvSpPr>
          <p:spPr>
            <a:xfrm>
              <a:off x="10618833" y="3889179"/>
              <a:ext cx="123957" cy="197098"/>
            </a:xfrm>
            <a:custGeom>
              <a:avLst/>
              <a:gdLst/>
              <a:ahLst/>
              <a:cxnLst/>
              <a:rect l="0" t="0" r="0" b="0"/>
              <a:pathLst>
                <a:path w="123957" h="197098">
                  <a:moveTo>
                    <a:pt x="87267" y="3371"/>
                  </a:moveTo>
                  <a:lnTo>
                    <a:pt x="87267" y="3371"/>
                  </a:lnTo>
                  <a:lnTo>
                    <a:pt x="83896" y="0"/>
                  </a:lnTo>
                  <a:lnTo>
                    <a:pt x="76596" y="227"/>
                  </a:lnTo>
                  <a:lnTo>
                    <a:pt x="39585" y="12025"/>
                  </a:lnTo>
                  <a:lnTo>
                    <a:pt x="9714" y="36791"/>
                  </a:lnTo>
                  <a:lnTo>
                    <a:pt x="3880" y="42448"/>
                  </a:lnTo>
                  <a:lnTo>
                    <a:pt x="816" y="49196"/>
                  </a:lnTo>
                  <a:lnTo>
                    <a:pt x="0" y="52971"/>
                  </a:lnTo>
                  <a:lnTo>
                    <a:pt x="161" y="56193"/>
                  </a:lnTo>
                  <a:lnTo>
                    <a:pt x="15604" y="101500"/>
                  </a:lnTo>
                  <a:lnTo>
                    <a:pt x="17316" y="107662"/>
                  </a:lnTo>
                  <a:lnTo>
                    <a:pt x="22283" y="117366"/>
                  </a:lnTo>
                  <a:lnTo>
                    <a:pt x="22778" y="119584"/>
                  </a:lnTo>
                  <a:lnTo>
                    <a:pt x="23813" y="120358"/>
                  </a:lnTo>
                  <a:lnTo>
                    <a:pt x="25209" y="120168"/>
                  </a:lnTo>
                  <a:lnTo>
                    <a:pt x="30545" y="116529"/>
                  </a:lnTo>
                  <a:lnTo>
                    <a:pt x="42040" y="108979"/>
                  </a:lnTo>
                  <a:lnTo>
                    <a:pt x="63673" y="101398"/>
                  </a:lnTo>
                  <a:lnTo>
                    <a:pt x="84900" y="100150"/>
                  </a:lnTo>
                  <a:lnTo>
                    <a:pt x="95857" y="102358"/>
                  </a:lnTo>
                  <a:lnTo>
                    <a:pt x="113331" y="114310"/>
                  </a:lnTo>
                  <a:lnTo>
                    <a:pt x="120017" y="123468"/>
                  </a:lnTo>
                  <a:lnTo>
                    <a:pt x="122989" y="134358"/>
                  </a:lnTo>
                  <a:lnTo>
                    <a:pt x="123956" y="158207"/>
                  </a:lnTo>
                  <a:lnTo>
                    <a:pt x="121682" y="170024"/>
                  </a:lnTo>
                  <a:lnTo>
                    <a:pt x="109694" y="187981"/>
                  </a:lnTo>
                  <a:lnTo>
                    <a:pt x="102408" y="194781"/>
                  </a:lnTo>
                  <a:lnTo>
                    <a:pt x="99478" y="196594"/>
                  </a:lnTo>
                  <a:lnTo>
                    <a:pt x="96113" y="197097"/>
                  </a:lnTo>
                  <a:lnTo>
                    <a:pt x="88611" y="195775"/>
                  </a:lnTo>
                  <a:lnTo>
                    <a:pt x="86047" y="194435"/>
                  </a:lnTo>
                  <a:lnTo>
                    <a:pt x="80917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50"/>
            <p:cNvSpPr/>
            <p:nvPr>
              <p:custDataLst>
                <p:tags r:id="rId39"/>
              </p:custDataLst>
            </p:nvPr>
          </p:nvSpPr>
          <p:spPr>
            <a:xfrm>
              <a:off x="10777485" y="3863666"/>
              <a:ext cx="54016" cy="190398"/>
            </a:xfrm>
            <a:custGeom>
              <a:avLst/>
              <a:gdLst/>
              <a:ahLst/>
              <a:cxnLst/>
              <a:rect l="0" t="0" r="0" b="0"/>
              <a:pathLst>
                <a:path w="54016" h="190398">
                  <a:moveTo>
                    <a:pt x="23865" y="9834"/>
                  </a:moveTo>
                  <a:lnTo>
                    <a:pt x="23865" y="9834"/>
                  </a:lnTo>
                  <a:lnTo>
                    <a:pt x="23865" y="4367"/>
                  </a:lnTo>
                  <a:lnTo>
                    <a:pt x="20494" y="374"/>
                  </a:lnTo>
                  <a:lnTo>
                    <a:pt x="18796" y="0"/>
                  </a:lnTo>
                  <a:lnTo>
                    <a:pt x="16958" y="456"/>
                  </a:lnTo>
                  <a:lnTo>
                    <a:pt x="15027" y="1465"/>
                  </a:lnTo>
                  <a:lnTo>
                    <a:pt x="8938" y="9628"/>
                  </a:lnTo>
                  <a:lnTo>
                    <a:pt x="1265" y="45306"/>
                  </a:lnTo>
                  <a:lnTo>
                    <a:pt x="0" y="81492"/>
                  </a:lnTo>
                  <a:lnTo>
                    <a:pt x="4486" y="123180"/>
                  </a:lnTo>
                  <a:lnTo>
                    <a:pt x="13734" y="163284"/>
                  </a:lnTo>
                  <a:lnTo>
                    <a:pt x="18892" y="179399"/>
                  </a:lnTo>
                  <a:lnTo>
                    <a:pt x="21960" y="184260"/>
                  </a:lnTo>
                  <a:lnTo>
                    <a:pt x="25418" y="187502"/>
                  </a:lnTo>
                  <a:lnTo>
                    <a:pt x="29134" y="189662"/>
                  </a:lnTo>
                  <a:lnTo>
                    <a:pt x="33023" y="190397"/>
                  </a:lnTo>
                  <a:lnTo>
                    <a:pt x="41106" y="189332"/>
                  </a:lnTo>
                  <a:lnTo>
                    <a:pt x="44531" y="185944"/>
                  </a:lnTo>
                  <a:lnTo>
                    <a:pt x="52018" y="169102"/>
                  </a:lnTo>
                  <a:lnTo>
                    <a:pt x="54015" y="159171"/>
                  </a:lnTo>
                  <a:lnTo>
                    <a:pt x="53022" y="150055"/>
                  </a:lnTo>
                  <a:lnTo>
                    <a:pt x="51770" y="145648"/>
                  </a:lnTo>
                  <a:lnTo>
                    <a:pt x="44733" y="136988"/>
                  </a:lnTo>
                  <a:lnTo>
                    <a:pt x="39894" y="132703"/>
                  </a:lnTo>
                  <a:lnTo>
                    <a:pt x="28872" y="127943"/>
                  </a:lnTo>
                  <a:lnTo>
                    <a:pt x="4815" y="12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51"/>
            <p:cNvSpPr/>
            <p:nvPr>
              <p:custDataLst>
                <p:tags r:id="rId40"/>
              </p:custDataLst>
            </p:nvPr>
          </p:nvSpPr>
          <p:spPr>
            <a:xfrm>
              <a:off x="10872083" y="3911600"/>
              <a:ext cx="75318" cy="57151"/>
            </a:xfrm>
            <a:custGeom>
              <a:avLst/>
              <a:gdLst/>
              <a:ahLst/>
              <a:cxnLst/>
              <a:rect l="0" t="0" r="0" b="0"/>
              <a:pathLst>
                <a:path w="753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0" y="50243"/>
                  </a:lnTo>
                  <a:lnTo>
                    <a:pt x="0" y="48312"/>
                  </a:lnTo>
                  <a:lnTo>
                    <a:pt x="5154" y="42403"/>
                  </a:lnTo>
                  <a:lnTo>
                    <a:pt x="32721" y="20752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52"/>
            <p:cNvSpPr/>
            <p:nvPr>
              <p:custDataLst>
                <p:tags r:id="rId41"/>
              </p:custDataLst>
            </p:nvPr>
          </p:nvSpPr>
          <p:spPr>
            <a:xfrm>
              <a:off x="10908804" y="3879850"/>
              <a:ext cx="51297" cy="120651"/>
            </a:xfrm>
            <a:custGeom>
              <a:avLst/>
              <a:gdLst/>
              <a:ahLst/>
              <a:cxnLst/>
              <a:rect l="0" t="0" r="0" b="0"/>
              <a:pathLst>
                <a:path w="51297" h="120651">
                  <a:moveTo>
                    <a:pt x="13196" y="0"/>
                  </a:moveTo>
                  <a:lnTo>
                    <a:pt x="13196" y="0"/>
                  </a:lnTo>
                  <a:lnTo>
                    <a:pt x="3083" y="0"/>
                  </a:lnTo>
                  <a:lnTo>
                    <a:pt x="810" y="705"/>
                  </a:lnTo>
                  <a:lnTo>
                    <a:pt x="0" y="1882"/>
                  </a:lnTo>
                  <a:lnTo>
                    <a:pt x="981" y="5775"/>
                  </a:lnTo>
                  <a:lnTo>
                    <a:pt x="22138" y="50805"/>
                  </a:lnTo>
                  <a:lnTo>
                    <a:pt x="31987" y="69147"/>
                  </a:lnTo>
                  <a:lnTo>
                    <a:pt x="5129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53"/>
            <p:cNvSpPr/>
            <p:nvPr>
              <p:custDataLst>
                <p:tags r:id="rId42"/>
              </p:custDataLst>
            </p:nvPr>
          </p:nvSpPr>
          <p:spPr>
            <a:xfrm>
              <a:off x="11036300" y="377825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34122" y="45465"/>
                  </a:lnTo>
                  <a:lnTo>
                    <a:pt x="50877" y="88708"/>
                  </a:lnTo>
                  <a:lnTo>
                    <a:pt x="64639" y="131039"/>
                  </a:lnTo>
                  <a:lnTo>
                    <a:pt x="698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54"/>
            <p:cNvSpPr/>
            <p:nvPr>
              <p:custDataLst>
                <p:tags r:id="rId43"/>
              </p:custDataLst>
            </p:nvPr>
          </p:nvSpPr>
          <p:spPr>
            <a:xfrm>
              <a:off x="11144250" y="38354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8837" y="7233"/>
                  </a:lnTo>
                  <a:lnTo>
                    <a:pt x="10126" y="6233"/>
                  </a:lnTo>
                  <a:lnTo>
                    <a:pt x="12360" y="96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55"/>
            <p:cNvSpPr/>
            <p:nvPr>
              <p:custDataLst>
                <p:tags r:id="rId44"/>
              </p:custDataLst>
            </p:nvPr>
          </p:nvSpPr>
          <p:spPr>
            <a:xfrm>
              <a:off x="11188864" y="3671445"/>
              <a:ext cx="93148" cy="170686"/>
            </a:xfrm>
            <a:custGeom>
              <a:avLst/>
              <a:gdLst/>
              <a:ahLst/>
              <a:cxnLst/>
              <a:rect l="0" t="0" r="0" b="0"/>
              <a:pathLst>
                <a:path w="93148" h="170686">
                  <a:moveTo>
                    <a:pt x="63336" y="11555"/>
                  </a:moveTo>
                  <a:lnTo>
                    <a:pt x="63336" y="11555"/>
                  </a:lnTo>
                  <a:lnTo>
                    <a:pt x="63336" y="8184"/>
                  </a:lnTo>
                  <a:lnTo>
                    <a:pt x="61455" y="4648"/>
                  </a:lnTo>
                  <a:lnTo>
                    <a:pt x="59966" y="2717"/>
                  </a:lnTo>
                  <a:lnTo>
                    <a:pt x="56429" y="572"/>
                  </a:lnTo>
                  <a:lnTo>
                    <a:pt x="54497" y="0"/>
                  </a:lnTo>
                  <a:lnTo>
                    <a:pt x="48590" y="1245"/>
                  </a:lnTo>
                  <a:lnTo>
                    <a:pt x="13030" y="16587"/>
                  </a:lnTo>
                  <a:lnTo>
                    <a:pt x="6170" y="23434"/>
                  </a:lnTo>
                  <a:lnTo>
                    <a:pt x="2651" y="31181"/>
                  </a:lnTo>
                  <a:lnTo>
                    <a:pt x="0" y="54804"/>
                  </a:lnTo>
                  <a:lnTo>
                    <a:pt x="1358" y="58027"/>
                  </a:lnTo>
                  <a:lnTo>
                    <a:pt x="11790" y="72031"/>
                  </a:lnTo>
                  <a:lnTo>
                    <a:pt x="25121" y="100035"/>
                  </a:lnTo>
                  <a:lnTo>
                    <a:pt x="70698" y="107361"/>
                  </a:lnTo>
                  <a:lnTo>
                    <a:pt x="76711" y="109292"/>
                  </a:lnTo>
                  <a:lnTo>
                    <a:pt x="81425" y="112697"/>
                  </a:lnTo>
                  <a:lnTo>
                    <a:pt x="88544" y="122123"/>
                  </a:lnTo>
                  <a:lnTo>
                    <a:pt x="93147" y="139331"/>
                  </a:lnTo>
                  <a:lnTo>
                    <a:pt x="92341" y="149718"/>
                  </a:lnTo>
                  <a:lnTo>
                    <a:pt x="91141" y="154463"/>
                  </a:lnTo>
                  <a:lnTo>
                    <a:pt x="82278" y="163500"/>
                  </a:lnTo>
                  <a:lnTo>
                    <a:pt x="75965" y="167885"/>
                  </a:lnTo>
                  <a:lnTo>
                    <a:pt x="70344" y="170103"/>
                  </a:lnTo>
                  <a:lnTo>
                    <a:pt x="60336" y="170685"/>
                  </a:lnTo>
                  <a:lnTo>
                    <a:pt x="57103" y="169853"/>
                  </a:lnTo>
                  <a:lnTo>
                    <a:pt x="50636" y="16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456"/>
            <p:cNvSpPr/>
            <p:nvPr>
              <p:custDataLst>
                <p:tags r:id="rId45"/>
              </p:custDataLst>
            </p:nvPr>
          </p:nvSpPr>
          <p:spPr>
            <a:xfrm>
              <a:off x="11347450" y="371475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2095" y="0"/>
                  </a:lnTo>
                  <a:lnTo>
                    <a:pt x="2102" y="705"/>
                  </a:lnTo>
                  <a:lnTo>
                    <a:pt x="3992" y="3371"/>
                  </a:lnTo>
                  <a:lnTo>
                    <a:pt x="48830" y="22076"/>
                  </a:lnTo>
                  <a:lnTo>
                    <a:pt x="87316" y="50305"/>
                  </a:lnTo>
                  <a:lnTo>
                    <a:pt x="1079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457"/>
            <p:cNvSpPr/>
            <p:nvPr>
              <p:custDataLst>
                <p:tags r:id="rId46"/>
              </p:custDataLst>
            </p:nvPr>
          </p:nvSpPr>
          <p:spPr>
            <a:xfrm>
              <a:off x="11391900" y="3685691"/>
              <a:ext cx="57151" cy="124310"/>
            </a:xfrm>
            <a:custGeom>
              <a:avLst/>
              <a:gdLst/>
              <a:ahLst/>
              <a:cxnLst/>
              <a:rect l="0" t="0" r="0" b="0"/>
              <a:pathLst>
                <a:path w="57151" h="124310">
                  <a:moveTo>
                    <a:pt x="57150" y="3659"/>
                  </a:moveTo>
                  <a:lnTo>
                    <a:pt x="57150" y="3659"/>
                  </a:lnTo>
                  <a:lnTo>
                    <a:pt x="53779" y="288"/>
                  </a:lnTo>
                  <a:lnTo>
                    <a:pt x="52081" y="0"/>
                  </a:lnTo>
                  <a:lnTo>
                    <a:pt x="50243" y="515"/>
                  </a:lnTo>
                  <a:lnTo>
                    <a:pt x="42223" y="6409"/>
                  </a:lnTo>
                  <a:lnTo>
                    <a:pt x="17385" y="52417"/>
                  </a:lnTo>
                  <a:lnTo>
                    <a:pt x="4572" y="92682"/>
                  </a:lnTo>
                  <a:lnTo>
                    <a:pt x="0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58"/>
            <p:cNvSpPr/>
            <p:nvPr>
              <p:custDataLst>
                <p:tags r:id="rId47"/>
              </p:custDataLst>
            </p:nvPr>
          </p:nvSpPr>
          <p:spPr>
            <a:xfrm>
              <a:off x="11485094" y="3577741"/>
              <a:ext cx="101870" cy="160507"/>
            </a:xfrm>
            <a:custGeom>
              <a:avLst/>
              <a:gdLst/>
              <a:ahLst/>
              <a:cxnLst/>
              <a:rect l="0" t="0" r="0" b="0"/>
              <a:pathLst>
                <a:path w="101870" h="160507">
                  <a:moveTo>
                    <a:pt x="78256" y="3659"/>
                  </a:moveTo>
                  <a:lnTo>
                    <a:pt x="78256" y="3659"/>
                  </a:lnTo>
                  <a:lnTo>
                    <a:pt x="69418" y="3659"/>
                  </a:lnTo>
                  <a:lnTo>
                    <a:pt x="55474" y="0"/>
                  </a:lnTo>
                  <a:lnTo>
                    <a:pt x="40461" y="2967"/>
                  </a:lnTo>
                  <a:lnTo>
                    <a:pt x="30212" y="9020"/>
                  </a:lnTo>
                  <a:lnTo>
                    <a:pt x="1136" y="36398"/>
                  </a:lnTo>
                  <a:lnTo>
                    <a:pt x="31" y="38890"/>
                  </a:lnTo>
                  <a:lnTo>
                    <a:pt x="0" y="41258"/>
                  </a:lnTo>
                  <a:lnTo>
                    <a:pt x="5307" y="59917"/>
                  </a:lnTo>
                  <a:lnTo>
                    <a:pt x="14230" y="71755"/>
                  </a:lnTo>
                  <a:lnTo>
                    <a:pt x="19930" y="76257"/>
                  </a:lnTo>
                  <a:lnTo>
                    <a:pt x="27108" y="78792"/>
                  </a:lnTo>
                  <a:lnTo>
                    <a:pt x="42252" y="79796"/>
                  </a:lnTo>
                  <a:lnTo>
                    <a:pt x="55805" y="76188"/>
                  </a:lnTo>
                  <a:lnTo>
                    <a:pt x="67919" y="79163"/>
                  </a:lnTo>
                  <a:lnTo>
                    <a:pt x="80447" y="85219"/>
                  </a:lnTo>
                  <a:lnTo>
                    <a:pt x="98178" y="100198"/>
                  </a:lnTo>
                  <a:lnTo>
                    <a:pt x="101221" y="108654"/>
                  </a:lnTo>
                  <a:lnTo>
                    <a:pt x="101869" y="118762"/>
                  </a:lnTo>
                  <a:lnTo>
                    <a:pt x="99803" y="127958"/>
                  </a:lnTo>
                  <a:lnTo>
                    <a:pt x="91302" y="144440"/>
                  </a:lnTo>
                  <a:lnTo>
                    <a:pt x="79849" y="155987"/>
                  </a:lnTo>
                  <a:lnTo>
                    <a:pt x="73554" y="159555"/>
                  </a:lnTo>
                  <a:lnTo>
                    <a:pt x="70887" y="160506"/>
                  </a:lnTo>
                  <a:lnTo>
                    <a:pt x="64162" y="159682"/>
                  </a:lnTo>
                  <a:lnTo>
                    <a:pt x="60394" y="158474"/>
                  </a:lnTo>
                  <a:lnTo>
                    <a:pt x="46506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59"/>
            <p:cNvSpPr/>
            <p:nvPr>
              <p:custDataLst>
                <p:tags r:id="rId48"/>
              </p:custDataLst>
            </p:nvPr>
          </p:nvSpPr>
          <p:spPr>
            <a:xfrm>
              <a:off x="11645900" y="3575933"/>
              <a:ext cx="20518" cy="170568"/>
            </a:xfrm>
            <a:custGeom>
              <a:avLst/>
              <a:gdLst/>
              <a:ahLst/>
              <a:cxnLst/>
              <a:rect l="0" t="0" r="0" b="0"/>
              <a:pathLst>
                <a:path w="20518" h="170568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1523" y="1116"/>
                  </a:lnTo>
                  <a:lnTo>
                    <a:pt x="16961" y="40403"/>
                  </a:lnTo>
                  <a:lnTo>
                    <a:pt x="20517" y="87522"/>
                  </a:lnTo>
                  <a:lnTo>
                    <a:pt x="190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517"/>
          <p:cNvGrpSpPr/>
          <p:nvPr/>
        </p:nvGrpSpPr>
        <p:grpSpPr>
          <a:xfrm>
            <a:off x="10312400" y="5632711"/>
            <a:ext cx="603251" cy="1179714"/>
            <a:chOff x="10312400" y="5632711"/>
            <a:chExt cx="603251" cy="1179714"/>
          </a:xfrm>
        </p:grpSpPr>
        <p:sp>
          <p:nvSpPr>
            <p:cNvPr id="284" name="SMARTInkShape-2460"/>
            <p:cNvSpPr/>
            <p:nvPr>
              <p:custDataLst>
                <p:tags r:id="rId7"/>
              </p:custDataLst>
            </p:nvPr>
          </p:nvSpPr>
          <p:spPr>
            <a:xfrm>
              <a:off x="10312400" y="5632711"/>
              <a:ext cx="69851" cy="767677"/>
            </a:xfrm>
            <a:custGeom>
              <a:avLst/>
              <a:gdLst/>
              <a:ahLst/>
              <a:cxnLst/>
              <a:rect l="0" t="0" r="0" b="0"/>
              <a:pathLst>
                <a:path w="69851" h="767677">
                  <a:moveTo>
                    <a:pt x="0" y="6089"/>
                  </a:moveTo>
                  <a:lnTo>
                    <a:pt x="0" y="6089"/>
                  </a:lnTo>
                  <a:lnTo>
                    <a:pt x="6089" y="0"/>
                  </a:lnTo>
                  <a:lnTo>
                    <a:pt x="6327" y="39761"/>
                  </a:lnTo>
                  <a:lnTo>
                    <a:pt x="6343" y="79879"/>
                  </a:lnTo>
                  <a:lnTo>
                    <a:pt x="6348" y="112263"/>
                  </a:lnTo>
                  <a:lnTo>
                    <a:pt x="6349" y="145705"/>
                  </a:lnTo>
                  <a:lnTo>
                    <a:pt x="7055" y="188333"/>
                  </a:lnTo>
                  <a:lnTo>
                    <a:pt x="10714" y="227773"/>
                  </a:lnTo>
                  <a:lnTo>
                    <a:pt x="12112" y="266272"/>
                  </a:lnTo>
                  <a:lnTo>
                    <a:pt x="13231" y="305195"/>
                  </a:lnTo>
                  <a:lnTo>
                    <a:pt x="17012" y="346988"/>
                  </a:lnTo>
                  <a:lnTo>
                    <a:pt x="18446" y="386496"/>
                  </a:lnTo>
                  <a:lnTo>
                    <a:pt x="18872" y="425013"/>
                  </a:lnTo>
                  <a:lnTo>
                    <a:pt x="19702" y="463237"/>
                  </a:lnTo>
                  <a:lnTo>
                    <a:pt x="24104" y="501374"/>
                  </a:lnTo>
                  <a:lnTo>
                    <a:pt x="29876" y="541601"/>
                  </a:lnTo>
                  <a:lnTo>
                    <a:pt x="33974" y="575000"/>
                  </a:lnTo>
                  <a:lnTo>
                    <a:pt x="40248" y="612648"/>
                  </a:lnTo>
                  <a:lnTo>
                    <a:pt x="49947" y="655161"/>
                  </a:lnTo>
                  <a:lnTo>
                    <a:pt x="56433" y="692499"/>
                  </a:lnTo>
                  <a:lnTo>
                    <a:pt x="63777" y="733951"/>
                  </a:lnTo>
                  <a:lnTo>
                    <a:pt x="69316" y="767470"/>
                  </a:lnTo>
                  <a:lnTo>
                    <a:pt x="69494" y="767676"/>
                  </a:lnTo>
                  <a:lnTo>
                    <a:pt x="69850" y="73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61"/>
            <p:cNvSpPr/>
            <p:nvPr>
              <p:custDataLst>
                <p:tags r:id="rId8"/>
              </p:custDataLst>
            </p:nvPr>
          </p:nvSpPr>
          <p:spPr>
            <a:xfrm>
              <a:off x="10347506" y="6534150"/>
              <a:ext cx="129995" cy="140038"/>
            </a:xfrm>
            <a:custGeom>
              <a:avLst/>
              <a:gdLst/>
              <a:ahLst/>
              <a:cxnLst/>
              <a:rect l="0" t="0" r="0" b="0"/>
              <a:pathLst>
                <a:path w="129995" h="140038">
                  <a:moveTo>
                    <a:pt x="15694" y="0"/>
                  </a:moveTo>
                  <a:lnTo>
                    <a:pt x="15694" y="0"/>
                  </a:lnTo>
                  <a:lnTo>
                    <a:pt x="14988" y="13798"/>
                  </a:lnTo>
                  <a:lnTo>
                    <a:pt x="4709" y="40356"/>
                  </a:lnTo>
                  <a:lnTo>
                    <a:pt x="0" y="78279"/>
                  </a:lnTo>
                  <a:lnTo>
                    <a:pt x="9637" y="118394"/>
                  </a:lnTo>
                  <a:lnTo>
                    <a:pt x="11655" y="123379"/>
                  </a:lnTo>
                  <a:lnTo>
                    <a:pt x="24611" y="137137"/>
                  </a:lnTo>
                  <a:lnTo>
                    <a:pt x="29399" y="139402"/>
                  </a:lnTo>
                  <a:lnTo>
                    <a:pt x="38483" y="140037"/>
                  </a:lnTo>
                  <a:lnTo>
                    <a:pt x="49106" y="128561"/>
                  </a:lnTo>
                  <a:lnTo>
                    <a:pt x="73638" y="84872"/>
                  </a:lnTo>
                  <a:lnTo>
                    <a:pt x="87207" y="42360"/>
                  </a:lnTo>
                  <a:lnTo>
                    <a:pt x="91772" y="7576"/>
                  </a:lnTo>
                  <a:lnTo>
                    <a:pt x="112138" y="52699"/>
                  </a:lnTo>
                  <a:lnTo>
                    <a:pt x="12999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62"/>
            <p:cNvSpPr/>
            <p:nvPr>
              <p:custDataLst>
                <p:tags r:id="rId9"/>
              </p:custDataLst>
            </p:nvPr>
          </p:nvSpPr>
          <p:spPr>
            <a:xfrm>
              <a:off x="10515600" y="6655752"/>
              <a:ext cx="57151" cy="127589"/>
            </a:xfrm>
            <a:custGeom>
              <a:avLst/>
              <a:gdLst/>
              <a:ahLst/>
              <a:cxnLst/>
              <a:rect l="0" t="0" r="0" b="0"/>
              <a:pathLst>
                <a:path w="57151" h="127589">
                  <a:moveTo>
                    <a:pt x="0" y="24448"/>
                  </a:moveTo>
                  <a:lnTo>
                    <a:pt x="0" y="24448"/>
                  </a:lnTo>
                  <a:lnTo>
                    <a:pt x="12544" y="24447"/>
                  </a:lnTo>
                  <a:lnTo>
                    <a:pt x="19396" y="31189"/>
                  </a:lnTo>
                  <a:lnTo>
                    <a:pt x="26992" y="52237"/>
                  </a:lnTo>
                  <a:lnTo>
                    <a:pt x="34703" y="96047"/>
                  </a:lnTo>
                  <a:lnTo>
                    <a:pt x="37967" y="127588"/>
                  </a:lnTo>
                  <a:lnTo>
                    <a:pt x="38095" y="80253"/>
                  </a:lnTo>
                  <a:lnTo>
                    <a:pt x="43126" y="36472"/>
                  </a:lnTo>
                  <a:lnTo>
                    <a:pt x="45939" y="15311"/>
                  </a:lnTo>
                  <a:lnTo>
                    <a:pt x="50516" y="0"/>
                  </a:lnTo>
                  <a:lnTo>
                    <a:pt x="54086" y="6072"/>
                  </a:lnTo>
                  <a:lnTo>
                    <a:pt x="56544" y="20060"/>
                  </a:lnTo>
                  <a:lnTo>
                    <a:pt x="57150" y="3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63"/>
            <p:cNvSpPr/>
            <p:nvPr>
              <p:custDataLst>
                <p:tags r:id="rId10"/>
              </p:custDataLst>
            </p:nvPr>
          </p:nvSpPr>
          <p:spPr>
            <a:xfrm>
              <a:off x="10591800" y="6652955"/>
              <a:ext cx="67737" cy="159470"/>
            </a:xfrm>
            <a:custGeom>
              <a:avLst/>
              <a:gdLst/>
              <a:ahLst/>
              <a:cxnLst/>
              <a:rect l="0" t="0" r="0" b="0"/>
              <a:pathLst>
                <a:path w="67737" h="159470">
                  <a:moveTo>
                    <a:pt x="0" y="20895"/>
                  </a:moveTo>
                  <a:lnTo>
                    <a:pt x="0" y="20895"/>
                  </a:lnTo>
                  <a:lnTo>
                    <a:pt x="3370" y="20895"/>
                  </a:lnTo>
                  <a:lnTo>
                    <a:pt x="15580" y="34379"/>
                  </a:lnTo>
                  <a:lnTo>
                    <a:pt x="21036" y="50406"/>
                  </a:lnTo>
                  <a:lnTo>
                    <a:pt x="24825" y="93977"/>
                  </a:lnTo>
                  <a:lnTo>
                    <a:pt x="25366" y="141363"/>
                  </a:lnTo>
                  <a:lnTo>
                    <a:pt x="25398" y="159469"/>
                  </a:lnTo>
                  <a:lnTo>
                    <a:pt x="30426" y="115857"/>
                  </a:lnTo>
                  <a:lnTo>
                    <a:pt x="33240" y="80546"/>
                  </a:lnTo>
                  <a:lnTo>
                    <a:pt x="40510" y="34481"/>
                  </a:lnTo>
                  <a:lnTo>
                    <a:pt x="44377" y="13413"/>
                  </a:lnTo>
                  <a:lnTo>
                    <a:pt x="49288" y="4880"/>
                  </a:lnTo>
                  <a:lnTo>
                    <a:pt x="53186" y="136"/>
                  </a:lnTo>
                  <a:lnTo>
                    <a:pt x="55918" y="0"/>
                  </a:lnTo>
                  <a:lnTo>
                    <a:pt x="62718" y="3611"/>
                  </a:lnTo>
                  <a:lnTo>
                    <a:pt x="65094" y="7962"/>
                  </a:lnTo>
                  <a:lnTo>
                    <a:pt x="67736" y="20321"/>
                  </a:lnTo>
                  <a:lnTo>
                    <a:pt x="63500" y="65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464"/>
            <p:cNvSpPr/>
            <p:nvPr>
              <p:custDataLst>
                <p:tags r:id="rId11"/>
              </p:custDataLst>
            </p:nvPr>
          </p:nvSpPr>
          <p:spPr>
            <a:xfrm>
              <a:off x="10687050" y="6642823"/>
              <a:ext cx="76201" cy="88178"/>
            </a:xfrm>
            <a:custGeom>
              <a:avLst/>
              <a:gdLst/>
              <a:ahLst/>
              <a:cxnLst/>
              <a:rect l="0" t="0" r="0" b="0"/>
              <a:pathLst>
                <a:path w="76201" h="88178">
                  <a:moveTo>
                    <a:pt x="0" y="24677"/>
                  </a:moveTo>
                  <a:lnTo>
                    <a:pt x="0" y="24677"/>
                  </a:lnTo>
                  <a:lnTo>
                    <a:pt x="5467" y="24677"/>
                  </a:lnTo>
                  <a:lnTo>
                    <a:pt x="11244" y="33404"/>
                  </a:lnTo>
                  <a:lnTo>
                    <a:pt x="18948" y="37331"/>
                  </a:lnTo>
                  <a:lnTo>
                    <a:pt x="32827" y="27229"/>
                  </a:lnTo>
                  <a:lnTo>
                    <a:pt x="50391" y="0"/>
                  </a:lnTo>
                  <a:lnTo>
                    <a:pt x="50619" y="1480"/>
                  </a:lnTo>
                  <a:lnTo>
                    <a:pt x="50679" y="2862"/>
                  </a:lnTo>
                  <a:lnTo>
                    <a:pt x="40732" y="25985"/>
                  </a:lnTo>
                  <a:lnTo>
                    <a:pt x="39975" y="38664"/>
                  </a:lnTo>
                  <a:lnTo>
                    <a:pt x="45239" y="66036"/>
                  </a:lnTo>
                  <a:lnTo>
                    <a:pt x="47092" y="71300"/>
                  </a:lnTo>
                  <a:lnTo>
                    <a:pt x="54797" y="79029"/>
                  </a:lnTo>
                  <a:lnTo>
                    <a:pt x="76200" y="8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465"/>
            <p:cNvSpPr/>
            <p:nvPr>
              <p:custDataLst>
                <p:tags r:id="rId12"/>
              </p:custDataLst>
            </p:nvPr>
          </p:nvSpPr>
          <p:spPr>
            <a:xfrm>
              <a:off x="10845799" y="6565900"/>
              <a:ext cx="69852" cy="120029"/>
            </a:xfrm>
            <a:custGeom>
              <a:avLst/>
              <a:gdLst/>
              <a:ahLst/>
              <a:cxnLst/>
              <a:rect l="0" t="0" r="0" b="0"/>
              <a:pathLst>
                <a:path w="69852" h="120029">
                  <a:moveTo>
                    <a:pt x="1" y="63500"/>
                  </a:moveTo>
                  <a:lnTo>
                    <a:pt x="1" y="63500"/>
                  </a:lnTo>
                  <a:lnTo>
                    <a:pt x="0" y="29701"/>
                  </a:lnTo>
                  <a:lnTo>
                    <a:pt x="706" y="28267"/>
                  </a:lnTo>
                  <a:lnTo>
                    <a:pt x="1882" y="27312"/>
                  </a:lnTo>
                  <a:lnTo>
                    <a:pt x="3371" y="26674"/>
                  </a:lnTo>
                  <a:lnTo>
                    <a:pt x="15581" y="35891"/>
                  </a:lnTo>
                  <a:lnTo>
                    <a:pt x="25863" y="48655"/>
                  </a:lnTo>
                  <a:lnTo>
                    <a:pt x="40072" y="86289"/>
                  </a:lnTo>
                  <a:lnTo>
                    <a:pt x="44067" y="120028"/>
                  </a:lnTo>
                  <a:lnTo>
                    <a:pt x="44900" y="119530"/>
                  </a:lnTo>
                  <a:lnTo>
                    <a:pt x="49445" y="101111"/>
                  </a:lnTo>
                  <a:lnTo>
                    <a:pt x="55966" y="55673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66"/>
            <p:cNvSpPr/>
            <p:nvPr>
              <p:custDataLst>
                <p:tags r:id="rId13"/>
              </p:custDataLst>
            </p:nvPr>
          </p:nvSpPr>
          <p:spPr>
            <a:xfrm>
              <a:off x="10337800" y="5664200"/>
              <a:ext cx="273051" cy="190501"/>
            </a:xfrm>
            <a:custGeom>
              <a:avLst/>
              <a:gdLst/>
              <a:ahLst/>
              <a:cxnLst/>
              <a:rect l="0" t="0" r="0" b="0"/>
              <a:pathLst>
                <a:path w="273051" h="190501">
                  <a:moveTo>
                    <a:pt x="0" y="190500"/>
                  </a:moveTo>
                  <a:lnTo>
                    <a:pt x="0" y="190500"/>
                  </a:lnTo>
                  <a:lnTo>
                    <a:pt x="17577" y="162870"/>
                  </a:lnTo>
                  <a:lnTo>
                    <a:pt x="58901" y="121011"/>
                  </a:lnTo>
                  <a:lnTo>
                    <a:pt x="99715" y="88948"/>
                  </a:lnTo>
                  <a:lnTo>
                    <a:pt x="145217" y="57157"/>
                  </a:lnTo>
                  <a:lnTo>
                    <a:pt x="183567" y="36115"/>
                  </a:lnTo>
                  <a:lnTo>
                    <a:pt x="221763" y="1916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67"/>
            <p:cNvSpPr/>
            <p:nvPr>
              <p:custDataLst>
                <p:tags r:id="rId14"/>
              </p:custDataLst>
            </p:nvPr>
          </p:nvSpPr>
          <p:spPr>
            <a:xfrm>
              <a:off x="10383132" y="5810250"/>
              <a:ext cx="291219" cy="144286"/>
            </a:xfrm>
            <a:custGeom>
              <a:avLst/>
              <a:gdLst/>
              <a:ahLst/>
              <a:cxnLst/>
              <a:rect l="0" t="0" r="0" b="0"/>
              <a:pathLst>
                <a:path w="291219" h="144286">
                  <a:moveTo>
                    <a:pt x="5468" y="133350"/>
                  </a:moveTo>
                  <a:lnTo>
                    <a:pt x="5468" y="133350"/>
                  </a:lnTo>
                  <a:lnTo>
                    <a:pt x="0" y="144285"/>
                  </a:lnTo>
                  <a:lnTo>
                    <a:pt x="46757" y="113913"/>
                  </a:lnTo>
                  <a:lnTo>
                    <a:pt x="92726" y="88393"/>
                  </a:lnTo>
                  <a:lnTo>
                    <a:pt x="133080" y="68602"/>
                  </a:lnTo>
                  <a:lnTo>
                    <a:pt x="177614" y="48567"/>
                  </a:lnTo>
                  <a:lnTo>
                    <a:pt x="221845" y="26841"/>
                  </a:lnTo>
                  <a:lnTo>
                    <a:pt x="291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68"/>
            <p:cNvSpPr/>
            <p:nvPr>
              <p:custDataLst>
                <p:tags r:id="rId15"/>
              </p:custDataLst>
            </p:nvPr>
          </p:nvSpPr>
          <p:spPr>
            <a:xfrm>
              <a:off x="10470183" y="5918200"/>
              <a:ext cx="254968" cy="67203"/>
            </a:xfrm>
            <a:custGeom>
              <a:avLst/>
              <a:gdLst/>
              <a:ahLst/>
              <a:cxnLst/>
              <a:rect l="0" t="0" r="0" b="0"/>
              <a:pathLst>
                <a:path w="254968" h="67203">
                  <a:moveTo>
                    <a:pt x="7317" y="50800"/>
                  </a:moveTo>
                  <a:lnTo>
                    <a:pt x="7317" y="50800"/>
                  </a:lnTo>
                  <a:lnTo>
                    <a:pt x="574" y="60913"/>
                  </a:lnTo>
                  <a:lnTo>
                    <a:pt x="0" y="63892"/>
                  </a:lnTo>
                  <a:lnTo>
                    <a:pt x="1027" y="65879"/>
                  </a:lnTo>
                  <a:lnTo>
                    <a:pt x="3124" y="67202"/>
                  </a:lnTo>
                  <a:lnTo>
                    <a:pt x="26300" y="65694"/>
                  </a:lnTo>
                  <a:lnTo>
                    <a:pt x="63349" y="50666"/>
                  </a:lnTo>
                  <a:lnTo>
                    <a:pt x="108435" y="34102"/>
                  </a:lnTo>
                  <a:lnTo>
                    <a:pt x="153459" y="19276"/>
                  </a:lnTo>
                  <a:lnTo>
                    <a:pt x="188358" y="9787"/>
                  </a:lnTo>
                  <a:lnTo>
                    <a:pt x="254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69"/>
            <p:cNvSpPr/>
            <p:nvPr>
              <p:custDataLst>
                <p:tags r:id="rId16"/>
              </p:custDataLst>
            </p:nvPr>
          </p:nvSpPr>
          <p:spPr>
            <a:xfrm>
              <a:off x="10476533" y="5981700"/>
              <a:ext cx="286718" cy="145032"/>
            </a:xfrm>
            <a:custGeom>
              <a:avLst/>
              <a:gdLst/>
              <a:ahLst/>
              <a:cxnLst/>
              <a:rect l="0" t="0" r="0" b="0"/>
              <a:pathLst>
                <a:path w="286718" h="145032">
                  <a:moveTo>
                    <a:pt x="7317" y="133350"/>
                  </a:moveTo>
                  <a:lnTo>
                    <a:pt x="7317" y="133350"/>
                  </a:lnTo>
                  <a:lnTo>
                    <a:pt x="575" y="143463"/>
                  </a:lnTo>
                  <a:lnTo>
                    <a:pt x="0" y="145031"/>
                  </a:lnTo>
                  <a:lnTo>
                    <a:pt x="1027" y="144665"/>
                  </a:lnTo>
                  <a:lnTo>
                    <a:pt x="44928" y="121486"/>
                  </a:lnTo>
                  <a:lnTo>
                    <a:pt x="89352" y="100301"/>
                  </a:lnTo>
                  <a:lnTo>
                    <a:pt x="128727" y="75944"/>
                  </a:lnTo>
                  <a:lnTo>
                    <a:pt x="173822" y="55819"/>
                  </a:lnTo>
                  <a:lnTo>
                    <a:pt x="210226" y="41860"/>
                  </a:lnTo>
                  <a:lnTo>
                    <a:pt x="286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841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18"/>
          <p:cNvGrpSpPr/>
          <p:nvPr/>
        </p:nvGrpSpPr>
        <p:grpSpPr>
          <a:xfrm>
            <a:off x="509526" y="442069"/>
            <a:ext cx="1331975" cy="408471"/>
            <a:chOff x="509526" y="442069"/>
            <a:chExt cx="1331975" cy="408471"/>
          </a:xfrm>
        </p:grpSpPr>
        <p:sp>
          <p:nvSpPr>
            <p:cNvPr id="2" name="SMARTInkShape-2470"/>
            <p:cNvSpPr/>
            <p:nvPr>
              <p:custDataLst>
                <p:tags r:id="rId241"/>
              </p:custDataLst>
            </p:nvPr>
          </p:nvSpPr>
          <p:spPr>
            <a:xfrm>
              <a:off x="1615048" y="642756"/>
              <a:ext cx="226453" cy="157641"/>
            </a:xfrm>
            <a:custGeom>
              <a:avLst/>
              <a:gdLst/>
              <a:ahLst/>
              <a:cxnLst/>
              <a:rect l="0" t="0" r="0" b="0"/>
              <a:pathLst>
                <a:path w="226453" h="157641">
                  <a:moveTo>
                    <a:pt x="61352" y="17644"/>
                  </a:moveTo>
                  <a:lnTo>
                    <a:pt x="61352" y="17644"/>
                  </a:lnTo>
                  <a:lnTo>
                    <a:pt x="52514" y="3338"/>
                  </a:lnTo>
                  <a:lnTo>
                    <a:pt x="48487" y="703"/>
                  </a:lnTo>
                  <a:lnTo>
                    <a:pt x="46425" y="0"/>
                  </a:lnTo>
                  <a:lnTo>
                    <a:pt x="43640" y="942"/>
                  </a:lnTo>
                  <a:lnTo>
                    <a:pt x="36781" y="5752"/>
                  </a:lnTo>
                  <a:lnTo>
                    <a:pt x="21616" y="26507"/>
                  </a:lnTo>
                  <a:lnTo>
                    <a:pt x="7668" y="65831"/>
                  </a:lnTo>
                  <a:lnTo>
                    <a:pt x="0" y="109869"/>
                  </a:lnTo>
                  <a:lnTo>
                    <a:pt x="370" y="133635"/>
                  </a:lnTo>
                  <a:lnTo>
                    <a:pt x="6816" y="154307"/>
                  </a:lnTo>
                  <a:lnTo>
                    <a:pt x="9473" y="156730"/>
                  </a:lnTo>
                  <a:lnTo>
                    <a:pt x="12654" y="157640"/>
                  </a:lnTo>
                  <a:lnTo>
                    <a:pt x="16187" y="157542"/>
                  </a:lnTo>
                  <a:lnTo>
                    <a:pt x="25756" y="151787"/>
                  </a:lnTo>
                  <a:lnTo>
                    <a:pt x="69815" y="108820"/>
                  </a:lnTo>
                  <a:lnTo>
                    <a:pt x="106297" y="61464"/>
                  </a:lnTo>
                  <a:lnTo>
                    <a:pt x="114886" y="45131"/>
                  </a:lnTo>
                  <a:lnTo>
                    <a:pt x="115386" y="41613"/>
                  </a:lnTo>
                  <a:lnTo>
                    <a:pt x="114059" y="35823"/>
                  </a:lnTo>
                  <a:lnTo>
                    <a:pt x="112012" y="34702"/>
                  </a:lnTo>
                  <a:lnTo>
                    <a:pt x="105975" y="35338"/>
                  </a:lnTo>
                  <a:lnTo>
                    <a:pt x="94643" y="43034"/>
                  </a:lnTo>
                  <a:lnTo>
                    <a:pt x="82348" y="64365"/>
                  </a:lnTo>
                  <a:lnTo>
                    <a:pt x="73139" y="89656"/>
                  </a:lnTo>
                  <a:lnTo>
                    <a:pt x="72000" y="104683"/>
                  </a:lnTo>
                  <a:lnTo>
                    <a:pt x="72684" y="111653"/>
                  </a:lnTo>
                  <a:lnTo>
                    <a:pt x="75257" y="117006"/>
                  </a:lnTo>
                  <a:lnTo>
                    <a:pt x="83760" y="124834"/>
                  </a:lnTo>
                  <a:lnTo>
                    <a:pt x="94594" y="128784"/>
                  </a:lnTo>
                  <a:lnTo>
                    <a:pt x="100447" y="129837"/>
                  </a:lnTo>
                  <a:lnTo>
                    <a:pt x="138846" y="122094"/>
                  </a:lnTo>
                  <a:lnTo>
                    <a:pt x="226452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71"/>
            <p:cNvSpPr/>
            <p:nvPr>
              <p:custDataLst>
                <p:tags r:id="rId242"/>
              </p:custDataLst>
            </p:nvPr>
          </p:nvSpPr>
          <p:spPr>
            <a:xfrm>
              <a:off x="1285390" y="483927"/>
              <a:ext cx="283061" cy="317069"/>
            </a:xfrm>
            <a:custGeom>
              <a:avLst/>
              <a:gdLst/>
              <a:ahLst/>
              <a:cxnLst/>
              <a:rect l="0" t="0" r="0" b="0"/>
              <a:pathLst>
                <a:path w="283061" h="317069">
                  <a:moveTo>
                    <a:pt x="67160" y="259023"/>
                  </a:moveTo>
                  <a:lnTo>
                    <a:pt x="67160" y="259023"/>
                  </a:lnTo>
                  <a:lnTo>
                    <a:pt x="61385" y="253953"/>
                  </a:lnTo>
                  <a:lnTo>
                    <a:pt x="54951" y="250185"/>
                  </a:lnTo>
                  <a:lnTo>
                    <a:pt x="52670" y="247486"/>
                  </a:lnTo>
                  <a:lnTo>
                    <a:pt x="47344" y="236947"/>
                  </a:lnTo>
                  <a:lnTo>
                    <a:pt x="34713" y="226298"/>
                  </a:lnTo>
                  <a:lnTo>
                    <a:pt x="28515" y="223312"/>
                  </a:lnTo>
                  <a:lnTo>
                    <a:pt x="24463" y="224632"/>
                  </a:lnTo>
                  <a:lnTo>
                    <a:pt x="14317" y="231744"/>
                  </a:lnTo>
                  <a:lnTo>
                    <a:pt x="6515" y="245723"/>
                  </a:lnTo>
                  <a:lnTo>
                    <a:pt x="37" y="271545"/>
                  </a:lnTo>
                  <a:lnTo>
                    <a:pt x="0" y="295189"/>
                  </a:lnTo>
                  <a:lnTo>
                    <a:pt x="3444" y="307552"/>
                  </a:lnTo>
                  <a:lnTo>
                    <a:pt x="9679" y="315399"/>
                  </a:lnTo>
                  <a:lnTo>
                    <a:pt x="14023" y="317068"/>
                  </a:lnTo>
                  <a:lnTo>
                    <a:pt x="24493" y="317041"/>
                  </a:lnTo>
                  <a:lnTo>
                    <a:pt x="29543" y="313930"/>
                  </a:lnTo>
                  <a:lnTo>
                    <a:pt x="38917" y="302946"/>
                  </a:lnTo>
                  <a:lnTo>
                    <a:pt x="52069" y="261349"/>
                  </a:lnTo>
                  <a:lnTo>
                    <a:pt x="62767" y="219182"/>
                  </a:lnTo>
                  <a:lnTo>
                    <a:pt x="70719" y="184032"/>
                  </a:lnTo>
                  <a:lnTo>
                    <a:pt x="77543" y="138496"/>
                  </a:lnTo>
                  <a:lnTo>
                    <a:pt x="83328" y="103445"/>
                  </a:lnTo>
                  <a:lnTo>
                    <a:pt x="85356" y="62721"/>
                  </a:lnTo>
                  <a:lnTo>
                    <a:pt x="85252" y="22903"/>
                  </a:lnTo>
                  <a:lnTo>
                    <a:pt x="82727" y="6855"/>
                  </a:lnTo>
                  <a:lnTo>
                    <a:pt x="81066" y="2716"/>
                  </a:lnTo>
                  <a:lnTo>
                    <a:pt x="79253" y="663"/>
                  </a:lnTo>
                  <a:lnTo>
                    <a:pt x="77338" y="0"/>
                  </a:lnTo>
                  <a:lnTo>
                    <a:pt x="67902" y="22663"/>
                  </a:lnTo>
                  <a:lnTo>
                    <a:pt x="62911" y="60658"/>
                  </a:lnTo>
                  <a:lnTo>
                    <a:pt x="61433" y="106566"/>
                  </a:lnTo>
                  <a:lnTo>
                    <a:pt x="60994" y="145804"/>
                  </a:lnTo>
                  <a:lnTo>
                    <a:pt x="67607" y="183143"/>
                  </a:lnTo>
                  <a:lnTo>
                    <a:pt x="75132" y="224389"/>
                  </a:lnTo>
                  <a:lnTo>
                    <a:pt x="88360" y="270317"/>
                  </a:lnTo>
                  <a:lnTo>
                    <a:pt x="93751" y="284269"/>
                  </a:lnTo>
                  <a:lnTo>
                    <a:pt x="97587" y="288553"/>
                  </a:lnTo>
                  <a:lnTo>
                    <a:pt x="107494" y="293314"/>
                  </a:lnTo>
                  <a:lnTo>
                    <a:pt x="113099" y="292467"/>
                  </a:lnTo>
                  <a:lnTo>
                    <a:pt x="124972" y="285881"/>
                  </a:lnTo>
                  <a:lnTo>
                    <a:pt x="133541" y="274018"/>
                  </a:lnTo>
                  <a:lnTo>
                    <a:pt x="142332" y="245827"/>
                  </a:lnTo>
                  <a:lnTo>
                    <a:pt x="151624" y="202167"/>
                  </a:lnTo>
                  <a:lnTo>
                    <a:pt x="150325" y="187657"/>
                  </a:lnTo>
                  <a:lnTo>
                    <a:pt x="146456" y="178622"/>
                  </a:lnTo>
                  <a:lnTo>
                    <a:pt x="145424" y="177200"/>
                  </a:lnTo>
                  <a:lnTo>
                    <a:pt x="144736" y="176958"/>
                  </a:lnTo>
                  <a:lnTo>
                    <a:pt x="131271" y="209772"/>
                  </a:lnTo>
                  <a:lnTo>
                    <a:pt x="129744" y="242314"/>
                  </a:lnTo>
                  <a:lnTo>
                    <a:pt x="136254" y="279685"/>
                  </a:lnTo>
                  <a:lnTo>
                    <a:pt x="142789" y="291960"/>
                  </a:lnTo>
                  <a:lnTo>
                    <a:pt x="146507" y="295092"/>
                  </a:lnTo>
                  <a:lnTo>
                    <a:pt x="150397" y="296474"/>
                  </a:lnTo>
                  <a:lnTo>
                    <a:pt x="154401" y="296691"/>
                  </a:lnTo>
                  <a:lnTo>
                    <a:pt x="164495" y="289405"/>
                  </a:lnTo>
                  <a:lnTo>
                    <a:pt x="175331" y="276054"/>
                  </a:lnTo>
                  <a:lnTo>
                    <a:pt x="194773" y="235308"/>
                  </a:lnTo>
                  <a:lnTo>
                    <a:pt x="204781" y="209621"/>
                  </a:lnTo>
                  <a:lnTo>
                    <a:pt x="205474" y="209155"/>
                  </a:lnTo>
                  <a:lnTo>
                    <a:pt x="205936" y="210255"/>
                  </a:lnTo>
                  <a:lnTo>
                    <a:pt x="206824" y="252407"/>
                  </a:lnTo>
                  <a:lnTo>
                    <a:pt x="206859" y="298750"/>
                  </a:lnTo>
                  <a:lnTo>
                    <a:pt x="206859" y="300324"/>
                  </a:lnTo>
                  <a:lnTo>
                    <a:pt x="210231" y="255634"/>
                  </a:lnTo>
                  <a:lnTo>
                    <a:pt x="215698" y="213177"/>
                  </a:lnTo>
                  <a:lnTo>
                    <a:pt x="221787" y="181704"/>
                  </a:lnTo>
                  <a:lnTo>
                    <a:pt x="227841" y="169861"/>
                  </a:lnTo>
                  <a:lnTo>
                    <a:pt x="231430" y="165715"/>
                  </a:lnTo>
                  <a:lnTo>
                    <a:pt x="235235" y="164362"/>
                  </a:lnTo>
                  <a:lnTo>
                    <a:pt x="239182" y="164871"/>
                  </a:lnTo>
                  <a:lnTo>
                    <a:pt x="243225" y="166622"/>
                  </a:lnTo>
                  <a:lnTo>
                    <a:pt x="259027" y="182570"/>
                  </a:lnTo>
                  <a:lnTo>
                    <a:pt x="270373" y="205169"/>
                  </a:lnTo>
                  <a:lnTo>
                    <a:pt x="279822" y="250476"/>
                  </a:lnTo>
                  <a:lnTo>
                    <a:pt x="283060" y="284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72"/>
            <p:cNvSpPr/>
            <p:nvPr>
              <p:custDataLst>
                <p:tags r:id="rId243"/>
              </p:custDataLst>
            </p:nvPr>
          </p:nvSpPr>
          <p:spPr>
            <a:xfrm>
              <a:off x="1206578" y="637705"/>
              <a:ext cx="18973" cy="41746"/>
            </a:xfrm>
            <a:custGeom>
              <a:avLst/>
              <a:gdLst/>
              <a:ahLst/>
              <a:cxnLst/>
              <a:rect l="0" t="0" r="0" b="0"/>
              <a:pathLst>
                <a:path w="18973" h="41746">
                  <a:moveTo>
                    <a:pt x="6272" y="41745"/>
                  </a:moveTo>
                  <a:lnTo>
                    <a:pt x="6272" y="41745"/>
                  </a:lnTo>
                  <a:lnTo>
                    <a:pt x="2901" y="35003"/>
                  </a:lnTo>
                  <a:lnTo>
                    <a:pt x="0" y="0"/>
                  </a:lnTo>
                  <a:lnTo>
                    <a:pt x="18972" y="9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73"/>
            <p:cNvSpPr/>
            <p:nvPr>
              <p:custDataLst>
                <p:tags r:id="rId244"/>
              </p:custDataLst>
            </p:nvPr>
          </p:nvSpPr>
          <p:spPr>
            <a:xfrm>
              <a:off x="1213438" y="698500"/>
              <a:ext cx="5763" cy="88901"/>
            </a:xfrm>
            <a:custGeom>
              <a:avLst/>
              <a:gdLst/>
              <a:ahLst/>
              <a:cxnLst/>
              <a:rect l="0" t="0" r="0" b="0"/>
              <a:pathLst>
                <a:path w="5763" h="88901">
                  <a:moveTo>
                    <a:pt x="5762" y="0"/>
                  </a:moveTo>
                  <a:lnTo>
                    <a:pt x="5762" y="0"/>
                  </a:lnTo>
                  <a:lnTo>
                    <a:pt x="5056" y="12242"/>
                  </a:lnTo>
                  <a:lnTo>
                    <a:pt x="0" y="41309"/>
                  </a:lnTo>
                  <a:lnTo>
                    <a:pt x="292" y="61550"/>
                  </a:lnTo>
                  <a:lnTo>
                    <a:pt x="576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74"/>
            <p:cNvSpPr/>
            <p:nvPr>
              <p:custDataLst>
                <p:tags r:id="rId245"/>
              </p:custDataLst>
            </p:nvPr>
          </p:nvSpPr>
          <p:spPr>
            <a:xfrm>
              <a:off x="1033911" y="442069"/>
              <a:ext cx="140840" cy="358969"/>
            </a:xfrm>
            <a:custGeom>
              <a:avLst/>
              <a:gdLst/>
              <a:ahLst/>
              <a:cxnLst/>
              <a:rect l="0" t="0" r="0" b="0"/>
              <a:pathLst>
                <a:path w="140840" h="358969">
                  <a:moveTo>
                    <a:pt x="134489" y="34181"/>
                  </a:moveTo>
                  <a:lnTo>
                    <a:pt x="134489" y="34181"/>
                  </a:lnTo>
                  <a:lnTo>
                    <a:pt x="133783" y="9566"/>
                  </a:lnTo>
                  <a:lnTo>
                    <a:pt x="132607" y="7188"/>
                  </a:lnTo>
                  <a:lnTo>
                    <a:pt x="131118" y="5602"/>
                  </a:lnTo>
                  <a:lnTo>
                    <a:pt x="129463" y="1959"/>
                  </a:lnTo>
                  <a:lnTo>
                    <a:pt x="129022" y="0"/>
                  </a:lnTo>
                  <a:lnTo>
                    <a:pt x="127316" y="104"/>
                  </a:lnTo>
                  <a:lnTo>
                    <a:pt x="121658" y="3984"/>
                  </a:lnTo>
                  <a:lnTo>
                    <a:pt x="113911" y="14102"/>
                  </a:lnTo>
                  <a:lnTo>
                    <a:pt x="99902" y="55510"/>
                  </a:lnTo>
                  <a:lnTo>
                    <a:pt x="88414" y="97572"/>
                  </a:lnTo>
                  <a:lnTo>
                    <a:pt x="82732" y="129147"/>
                  </a:lnTo>
                  <a:lnTo>
                    <a:pt x="79736" y="161996"/>
                  </a:lnTo>
                  <a:lnTo>
                    <a:pt x="78049" y="204696"/>
                  </a:lnTo>
                  <a:lnTo>
                    <a:pt x="80850" y="251151"/>
                  </a:lnTo>
                  <a:lnTo>
                    <a:pt x="82848" y="288498"/>
                  </a:lnTo>
                  <a:lnTo>
                    <a:pt x="90486" y="332882"/>
                  </a:lnTo>
                  <a:lnTo>
                    <a:pt x="93060" y="347559"/>
                  </a:lnTo>
                  <a:lnTo>
                    <a:pt x="91852" y="356434"/>
                  </a:lnTo>
                  <a:lnTo>
                    <a:pt x="89836" y="358378"/>
                  </a:lnTo>
                  <a:lnTo>
                    <a:pt x="87082" y="358968"/>
                  </a:lnTo>
                  <a:lnTo>
                    <a:pt x="83834" y="358655"/>
                  </a:lnTo>
                  <a:lnTo>
                    <a:pt x="69150" y="348103"/>
                  </a:lnTo>
                  <a:lnTo>
                    <a:pt x="24726" y="308744"/>
                  </a:lnTo>
                  <a:lnTo>
                    <a:pt x="6556" y="298070"/>
                  </a:lnTo>
                  <a:lnTo>
                    <a:pt x="489" y="296104"/>
                  </a:lnTo>
                  <a:lnTo>
                    <a:pt x="0" y="294874"/>
                  </a:lnTo>
                  <a:lnTo>
                    <a:pt x="1085" y="293349"/>
                  </a:lnTo>
                  <a:lnTo>
                    <a:pt x="3220" y="291626"/>
                  </a:lnTo>
                  <a:lnTo>
                    <a:pt x="9355" y="289712"/>
                  </a:lnTo>
                  <a:lnTo>
                    <a:pt x="49179" y="283313"/>
                  </a:lnTo>
                  <a:lnTo>
                    <a:pt x="85458" y="278115"/>
                  </a:lnTo>
                  <a:lnTo>
                    <a:pt x="140839" y="27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75"/>
            <p:cNvSpPr/>
            <p:nvPr>
              <p:custDataLst>
                <p:tags r:id="rId246"/>
              </p:custDataLst>
            </p:nvPr>
          </p:nvSpPr>
          <p:spPr>
            <a:xfrm>
              <a:off x="836353" y="673945"/>
              <a:ext cx="109798" cy="161614"/>
            </a:xfrm>
            <a:custGeom>
              <a:avLst/>
              <a:gdLst/>
              <a:ahLst/>
              <a:cxnLst/>
              <a:rect l="0" t="0" r="0" b="0"/>
              <a:pathLst>
                <a:path w="109798" h="161614">
                  <a:moveTo>
                    <a:pt x="1847" y="43605"/>
                  </a:moveTo>
                  <a:lnTo>
                    <a:pt x="1847" y="43605"/>
                  </a:lnTo>
                  <a:lnTo>
                    <a:pt x="7314" y="43605"/>
                  </a:lnTo>
                  <a:lnTo>
                    <a:pt x="1193" y="43605"/>
                  </a:lnTo>
                  <a:lnTo>
                    <a:pt x="0" y="46427"/>
                  </a:lnTo>
                  <a:lnTo>
                    <a:pt x="5956" y="91293"/>
                  </a:lnTo>
                  <a:lnTo>
                    <a:pt x="11273" y="137862"/>
                  </a:lnTo>
                  <a:lnTo>
                    <a:pt x="19727" y="161613"/>
                  </a:lnTo>
                  <a:lnTo>
                    <a:pt x="20550" y="149988"/>
                  </a:lnTo>
                  <a:lnTo>
                    <a:pt x="17707" y="103902"/>
                  </a:lnTo>
                  <a:lnTo>
                    <a:pt x="20267" y="62414"/>
                  </a:lnTo>
                  <a:lnTo>
                    <a:pt x="26548" y="19725"/>
                  </a:lnTo>
                  <a:lnTo>
                    <a:pt x="33051" y="5710"/>
                  </a:lnTo>
                  <a:lnTo>
                    <a:pt x="38172" y="2114"/>
                  </a:lnTo>
                  <a:lnTo>
                    <a:pt x="51388" y="0"/>
                  </a:lnTo>
                  <a:lnTo>
                    <a:pt x="64787" y="3293"/>
                  </a:lnTo>
                  <a:lnTo>
                    <a:pt x="77798" y="10872"/>
                  </a:lnTo>
                  <a:lnTo>
                    <a:pt x="90636" y="23648"/>
                  </a:lnTo>
                  <a:lnTo>
                    <a:pt x="103022" y="56820"/>
                  </a:lnTo>
                  <a:lnTo>
                    <a:pt x="108459" y="100726"/>
                  </a:lnTo>
                  <a:lnTo>
                    <a:pt x="109797" y="132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76"/>
            <p:cNvSpPr/>
            <p:nvPr>
              <p:custDataLst>
                <p:tags r:id="rId247"/>
              </p:custDataLst>
            </p:nvPr>
          </p:nvSpPr>
          <p:spPr>
            <a:xfrm>
              <a:off x="706445" y="712683"/>
              <a:ext cx="77416" cy="137857"/>
            </a:xfrm>
            <a:custGeom>
              <a:avLst/>
              <a:gdLst/>
              <a:ahLst/>
              <a:cxnLst/>
              <a:rect l="0" t="0" r="0" b="0"/>
              <a:pathLst>
                <a:path w="77416" h="137857">
                  <a:moveTo>
                    <a:pt x="61905" y="23917"/>
                  </a:moveTo>
                  <a:lnTo>
                    <a:pt x="61905" y="23917"/>
                  </a:lnTo>
                  <a:lnTo>
                    <a:pt x="61905" y="20546"/>
                  </a:lnTo>
                  <a:lnTo>
                    <a:pt x="58534" y="11708"/>
                  </a:lnTo>
                  <a:lnTo>
                    <a:pt x="53116" y="6026"/>
                  </a:lnTo>
                  <a:lnTo>
                    <a:pt x="46710" y="1854"/>
                  </a:lnTo>
                  <a:lnTo>
                    <a:pt x="41511" y="0"/>
                  </a:lnTo>
                  <a:lnTo>
                    <a:pt x="39137" y="917"/>
                  </a:lnTo>
                  <a:lnTo>
                    <a:pt x="31719" y="9655"/>
                  </a:lnTo>
                  <a:lnTo>
                    <a:pt x="16928" y="36857"/>
                  </a:lnTo>
                  <a:lnTo>
                    <a:pt x="1994" y="80132"/>
                  </a:lnTo>
                  <a:lnTo>
                    <a:pt x="0" y="96409"/>
                  </a:lnTo>
                  <a:lnTo>
                    <a:pt x="5620" y="121439"/>
                  </a:lnTo>
                  <a:lnTo>
                    <a:pt x="12430" y="132642"/>
                  </a:lnTo>
                  <a:lnTo>
                    <a:pt x="16222" y="136617"/>
                  </a:lnTo>
                  <a:lnTo>
                    <a:pt x="21572" y="137856"/>
                  </a:lnTo>
                  <a:lnTo>
                    <a:pt x="35042" y="135469"/>
                  </a:lnTo>
                  <a:lnTo>
                    <a:pt x="46673" y="125942"/>
                  </a:lnTo>
                  <a:lnTo>
                    <a:pt x="69009" y="93459"/>
                  </a:lnTo>
                  <a:lnTo>
                    <a:pt x="77415" y="63415"/>
                  </a:lnTo>
                  <a:lnTo>
                    <a:pt x="76535" y="42284"/>
                  </a:lnTo>
                  <a:lnTo>
                    <a:pt x="69818" y="31845"/>
                  </a:lnTo>
                  <a:lnTo>
                    <a:pt x="49205" y="1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77"/>
            <p:cNvSpPr/>
            <p:nvPr>
              <p:custDataLst>
                <p:tags r:id="rId248"/>
              </p:custDataLst>
            </p:nvPr>
          </p:nvSpPr>
          <p:spPr>
            <a:xfrm>
              <a:off x="509526" y="490094"/>
              <a:ext cx="157225" cy="349982"/>
            </a:xfrm>
            <a:custGeom>
              <a:avLst/>
              <a:gdLst/>
              <a:ahLst/>
              <a:cxnLst/>
              <a:rect l="0" t="0" r="0" b="0"/>
              <a:pathLst>
                <a:path w="157225" h="349982">
                  <a:moveTo>
                    <a:pt x="138174" y="11556"/>
                  </a:moveTo>
                  <a:lnTo>
                    <a:pt x="138174" y="11556"/>
                  </a:lnTo>
                  <a:lnTo>
                    <a:pt x="134803" y="8185"/>
                  </a:lnTo>
                  <a:lnTo>
                    <a:pt x="134516" y="6486"/>
                  </a:lnTo>
                  <a:lnTo>
                    <a:pt x="135029" y="4648"/>
                  </a:lnTo>
                  <a:lnTo>
                    <a:pt x="136078" y="2718"/>
                  </a:lnTo>
                  <a:lnTo>
                    <a:pt x="135365" y="1430"/>
                  </a:lnTo>
                  <a:lnTo>
                    <a:pt x="130811" y="0"/>
                  </a:lnTo>
                  <a:lnTo>
                    <a:pt x="124083" y="1246"/>
                  </a:lnTo>
                  <a:lnTo>
                    <a:pt x="98153" y="14537"/>
                  </a:lnTo>
                  <a:lnTo>
                    <a:pt x="52642" y="58756"/>
                  </a:lnTo>
                  <a:lnTo>
                    <a:pt x="28019" y="99276"/>
                  </a:lnTo>
                  <a:lnTo>
                    <a:pt x="16165" y="128094"/>
                  </a:lnTo>
                  <a:lnTo>
                    <a:pt x="8789" y="166907"/>
                  </a:lnTo>
                  <a:lnTo>
                    <a:pt x="2628" y="206301"/>
                  </a:lnTo>
                  <a:lnTo>
                    <a:pt x="0" y="244993"/>
                  </a:lnTo>
                  <a:lnTo>
                    <a:pt x="7420" y="292177"/>
                  </a:lnTo>
                  <a:lnTo>
                    <a:pt x="20175" y="321578"/>
                  </a:lnTo>
                  <a:lnTo>
                    <a:pt x="33284" y="336551"/>
                  </a:lnTo>
                  <a:lnTo>
                    <a:pt x="40730" y="342519"/>
                  </a:lnTo>
                  <a:lnTo>
                    <a:pt x="62175" y="349151"/>
                  </a:lnTo>
                  <a:lnTo>
                    <a:pt x="88169" y="349981"/>
                  </a:lnTo>
                  <a:lnTo>
                    <a:pt x="157224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19"/>
          <p:cNvGrpSpPr/>
          <p:nvPr/>
        </p:nvGrpSpPr>
        <p:grpSpPr>
          <a:xfrm>
            <a:off x="2212666" y="435290"/>
            <a:ext cx="935280" cy="326711"/>
            <a:chOff x="2212666" y="435290"/>
            <a:chExt cx="935280" cy="326711"/>
          </a:xfrm>
        </p:grpSpPr>
        <p:sp>
          <p:nvSpPr>
            <p:cNvPr id="11" name="SMARTInkShape-2478"/>
            <p:cNvSpPr/>
            <p:nvPr>
              <p:custDataLst>
                <p:tags r:id="rId233"/>
              </p:custDataLst>
            </p:nvPr>
          </p:nvSpPr>
          <p:spPr>
            <a:xfrm>
              <a:off x="2910665" y="438821"/>
              <a:ext cx="237281" cy="323180"/>
            </a:xfrm>
            <a:custGeom>
              <a:avLst/>
              <a:gdLst/>
              <a:ahLst/>
              <a:cxnLst/>
              <a:rect l="0" t="0" r="0" b="0"/>
              <a:pathLst>
                <a:path w="237281" h="323180">
                  <a:moveTo>
                    <a:pt x="42085" y="183479"/>
                  </a:moveTo>
                  <a:lnTo>
                    <a:pt x="42085" y="183479"/>
                  </a:lnTo>
                  <a:lnTo>
                    <a:pt x="42085" y="187137"/>
                  </a:lnTo>
                  <a:lnTo>
                    <a:pt x="42085" y="185575"/>
                  </a:lnTo>
                  <a:lnTo>
                    <a:pt x="43966" y="182529"/>
                  </a:lnTo>
                  <a:lnTo>
                    <a:pt x="45456" y="180729"/>
                  </a:lnTo>
                  <a:lnTo>
                    <a:pt x="47111" y="174966"/>
                  </a:lnTo>
                  <a:lnTo>
                    <a:pt x="48174" y="163139"/>
                  </a:lnTo>
                  <a:lnTo>
                    <a:pt x="46850" y="162158"/>
                  </a:lnTo>
                  <a:lnTo>
                    <a:pt x="44556" y="162210"/>
                  </a:lnTo>
                  <a:lnTo>
                    <a:pt x="41615" y="162949"/>
                  </a:lnTo>
                  <a:lnTo>
                    <a:pt x="30735" y="170732"/>
                  </a:lnTo>
                  <a:lnTo>
                    <a:pt x="18574" y="185347"/>
                  </a:lnTo>
                  <a:lnTo>
                    <a:pt x="3234" y="228115"/>
                  </a:lnTo>
                  <a:lnTo>
                    <a:pt x="0" y="259107"/>
                  </a:lnTo>
                  <a:lnTo>
                    <a:pt x="1744" y="272595"/>
                  </a:lnTo>
                  <a:lnTo>
                    <a:pt x="6752" y="281412"/>
                  </a:lnTo>
                  <a:lnTo>
                    <a:pt x="10063" y="284751"/>
                  </a:lnTo>
                  <a:lnTo>
                    <a:pt x="13681" y="285566"/>
                  </a:lnTo>
                  <a:lnTo>
                    <a:pt x="17505" y="284698"/>
                  </a:lnTo>
                  <a:lnTo>
                    <a:pt x="21465" y="282708"/>
                  </a:lnTo>
                  <a:lnTo>
                    <a:pt x="33780" y="263053"/>
                  </a:lnTo>
                  <a:lnTo>
                    <a:pt x="51043" y="220203"/>
                  </a:lnTo>
                  <a:lnTo>
                    <a:pt x="54046" y="206020"/>
                  </a:lnTo>
                  <a:lnTo>
                    <a:pt x="54457" y="209725"/>
                  </a:lnTo>
                  <a:lnTo>
                    <a:pt x="55478" y="257268"/>
                  </a:lnTo>
                  <a:lnTo>
                    <a:pt x="58150" y="268250"/>
                  </a:lnTo>
                  <a:lnTo>
                    <a:pt x="60556" y="271743"/>
                  </a:lnTo>
                  <a:lnTo>
                    <a:pt x="63571" y="274072"/>
                  </a:lnTo>
                  <a:lnTo>
                    <a:pt x="66992" y="275624"/>
                  </a:lnTo>
                  <a:lnTo>
                    <a:pt x="71390" y="273131"/>
                  </a:lnTo>
                  <a:lnTo>
                    <a:pt x="99749" y="234265"/>
                  </a:lnTo>
                  <a:lnTo>
                    <a:pt x="115066" y="193901"/>
                  </a:lnTo>
                  <a:lnTo>
                    <a:pt x="125171" y="156307"/>
                  </a:lnTo>
                  <a:lnTo>
                    <a:pt x="135611" y="110587"/>
                  </a:lnTo>
                  <a:lnTo>
                    <a:pt x="146768" y="64867"/>
                  </a:lnTo>
                  <a:lnTo>
                    <a:pt x="152761" y="24348"/>
                  </a:lnTo>
                  <a:lnTo>
                    <a:pt x="155311" y="0"/>
                  </a:lnTo>
                  <a:lnTo>
                    <a:pt x="154964" y="482"/>
                  </a:lnTo>
                  <a:lnTo>
                    <a:pt x="149336" y="40505"/>
                  </a:lnTo>
                  <a:lnTo>
                    <a:pt x="145360" y="81614"/>
                  </a:lnTo>
                  <a:lnTo>
                    <a:pt x="142299" y="119195"/>
                  </a:lnTo>
                  <a:lnTo>
                    <a:pt x="138806" y="164197"/>
                  </a:lnTo>
                  <a:lnTo>
                    <a:pt x="137626" y="206795"/>
                  </a:lnTo>
                  <a:lnTo>
                    <a:pt x="140792" y="230682"/>
                  </a:lnTo>
                  <a:lnTo>
                    <a:pt x="146162" y="243499"/>
                  </a:lnTo>
                  <a:lnTo>
                    <a:pt x="149570" y="248892"/>
                  </a:lnTo>
                  <a:lnTo>
                    <a:pt x="153253" y="251782"/>
                  </a:lnTo>
                  <a:lnTo>
                    <a:pt x="157119" y="253003"/>
                  </a:lnTo>
                  <a:lnTo>
                    <a:pt x="161108" y="253112"/>
                  </a:lnTo>
                  <a:lnTo>
                    <a:pt x="171184" y="245707"/>
                  </a:lnTo>
                  <a:lnTo>
                    <a:pt x="202723" y="201180"/>
                  </a:lnTo>
                  <a:lnTo>
                    <a:pt x="220127" y="163039"/>
                  </a:lnTo>
                  <a:lnTo>
                    <a:pt x="225430" y="126982"/>
                  </a:lnTo>
                  <a:lnTo>
                    <a:pt x="224287" y="121826"/>
                  </a:lnTo>
                  <a:lnTo>
                    <a:pt x="219255" y="114214"/>
                  </a:lnTo>
                  <a:lnTo>
                    <a:pt x="215937" y="112608"/>
                  </a:lnTo>
                  <a:lnTo>
                    <a:pt x="208488" y="112705"/>
                  </a:lnTo>
                  <a:lnTo>
                    <a:pt x="200473" y="116981"/>
                  </a:lnTo>
                  <a:lnTo>
                    <a:pt x="196360" y="120097"/>
                  </a:lnTo>
                  <a:lnTo>
                    <a:pt x="194324" y="124291"/>
                  </a:lnTo>
                  <a:lnTo>
                    <a:pt x="193943" y="134595"/>
                  </a:lnTo>
                  <a:lnTo>
                    <a:pt x="205223" y="172961"/>
                  </a:lnTo>
                  <a:lnTo>
                    <a:pt x="223339" y="213360"/>
                  </a:lnTo>
                  <a:lnTo>
                    <a:pt x="234130" y="252098"/>
                  </a:lnTo>
                  <a:lnTo>
                    <a:pt x="237280" y="287240"/>
                  </a:lnTo>
                  <a:lnTo>
                    <a:pt x="235142" y="299210"/>
                  </a:lnTo>
                  <a:lnTo>
                    <a:pt x="223230" y="317253"/>
                  </a:lnTo>
                  <a:lnTo>
                    <a:pt x="218587" y="320639"/>
                  </a:lnTo>
                  <a:lnTo>
                    <a:pt x="200835" y="32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79"/>
            <p:cNvSpPr/>
            <p:nvPr>
              <p:custDataLst>
                <p:tags r:id="rId234"/>
              </p:custDataLst>
            </p:nvPr>
          </p:nvSpPr>
          <p:spPr>
            <a:xfrm>
              <a:off x="2825828" y="552450"/>
              <a:ext cx="76123" cy="176230"/>
            </a:xfrm>
            <a:custGeom>
              <a:avLst/>
              <a:gdLst/>
              <a:ahLst/>
              <a:cxnLst/>
              <a:rect l="0" t="0" r="0" b="0"/>
              <a:pathLst>
                <a:path w="76123" h="176230">
                  <a:moveTo>
                    <a:pt x="6272" y="31750"/>
                  </a:moveTo>
                  <a:lnTo>
                    <a:pt x="6272" y="31750"/>
                  </a:lnTo>
                  <a:lnTo>
                    <a:pt x="805" y="31750"/>
                  </a:lnTo>
                  <a:lnTo>
                    <a:pt x="511" y="32456"/>
                  </a:lnTo>
                  <a:lnTo>
                    <a:pt x="0" y="43959"/>
                  </a:lnTo>
                  <a:lnTo>
                    <a:pt x="8767" y="90198"/>
                  </a:lnTo>
                  <a:lnTo>
                    <a:pt x="14851" y="127385"/>
                  </a:lnTo>
                  <a:lnTo>
                    <a:pt x="25337" y="171091"/>
                  </a:lnTo>
                  <a:lnTo>
                    <a:pt x="27448" y="175444"/>
                  </a:lnTo>
                  <a:lnTo>
                    <a:pt x="28856" y="176229"/>
                  </a:lnTo>
                  <a:lnTo>
                    <a:pt x="29795" y="174636"/>
                  </a:lnTo>
                  <a:lnTo>
                    <a:pt x="41564" y="134527"/>
                  </a:lnTo>
                  <a:lnTo>
                    <a:pt x="53261" y="91757"/>
                  </a:lnTo>
                  <a:lnTo>
                    <a:pt x="66092" y="46190"/>
                  </a:lnTo>
                  <a:lnTo>
                    <a:pt x="7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80"/>
            <p:cNvSpPr/>
            <p:nvPr>
              <p:custDataLst>
                <p:tags r:id="rId235"/>
              </p:custDataLst>
            </p:nvPr>
          </p:nvSpPr>
          <p:spPr>
            <a:xfrm>
              <a:off x="2667262" y="565150"/>
              <a:ext cx="88639" cy="163305"/>
            </a:xfrm>
            <a:custGeom>
              <a:avLst/>
              <a:gdLst/>
              <a:ahLst/>
              <a:cxnLst/>
              <a:rect l="0" t="0" r="0" b="0"/>
              <a:pathLst>
                <a:path w="88639" h="163305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4445" y="41442"/>
                  </a:lnTo>
                  <a:lnTo>
                    <a:pt x="57983" y="89000"/>
                  </a:lnTo>
                  <a:lnTo>
                    <a:pt x="62200" y="121062"/>
                  </a:lnTo>
                  <a:lnTo>
                    <a:pt x="57963" y="154180"/>
                  </a:lnTo>
                  <a:lnTo>
                    <a:pt x="54309" y="163304"/>
                  </a:lnTo>
                  <a:lnTo>
                    <a:pt x="52346" y="163197"/>
                  </a:lnTo>
                  <a:lnTo>
                    <a:pt x="48284" y="155552"/>
                  </a:lnTo>
                  <a:lnTo>
                    <a:pt x="45703" y="108782"/>
                  </a:lnTo>
                  <a:lnTo>
                    <a:pt x="50203" y="69391"/>
                  </a:lnTo>
                  <a:lnTo>
                    <a:pt x="60865" y="30281"/>
                  </a:lnTo>
                  <a:lnTo>
                    <a:pt x="75705" y="9599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81"/>
            <p:cNvSpPr/>
            <p:nvPr>
              <p:custDataLst>
                <p:tags r:id="rId236"/>
              </p:custDataLst>
            </p:nvPr>
          </p:nvSpPr>
          <p:spPr>
            <a:xfrm>
              <a:off x="2533479" y="592679"/>
              <a:ext cx="133522" cy="132160"/>
            </a:xfrm>
            <a:custGeom>
              <a:avLst/>
              <a:gdLst/>
              <a:ahLst/>
              <a:cxnLst/>
              <a:rect l="0" t="0" r="0" b="0"/>
              <a:pathLst>
                <a:path w="133522" h="132160">
                  <a:moveTo>
                    <a:pt x="19221" y="48671"/>
                  </a:moveTo>
                  <a:lnTo>
                    <a:pt x="19221" y="48671"/>
                  </a:lnTo>
                  <a:lnTo>
                    <a:pt x="13754" y="54138"/>
                  </a:lnTo>
                  <a:lnTo>
                    <a:pt x="19874" y="54759"/>
                  </a:lnTo>
                  <a:lnTo>
                    <a:pt x="26802" y="51142"/>
                  </a:lnTo>
                  <a:lnTo>
                    <a:pt x="42747" y="37321"/>
                  </a:lnTo>
                  <a:lnTo>
                    <a:pt x="51905" y="18419"/>
                  </a:lnTo>
                  <a:lnTo>
                    <a:pt x="53033" y="8650"/>
                  </a:lnTo>
                  <a:lnTo>
                    <a:pt x="52345" y="5057"/>
                  </a:lnTo>
                  <a:lnTo>
                    <a:pt x="51182" y="2662"/>
                  </a:lnTo>
                  <a:lnTo>
                    <a:pt x="49701" y="1065"/>
                  </a:lnTo>
                  <a:lnTo>
                    <a:pt x="48007" y="0"/>
                  </a:lnTo>
                  <a:lnTo>
                    <a:pt x="40482" y="4462"/>
                  </a:lnTo>
                  <a:lnTo>
                    <a:pt x="18403" y="27944"/>
                  </a:lnTo>
                  <a:lnTo>
                    <a:pt x="3299" y="58287"/>
                  </a:lnTo>
                  <a:lnTo>
                    <a:pt x="0" y="94089"/>
                  </a:lnTo>
                  <a:lnTo>
                    <a:pt x="3858" y="111425"/>
                  </a:lnTo>
                  <a:lnTo>
                    <a:pt x="6862" y="118024"/>
                  </a:lnTo>
                  <a:lnTo>
                    <a:pt x="13099" y="123128"/>
                  </a:lnTo>
                  <a:lnTo>
                    <a:pt x="31316" y="130682"/>
                  </a:lnTo>
                  <a:lnTo>
                    <a:pt x="62002" y="132159"/>
                  </a:lnTo>
                  <a:lnTo>
                    <a:pt x="102565" y="121973"/>
                  </a:lnTo>
                  <a:lnTo>
                    <a:pt x="133521" y="11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82"/>
            <p:cNvSpPr/>
            <p:nvPr>
              <p:custDataLst>
                <p:tags r:id="rId237"/>
              </p:custDataLst>
            </p:nvPr>
          </p:nvSpPr>
          <p:spPr>
            <a:xfrm>
              <a:off x="2387465" y="596900"/>
              <a:ext cx="133486" cy="25401"/>
            </a:xfrm>
            <a:custGeom>
              <a:avLst/>
              <a:gdLst/>
              <a:ahLst/>
              <a:cxnLst/>
              <a:rect l="0" t="0" r="0" b="0"/>
              <a:pathLst>
                <a:path w="133486" h="25401">
                  <a:moveTo>
                    <a:pt x="38235" y="25400"/>
                  </a:moveTo>
                  <a:lnTo>
                    <a:pt x="38235" y="25400"/>
                  </a:lnTo>
                  <a:lnTo>
                    <a:pt x="34864" y="22029"/>
                  </a:lnTo>
                  <a:lnTo>
                    <a:pt x="8410" y="19442"/>
                  </a:lnTo>
                  <a:lnTo>
                    <a:pt x="3535" y="19312"/>
                  </a:lnTo>
                  <a:lnTo>
                    <a:pt x="991" y="18519"/>
                  </a:lnTo>
                  <a:lnTo>
                    <a:pt x="0" y="17285"/>
                  </a:lnTo>
                  <a:lnTo>
                    <a:pt x="45" y="15756"/>
                  </a:lnTo>
                  <a:lnTo>
                    <a:pt x="7621" y="12177"/>
                  </a:lnTo>
                  <a:lnTo>
                    <a:pt x="22512" y="8940"/>
                  </a:lnTo>
                  <a:lnTo>
                    <a:pt x="68552" y="4980"/>
                  </a:lnTo>
                  <a:lnTo>
                    <a:pt x="13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83"/>
            <p:cNvSpPr/>
            <p:nvPr>
              <p:custDataLst>
                <p:tags r:id="rId238"/>
              </p:custDataLst>
            </p:nvPr>
          </p:nvSpPr>
          <p:spPr>
            <a:xfrm>
              <a:off x="2425700" y="435290"/>
              <a:ext cx="57151" cy="315529"/>
            </a:xfrm>
            <a:custGeom>
              <a:avLst/>
              <a:gdLst/>
              <a:ahLst/>
              <a:cxnLst/>
              <a:rect l="0" t="0" r="0" b="0"/>
              <a:pathLst>
                <a:path w="57151" h="315529">
                  <a:moveTo>
                    <a:pt x="0" y="28260"/>
                  </a:moveTo>
                  <a:lnTo>
                    <a:pt x="0" y="28260"/>
                  </a:lnTo>
                  <a:lnTo>
                    <a:pt x="17677" y="1745"/>
                  </a:lnTo>
                  <a:lnTo>
                    <a:pt x="21662" y="0"/>
                  </a:lnTo>
                  <a:lnTo>
                    <a:pt x="25731" y="953"/>
                  </a:lnTo>
                  <a:lnTo>
                    <a:pt x="29854" y="3706"/>
                  </a:lnTo>
                  <a:lnTo>
                    <a:pt x="31897" y="9068"/>
                  </a:lnTo>
                  <a:lnTo>
                    <a:pt x="30107" y="52430"/>
                  </a:lnTo>
                  <a:lnTo>
                    <a:pt x="27492" y="87685"/>
                  </a:lnTo>
                  <a:lnTo>
                    <a:pt x="26330" y="124521"/>
                  </a:lnTo>
                  <a:lnTo>
                    <a:pt x="25675" y="164105"/>
                  </a:lnTo>
                  <a:lnTo>
                    <a:pt x="25482" y="207191"/>
                  </a:lnTo>
                  <a:lnTo>
                    <a:pt x="25424" y="252335"/>
                  </a:lnTo>
                  <a:lnTo>
                    <a:pt x="27285" y="295897"/>
                  </a:lnTo>
                  <a:lnTo>
                    <a:pt x="28773" y="304051"/>
                  </a:lnTo>
                  <a:lnTo>
                    <a:pt x="31176" y="309488"/>
                  </a:lnTo>
                  <a:lnTo>
                    <a:pt x="34190" y="313112"/>
                  </a:lnTo>
                  <a:lnTo>
                    <a:pt x="37610" y="315528"/>
                  </a:lnTo>
                  <a:lnTo>
                    <a:pt x="41301" y="313611"/>
                  </a:lnTo>
                  <a:lnTo>
                    <a:pt x="49165" y="302073"/>
                  </a:lnTo>
                  <a:lnTo>
                    <a:pt x="57150" y="275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84"/>
            <p:cNvSpPr/>
            <p:nvPr>
              <p:custDataLst>
                <p:tags r:id="rId239"/>
              </p:custDataLst>
            </p:nvPr>
          </p:nvSpPr>
          <p:spPr>
            <a:xfrm>
              <a:off x="2273300" y="602015"/>
              <a:ext cx="101601" cy="149316"/>
            </a:xfrm>
            <a:custGeom>
              <a:avLst/>
              <a:gdLst/>
              <a:ahLst/>
              <a:cxnLst/>
              <a:rect l="0" t="0" r="0" b="0"/>
              <a:pathLst>
                <a:path w="101601" h="149316">
                  <a:moveTo>
                    <a:pt x="0" y="39335"/>
                  </a:moveTo>
                  <a:lnTo>
                    <a:pt x="0" y="39335"/>
                  </a:lnTo>
                  <a:lnTo>
                    <a:pt x="0" y="32593"/>
                  </a:lnTo>
                  <a:lnTo>
                    <a:pt x="1881" y="27402"/>
                  </a:lnTo>
                  <a:lnTo>
                    <a:pt x="5467" y="21691"/>
                  </a:lnTo>
                  <a:lnTo>
                    <a:pt x="2717" y="27444"/>
                  </a:lnTo>
                  <a:lnTo>
                    <a:pt x="1242" y="58649"/>
                  </a:lnTo>
                  <a:lnTo>
                    <a:pt x="5132" y="105265"/>
                  </a:lnTo>
                  <a:lnTo>
                    <a:pt x="6279" y="149271"/>
                  </a:lnTo>
                  <a:lnTo>
                    <a:pt x="6302" y="149315"/>
                  </a:lnTo>
                  <a:lnTo>
                    <a:pt x="7051" y="107075"/>
                  </a:lnTo>
                  <a:lnTo>
                    <a:pt x="10713" y="69754"/>
                  </a:lnTo>
                  <a:lnTo>
                    <a:pt x="14228" y="30552"/>
                  </a:lnTo>
                  <a:lnTo>
                    <a:pt x="22551" y="12148"/>
                  </a:lnTo>
                  <a:lnTo>
                    <a:pt x="27734" y="6394"/>
                  </a:lnTo>
                  <a:lnTo>
                    <a:pt x="39137" y="0"/>
                  </a:lnTo>
                  <a:lnTo>
                    <a:pt x="45142" y="1117"/>
                  </a:lnTo>
                  <a:lnTo>
                    <a:pt x="57457" y="9885"/>
                  </a:lnTo>
                  <a:lnTo>
                    <a:pt x="72920" y="27316"/>
                  </a:lnTo>
                  <a:lnTo>
                    <a:pt x="89376" y="60192"/>
                  </a:lnTo>
                  <a:lnTo>
                    <a:pt x="97847" y="100625"/>
                  </a:lnTo>
                  <a:lnTo>
                    <a:pt x="101600" y="14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85"/>
            <p:cNvSpPr/>
            <p:nvPr>
              <p:custDataLst>
                <p:tags r:id="rId240"/>
              </p:custDataLst>
            </p:nvPr>
          </p:nvSpPr>
          <p:spPr>
            <a:xfrm>
              <a:off x="2212666" y="445023"/>
              <a:ext cx="16185" cy="310628"/>
            </a:xfrm>
            <a:custGeom>
              <a:avLst/>
              <a:gdLst/>
              <a:ahLst/>
              <a:cxnLst/>
              <a:rect l="0" t="0" r="0" b="0"/>
              <a:pathLst>
                <a:path w="16185" h="310628">
                  <a:moveTo>
                    <a:pt x="16184" y="12177"/>
                  </a:moveTo>
                  <a:lnTo>
                    <a:pt x="16184" y="12177"/>
                  </a:lnTo>
                  <a:lnTo>
                    <a:pt x="16184" y="0"/>
                  </a:lnTo>
                  <a:lnTo>
                    <a:pt x="11820" y="16200"/>
                  </a:lnTo>
                  <a:lnTo>
                    <a:pt x="10226" y="55671"/>
                  </a:lnTo>
                  <a:lnTo>
                    <a:pt x="9912" y="97125"/>
                  </a:lnTo>
                  <a:lnTo>
                    <a:pt x="9857" y="139182"/>
                  </a:lnTo>
                  <a:lnTo>
                    <a:pt x="9133" y="183393"/>
                  </a:lnTo>
                  <a:lnTo>
                    <a:pt x="5471" y="225499"/>
                  </a:lnTo>
                  <a:lnTo>
                    <a:pt x="1995" y="270842"/>
                  </a:lnTo>
                  <a:lnTo>
                    <a:pt x="0" y="284478"/>
                  </a:lnTo>
                  <a:lnTo>
                    <a:pt x="1465" y="297594"/>
                  </a:lnTo>
                  <a:lnTo>
                    <a:pt x="9834" y="3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20"/>
          <p:cNvGrpSpPr/>
          <p:nvPr/>
        </p:nvGrpSpPr>
        <p:grpSpPr>
          <a:xfrm>
            <a:off x="492818" y="463550"/>
            <a:ext cx="3761683" cy="683109"/>
            <a:chOff x="492818" y="463550"/>
            <a:chExt cx="3761683" cy="683109"/>
          </a:xfrm>
        </p:grpSpPr>
        <p:sp>
          <p:nvSpPr>
            <p:cNvPr id="20" name="SMARTInkShape-2486"/>
            <p:cNvSpPr/>
            <p:nvPr>
              <p:custDataLst>
                <p:tags r:id="rId224"/>
              </p:custDataLst>
            </p:nvPr>
          </p:nvSpPr>
          <p:spPr>
            <a:xfrm>
              <a:off x="4229100" y="666750"/>
              <a:ext cx="25401" cy="17645"/>
            </a:xfrm>
            <a:custGeom>
              <a:avLst/>
              <a:gdLst/>
              <a:ahLst/>
              <a:cxnLst/>
              <a:rect l="0" t="0" r="0" b="0"/>
              <a:pathLst>
                <a:path w="25401" h="17645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23518" y="11933"/>
                  </a:lnTo>
                  <a:lnTo>
                    <a:pt x="22029" y="14306"/>
                  </a:lnTo>
                  <a:lnTo>
                    <a:pt x="19625" y="15887"/>
                  </a:lnTo>
                  <a:lnTo>
                    <a:pt x="13190" y="17644"/>
                  </a:lnTo>
                  <a:lnTo>
                    <a:pt x="10205" y="174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87"/>
            <p:cNvSpPr/>
            <p:nvPr>
              <p:custDataLst>
                <p:tags r:id="rId225"/>
              </p:custDataLst>
            </p:nvPr>
          </p:nvSpPr>
          <p:spPr>
            <a:xfrm>
              <a:off x="4210050" y="5080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88"/>
            <p:cNvSpPr/>
            <p:nvPr>
              <p:custDataLst>
                <p:tags r:id="rId226"/>
              </p:custDataLst>
            </p:nvPr>
          </p:nvSpPr>
          <p:spPr>
            <a:xfrm>
              <a:off x="492818" y="800100"/>
              <a:ext cx="3615633" cy="346559"/>
            </a:xfrm>
            <a:custGeom>
              <a:avLst/>
              <a:gdLst/>
              <a:ahLst/>
              <a:cxnLst/>
              <a:rect l="0" t="0" r="0" b="0"/>
              <a:pathLst>
                <a:path w="3615633" h="346559">
                  <a:moveTo>
                    <a:pt x="15182" y="342900"/>
                  </a:moveTo>
                  <a:lnTo>
                    <a:pt x="15182" y="342900"/>
                  </a:lnTo>
                  <a:lnTo>
                    <a:pt x="8440" y="342900"/>
                  </a:lnTo>
                  <a:lnTo>
                    <a:pt x="3249" y="344782"/>
                  </a:lnTo>
                  <a:lnTo>
                    <a:pt x="876" y="346271"/>
                  </a:lnTo>
                  <a:lnTo>
                    <a:pt x="0" y="346558"/>
                  </a:lnTo>
                  <a:lnTo>
                    <a:pt x="122" y="346044"/>
                  </a:lnTo>
                  <a:lnTo>
                    <a:pt x="909" y="344996"/>
                  </a:lnTo>
                  <a:lnTo>
                    <a:pt x="47810" y="343084"/>
                  </a:lnTo>
                  <a:lnTo>
                    <a:pt x="92705" y="338572"/>
                  </a:lnTo>
                  <a:lnTo>
                    <a:pt x="129129" y="337449"/>
                  </a:lnTo>
                  <a:lnTo>
                    <a:pt x="163662" y="335068"/>
                  </a:lnTo>
                  <a:lnTo>
                    <a:pt x="196179" y="331658"/>
                  </a:lnTo>
                  <a:lnTo>
                    <a:pt x="229445" y="327791"/>
                  </a:lnTo>
                  <a:lnTo>
                    <a:pt x="264927" y="323720"/>
                  </a:lnTo>
                  <a:lnTo>
                    <a:pt x="302569" y="320264"/>
                  </a:lnTo>
                  <a:lnTo>
                    <a:pt x="342817" y="318729"/>
                  </a:lnTo>
                  <a:lnTo>
                    <a:pt x="384223" y="316165"/>
                  </a:lnTo>
                  <a:lnTo>
                    <a:pt x="426850" y="311968"/>
                  </a:lnTo>
                  <a:lnTo>
                    <a:pt x="471666" y="305399"/>
                  </a:lnTo>
                  <a:lnTo>
                    <a:pt x="495188" y="302377"/>
                  </a:lnTo>
                  <a:lnTo>
                    <a:pt x="519336" y="299657"/>
                  </a:lnTo>
                  <a:lnTo>
                    <a:pt x="543901" y="297138"/>
                  </a:lnTo>
                  <a:lnTo>
                    <a:pt x="569450" y="294753"/>
                  </a:lnTo>
                  <a:lnTo>
                    <a:pt x="595655" y="292457"/>
                  </a:lnTo>
                  <a:lnTo>
                    <a:pt x="622298" y="290222"/>
                  </a:lnTo>
                  <a:lnTo>
                    <a:pt x="649231" y="288026"/>
                  </a:lnTo>
                  <a:lnTo>
                    <a:pt x="676359" y="285856"/>
                  </a:lnTo>
                  <a:lnTo>
                    <a:pt x="703617" y="283704"/>
                  </a:lnTo>
                  <a:lnTo>
                    <a:pt x="731666" y="280858"/>
                  </a:lnTo>
                  <a:lnTo>
                    <a:pt x="760244" y="277550"/>
                  </a:lnTo>
                  <a:lnTo>
                    <a:pt x="789173" y="273933"/>
                  </a:lnTo>
                  <a:lnTo>
                    <a:pt x="818337" y="270817"/>
                  </a:lnTo>
                  <a:lnTo>
                    <a:pt x="847658" y="268033"/>
                  </a:lnTo>
                  <a:lnTo>
                    <a:pt x="877082" y="265472"/>
                  </a:lnTo>
                  <a:lnTo>
                    <a:pt x="907282" y="262354"/>
                  </a:lnTo>
                  <a:lnTo>
                    <a:pt x="937999" y="258864"/>
                  </a:lnTo>
                  <a:lnTo>
                    <a:pt x="969060" y="255126"/>
                  </a:lnTo>
                  <a:lnTo>
                    <a:pt x="1001056" y="251928"/>
                  </a:lnTo>
                  <a:lnTo>
                    <a:pt x="1033676" y="249091"/>
                  </a:lnTo>
                  <a:lnTo>
                    <a:pt x="1066711" y="246494"/>
                  </a:lnTo>
                  <a:lnTo>
                    <a:pt x="1100024" y="243352"/>
                  </a:lnTo>
                  <a:lnTo>
                    <a:pt x="1133521" y="239846"/>
                  </a:lnTo>
                  <a:lnTo>
                    <a:pt x="1167141" y="236097"/>
                  </a:lnTo>
                  <a:lnTo>
                    <a:pt x="1201549" y="232892"/>
                  </a:lnTo>
                  <a:lnTo>
                    <a:pt x="1236482" y="230050"/>
                  </a:lnTo>
                  <a:lnTo>
                    <a:pt x="1271766" y="227450"/>
                  </a:lnTo>
                  <a:lnTo>
                    <a:pt x="1307282" y="224306"/>
                  </a:lnTo>
                  <a:lnTo>
                    <a:pt x="1342954" y="220798"/>
                  </a:lnTo>
                  <a:lnTo>
                    <a:pt x="1378730" y="217049"/>
                  </a:lnTo>
                  <a:lnTo>
                    <a:pt x="1414575" y="213844"/>
                  </a:lnTo>
                  <a:lnTo>
                    <a:pt x="1450466" y="211001"/>
                  </a:lnTo>
                  <a:lnTo>
                    <a:pt x="1486388" y="208401"/>
                  </a:lnTo>
                  <a:lnTo>
                    <a:pt x="1523036" y="205256"/>
                  </a:lnTo>
                  <a:lnTo>
                    <a:pt x="1560168" y="201748"/>
                  </a:lnTo>
                  <a:lnTo>
                    <a:pt x="1597623" y="197999"/>
                  </a:lnTo>
                  <a:lnTo>
                    <a:pt x="1635998" y="194794"/>
                  </a:lnTo>
                  <a:lnTo>
                    <a:pt x="1674987" y="191951"/>
                  </a:lnTo>
                  <a:lnTo>
                    <a:pt x="1714385" y="189351"/>
                  </a:lnTo>
                  <a:lnTo>
                    <a:pt x="1752645" y="186912"/>
                  </a:lnTo>
                  <a:lnTo>
                    <a:pt x="1790147" y="184580"/>
                  </a:lnTo>
                  <a:lnTo>
                    <a:pt x="1827142" y="182320"/>
                  </a:lnTo>
                  <a:lnTo>
                    <a:pt x="1864505" y="180108"/>
                  </a:lnTo>
                  <a:lnTo>
                    <a:pt x="1902114" y="177927"/>
                  </a:lnTo>
                  <a:lnTo>
                    <a:pt x="1939887" y="175768"/>
                  </a:lnTo>
                  <a:lnTo>
                    <a:pt x="1977063" y="173623"/>
                  </a:lnTo>
                  <a:lnTo>
                    <a:pt x="2013841" y="171488"/>
                  </a:lnTo>
                  <a:lnTo>
                    <a:pt x="2050355" y="169358"/>
                  </a:lnTo>
                  <a:lnTo>
                    <a:pt x="2086692" y="167233"/>
                  </a:lnTo>
                  <a:lnTo>
                    <a:pt x="2122911" y="165111"/>
                  </a:lnTo>
                  <a:lnTo>
                    <a:pt x="2159051" y="162991"/>
                  </a:lnTo>
                  <a:lnTo>
                    <a:pt x="2195845" y="160872"/>
                  </a:lnTo>
                  <a:lnTo>
                    <a:pt x="2233074" y="158753"/>
                  </a:lnTo>
                  <a:lnTo>
                    <a:pt x="2270593" y="156635"/>
                  </a:lnTo>
                  <a:lnTo>
                    <a:pt x="2306895" y="154518"/>
                  </a:lnTo>
                  <a:lnTo>
                    <a:pt x="2342385" y="152401"/>
                  </a:lnTo>
                  <a:lnTo>
                    <a:pt x="2377334" y="150284"/>
                  </a:lnTo>
                  <a:lnTo>
                    <a:pt x="2411922" y="148167"/>
                  </a:lnTo>
                  <a:lnTo>
                    <a:pt x="2446270" y="146050"/>
                  </a:lnTo>
                  <a:lnTo>
                    <a:pt x="2480457" y="143933"/>
                  </a:lnTo>
                  <a:lnTo>
                    <a:pt x="2513126" y="141817"/>
                  </a:lnTo>
                  <a:lnTo>
                    <a:pt x="2544784" y="139700"/>
                  </a:lnTo>
                  <a:lnTo>
                    <a:pt x="2575766" y="137583"/>
                  </a:lnTo>
                  <a:lnTo>
                    <a:pt x="2606299" y="135467"/>
                  </a:lnTo>
                  <a:lnTo>
                    <a:pt x="2636532" y="133350"/>
                  </a:lnTo>
                  <a:lnTo>
                    <a:pt x="2666565" y="131233"/>
                  </a:lnTo>
                  <a:lnTo>
                    <a:pt x="2696465" y="129117"/>
                  </a:lnTo>
                  <a:lnTo>
                    <a:pt x="2726277" y="127000"/>
                  </a:lnTo>
                  <a:lnTo>
                    <a:pt x="2756028" y="124883"/>
                  </a:lnTo>
                  <a:lnTo>
                    <a:pt x="2785740" y="122767"/>
                  </a:lnTo>
                  <a:lnTo>
                    <a:pt x="2815427" y="120650"/>
                  </a:lnTo>
                  <a:lnTo>
                    <a:pt x="2845095" y="118533"/>
                  </a:lnTo>
                  <a:lnTo>
                    <a:pt x="2874046" y="116417"/>
                  </a:lnTo>
                  <a:lnTo>
                    <a:pt x="2902519" y="114300"/>
                  </a:lnTo>
                  <a:lnTo>
                    <a:pt x="2930673" y="112183"/>
                  </a:lnTo>
                  <a:lnTo>
                    <a:pt x="2957204" y="110067"/>
                  </a:lnTo>
                  <a:lnTo>
                    <a:pt x="2982652" y="107950"/>
                  </a:lnTo>
                  <a:lnTo>
                    <a:pt x="3007379" y="105833"/>
                  </a:lnTo>
                  <a:lnTo>
                    <a:pt x="3031624" y="103717"/>
                  </a:lnTo>
                  <a:lnTo>
                    <a:pt x="3055549" y="101600"/>
                  </a:lnTo>
                  <a:lnTo>
                    <a:pt x="3102828" y="97367"/>
                  </a:lnTo>
                  <a:lnTo>
                    <a:pt x="3149712" y="93133"/>
                  </a:lnTo>
                  <a:lnTo>
                    <a:pt x="3192656" y="90781"/>
                  </a:lnTo>
                  <a:lnTo>
                    <a:pt x="3232909" y="89031"/>
                  </a:lnTo>
                  <a:lnTo>
                    <a:pt x="3271966" y="85901"/>
                  </a:lnTo>
                  <a:lnTo>
                    <a:pt x="3308610" y="82158"/>
                  </a:lnTo>
                  <a:lnTo>
                    <a:pt x="3343005" y="78142"/>
                  </a:lnTo>
                  <a:lnTo>
                    <a:pt x="3389431" y="72621"/>
                  </a:lnTo>
                  <a:lnTo>
                    <a:pt x="3429605" y="69965"/>
                  </a:lnTo>
                  <a:lnTo>
                    <a:pt x="3466282" y="64318"/>
                  </a:lnTo>
                  <a:lnTo>
                    <a:pt x="3508428" y="54727"/>
                  </a:lnTo>
                  <a:lnTo>
                    <a:pt x="3550947" y="42926"/>
                  </a:lnTo>
                  <a:lnTo>
                    <a:pt x="3574183" y="34601"/>
                  </a:lnTo>
                  <a:lnTo>
                    <a:pt x="3615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89"/>
            <p:cNvSpPr/>
            <p:nvPr>
              <p:custDataLst>
                <p:tags r:id="rId227"/>
              </p:custDataLst>
            </p:nvPr>
          </p:nvSpPr>
          <p:spPr>
            <a:xfrm>
              <a:off x="3924300" y="463550"/>
              <a:ext cx="60993" cy="254001"/>
            </a:xfrm>
            <a:custGeom>
              <a:avLst/>
              <a:gdLst/>
              <a:ahLst/>
              <a:cxnLst/>
              <a:rect l="0" t="0" r="0" b="0"/>
              <a:pathLst>
                <a:path w="60993" h="2540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706"/>
                  </a:lnTo>
                  <a:lnTo>
                    <a:pt x="24076" y="1881"/>
                  </a:lnTo>
                  <a:lnTo>
                    <a:pt x="26928" y="7892"/>
                  </a:lnTo>
                  <a:lnTo>
                    <a:pt x="48466" y="50280"/>
                  </a:lnTo>
                  <a:lnTo>
                    <a:pt x="59799" y="94990"/>
                  </a:lnTo>
                  <a:lnTo>
                    <a:pt x="60992" y="125669"/>
                  </a:lnTo>
                  <a:lnTo>
                    <a:pt x="53231" y="171684"/>
                  </a:lnTo>
                  <a:lnTo>
                    <a:pt x="52421" y="180072"/>
                  </a:lnTo>
                  <a:lnTo>
                    <a:pt x="37796" y="20873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90"/>
            <p:cNvSpPr/>
            <p:nvPr>
              <p:custDataLst>
                <p:tags r:id="rId228"/>
              </p:custDataLst>
            </p:nvPr>
          </p:nvSpPr>
          <p:spPr>
            <a:xfrm>
              <a:off x="3760345" y="685800"/>
              <a:ext cx="106806" cy="18156"/>
            </a:xfrm>
            <a:custGeom>
              <a:avLst/>
              <a:gdLst/>
              <a:ahLst/>
              <a:cxnLst/>
              <a:rect l="0" t="0" r="0" b="0"/>
              <a:pathLst>
                <a:path w="106806" h="18156">
                  <a:moveTo>
                    <a:pt x="11555" y="6350"/>
                  </a:moveTo>
                  <a:lnTo>
                    <a:pt x="11555" y="6350"/>
                  </a:lnTo>
                  <a:lnTo>
                    <a:pt x="8184" y="9721"/>
                  </a:lnTo>
                  <a:lnTo>
                    <a:pt x="4647" y="11376"/>
                  </a:lnTo>
                  <a:lnTo>
                    <a:pt x="2717" y="11817"/>
                  </a:lnTo>
                  <a:lnTo>
                    <a:pt x="1430" y="12817"/>
                  </a:lnTo>
                  <a:lnTo>
                    <a:pt x="0" y="15809"/>
                  </a:lnTo>
                  <a:lnTo>
                    <a:pt x="323" y="16890"/>
                  </a:lnTo>
                  <a:lnTo>
                    <a:pt x="1245" y="17610"/>
                  </a:lnTo>
                  <a:lnTo>
                    <a:pt x="2565" y="18090"/>
                  </a:lnTo>
                  <a:lnTo>
                    <a:pt x="19892" y="18155"/>
                  </a:lnTo>
                  <a:lnTo>
                    <a:pt x="60030" y="13558"/>
                  </a:lnTo>
                  <a:lnTo>
                    <a:pt x="106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91"/>
            <p:cNvSpPr/>
            <p:nvPr>
              <p:custDataLst>
                <p:tags r:id="rId229"/>
              </p:custDataLst>
            </p:nvPr>
          </p:nvSpPr>
          <p:spPr>
            <a:xfrm>
              <a:off x="3765550" y="552712"/>
              <a:ext cx="101601" cy="6089"/>
            </a:xfrm>
            <a:custGeom>
              <a:avLst/>
              <a:gdLst/>
              <a:ahLst/>
              <a:cxnLst/>
              <a:rect l="0" t="0" r="0" b="0"/>
              <a:pathLst>
                <a:path w="101601" h="60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2" y="1062"/>
                  </a:lnTo>
                  <a:lnTo>
                    <a:pt x="5467" y="0"/>
                  </a:lnTo>
                  <a:lnTo>
                    <a:pt x="9459" y="3186"/>
                  </a:lnTo>
                  <a:lnTo>
                    <a:pt x="11951" y="3448"/>
                  </a:lnTo>
                  <a:lnTo>
                    <a:pt x="33463" y="366"/>
                  </a:lnTo>
                  <a:lnTo>
                    <a:pt x="75659" y="4847"/>
                  </a:lnTo>
                  <a:lnTo>
                    <a:pt x="1016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92"/>
            <p:cNvSpPr/>
            <p:nvPr>
              <p:custDataLst>
                <p:tags r:id="rId230"/>
              </p:custDataLst>
            </p:nvPr>
          </p:nvSpPr>
          <p:spPr>
            <a:xfrm>
              <a:off x="3835400" y="548792"/>
              <a:ext cx="12701" cy="137009"/>
            </a:xfrm>
            <a:custGeom>
              <a:avLst/>
              <a:gdLst/>
              <a:ahLst/>
              <a:cxnLst/>
              <a:rect l="0" t="0" r="0" b="0"/>
              <a:pathLst>
                <a:path w="12701" h="13700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7674" y="44071"/>
                  </a:lnTo>
                  <a:lnTo>
                    <a:pt x="2160" y="90615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93"/>
            <p:cNvSpPr/>
            <p:nvPr>
              <p:custDataLst>
                <p:tags r:id="rId231"/>
              </p:custDataLst>
            </p:nvPr>
          </p:nvSpPr>
          <p:spPr>
            <a:xfrm>
              <a:off x="3628988" y="526621"/>
              <a:ext cx="85763" cy="154743"/>
            </a:xfrm>
            <a:custGeom>
              <a:avLst/>
              <a:gdLst/>
              <a:ahLst/>
              <a:cxnLst/>
              <a:rect l="0" t="0" r="0" b="0"/>
              <a:pathLst>
                <a:path w="85763" h="154743">
                  <a:moveTo>
                    <a:pt x="85762" y="25829"/>
                  </a:moveTo>
                  <a:lnTo>
                    <a:pt x="85762" y="25829"/>
                  </a:lnTo>
                  <a:lnTo>
                    <a:pt x="74917" y="11326"/>
                  </a:lnTo>
                  <a:lnTo>
                    <a:pt x="64714" y="2685"/>
                  </a:lnTo>
                  <a:lnTo>
                    <a:pt x="59736" y="522"/>
                  </a:lnTo>
                  <a:lnTo>
                    <a:pt x="50441" y="0"/>
                  </a:lnTo>
                  <a:lnTo>
                    <a:pt x="39725" y="5883"/>
                  </a:lnTo>
                  <a:lnTo>
                    <a:pt x="28612" y="16258"/>
                  </a:lnTo>
                  <a:lnTo>
                    <a:pt x="14422" y="39378"/>
                  </a:lnTo>
                  <a:lnTo>
                    <a:pt x="749" y="80638"/>
                  </a:lnTo>
                  <a:lnTo>
                    <a:pt x="0" y="99577"/>
                  </a:lnTo>
                  <a:lnTo>
                    <a:pt x="7513" y="128662"/>
                  </a:lnTo>
                  <a:lnTo>
                    <a:pt x="14766" y="144205"/>
                  </a:lnTo>
                  <a:lnTo>
                    <a:pt x="20087" y="149196"/>
                  </a:lnTo>
                  <a:lnTo>
                    <a:pt x="33524" y="154742"/>
                  </a:lnTo>
                  <a:lnTo>
                    <a:pt x="66712" y="152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94"/>
            <p:cNvSpPr/>
            <p:nvPr>
              <p:custDataLst>
                <p:tags r:id="rId232"/>
              </p:custDataLst>
            </p:nvPr>
          </p:nvSpPr>
          <p:spPr>
            <a:xfrm>
              <a:off x="3431060" y="477733"/>
              <a:ext cx="105891" cy="256304"/>
            </a:xfrm>
            <a:custGeom>
              <a:avLst/>
              <a:gdLst/>
              <a:ahLst/>
              <a:cxnLst/>
              <a:rect l="0" t="0" r="0" b="0"/>
              <a:pathLst>
                <a:path w="105891" h="256304">
                  <a:moveTo>
                    <a:pt x="93190" y="23917"/>
                  </a:moveTo>
                  <a:lnTo>
                    <a:pt x="93190" y="23917"/>
                  </a:lnTo>
                  <a:lnTo>
                    <a:pt x="93190" y="0"/>
                  </a:lnTo>
                  <a:lnTo>
                    <a:pt x="83077" y="2327"/>
                  </a:lnTo>
                  <a:lnTo>
                    <a:pt x="66675" y="14227"/>
                  </a:lnTo>
                  <a:lnTo>
                    <a:pt x="32963" y="55049"/>
                  </a:lnTo>
                  <a:lnTo>
                    <a:pt x="15807" y="94742"/>
                  </a:lnTo>
                  <a:lnTo>
                    <a:pt x="4892" y="136868"/>
                  </a:lnTo>
                  <a:lnTo>
                    <a:pt x="0" y="175917"/>
                  </a:lnTo>
                  <a:lnTo>
                    <a:pt x="972" y="200834"/>
                  </a:lnTo>
                  <a:lnTo>
                    <a:pt x="15080" y="238049"/>
                  </a:lnTo>
                  <a:lnTo>
                    <a:pt x="17833" y="242871"/>
                  </a:lnTo>
                  <a:lnTo>
                    <a:pt x="30300" y="250112"/>
                  </a:lnTo>
                  <a:lnTo>
                    <a:pt x="59034" y="256273"/>
                  </a:lnTo>
                  <a:lnTo>
                    <a:pt x="79421" y="256303"/>
                  </a:lnTo>
                  <a:lnTo>
                    <a:pt x="105890" y="24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21"/>
          <p:cNvGrpSpPr/>
          <p:nvPr/>
        </p:nvGrpSpPr>
        <p:grpSpPr>
          <a:xfrm>
            <a:off x="4681213" y="425498"/>
            <a:ext cx="562221" cy="329091"/>
            <a:chOff x="4681213" y="425498"/>
            <a:chExt cx="562221" cy="329091"/>
          </a:xfrm>
        </p:grpSpPr>
        <p:sp>
          <p:nvSpPr>
            <p:cNvPr id="30" name="SMARTInkShape-2495"/>
            <p:cNvSpPr/>
            <p:nvPr>
              <p:custDataLst>
                <p:tags r:id="rId218"/>
              </p:custDataLst>
            </p:nvPr>
          </p:nvSpPr>
          <p:spPr>
            <a:xfrm>
              <a:off x="5137150" y="613530"/>
              <a:ext cx="106284" cy="129421"/>
            </a:xfrm>
            <a:custGeom>
              <a:avLst/>
              <a:gdLst/>
              <a:ahLst/>
              <a:cxnLst/>
              <a:rect l="0" t="0" r="0" b="0"/>
              <a:pathLst>
                <a:path w="106284" h="129421">
                  <a:moveTo>
                    <a:pt x="0" y="21470"/>
                  </a:moveTo>
                  <a:lnTo>
                    <a:pt x="0" y="21470"/>
                  </a:lnTo>
                  <a:lnTo>
                    <a:pt x="5467" y="21470"/>
                  </a:lnTo>
                  <a:lnTo>
                    <a:pt x="6335" y="67726"/>
                  </a:lnTo>
                  <a:lnTo>
                    <a:pt x="6349" y="113520"/>
                  </a:lnTo>
                  <a:lnTo>
                    <a:pt x="6349" y="116709"/>
                  </a:lnTo>
                  <a:lnTo>
                    <a:pt x="9721" y="92625"/>
                  </a:lnTo>
                  <a:lnTo>
                    <a:pt x="22251" y="48016"/>
                  </a:lnTo>
                  <a:lnTo>
                    <a:pt x="42476" y="4383"/>
                  </a:lnTo>
                  <a:lnTo>
                    <a:pt x="46662" y="906"/>
                  </a:lnTo>
                  <a:lnTo>
                    <a:pt x="50864" y="0"/>
                  </a:lnTo>
                  <a:lnTo>
                    <a:pt x="67746" y="5313"/>
                  </a:lnTo>
                  <a:lnTo>
                    <a:pt x="83808" y="17859"/>
                  </a:lnTo>
                  <a:lnTo>
                    <a:pt x="92046" y="34682"/>
                  </a:lnTo>
                  <a:lnTo>
                    <a:pt x="104706" y="82085"/>
                  </a:lnTo>
                  <a:lnTo>
                    <a:pt x="106283" y="106614"/>
                  </a:lnTo>
                  <a:lnTo>
                    <a:pt x="101600" y="12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96"/>
            <p:cNvSpPr/>
            <p:nvPr>
              <p:custDataLst>
                <p:tags r:id="rId219"/>
              </p:custDataLst>
            </p:nvPr>
          </p:nvSpPr>
          <p:spPr>
            <a:xfrm>
              <a:off x="5025396" y="612080"/>
              <a:ext cx="67305" cy="127333"/>
            </a:xfrm>
            <a:custGeom>
              <a:avLst/>
              <a:gdLst/>
              <a:ahLst/>
              <a:cxnLst/>
              <a:rect l="0" t="0" r="0" b="0"/>
              <a:pathLst>
                <a:path w="67305" h="127333">
                  <a:moveTo>
                    <a:pt x="16504" y="54670"/>
                  </a:moveTo>
                  <a:lnTo>
                    <a:pt x="16504" y="54670"/>
                  </a:lnTo>
                  <a:lnTo>
                    <a:pt x="35326" y="33966"/>
                  </a:lnTo>
                  <a:lnTo>
                    <a:pt x="49061" y="14235"/>
                  </a:lnTo>
                  <a:lnTo>
                    <a:pt x="49083" y="5890"/>
                  </a:lnTo>
                  <a:lnTo>
                    <a:pt x="48101" y="3100"/>
                  </a:lnTo>
                  <a:lnTo>
                    <a:pt x="46741" y="1240"/>
                  </a:lnTo>
                  <a:lnTo>
                    <a:pt x="45129" y="0"/>
                  </a:lnTo>
                  <a:lnTo>
                    <a:pt x="37693" y="2385"/>
                  </a:lnTo>
                  <a:lnTo>
                    <a:pt x="19043" y="15414"/>
                  </a:lnTo>
                  <a:lnTo>
                    <a:pt x="6046" y="40922"/>
                  </a:lnTo>
                  <a:lnTo>
                    <a:pt x="0" y="68549"/>
                  </a:lnTo>
                  <a:lnTo>
                    <a:pt x="1580" y="97980"/>
                  </a:lnTo>
                  <a:lnTo>
                    <a:pt x="8460" y="112960"/>
                  </a:lnTo>
                  <a:lnTo>
                    <a:pt x="17867" y="122910"/>
                  </a:lnTo>
                  <a:lnTo>
                    <a:pt x="26753" y="127332"/>
                  </a:lnTo>
                  <a:lnTo>
                    <a:pt x="31098" y="127100"/>
                  </a:lnTo>
                  <a:lnTo>
                    <a:pt x="39688" y="123080"/>
                  </a:lnTo>
                  <a:lnTo>
                    <a:pt x="67304" y="9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97"/>
            <p:cNvSpPr/>
            <p:nvPr>
              <p:custDataLst>
                <p:tags r:id="rId220"/>
              </p:custDataLst>
            </p:nvPr>
          </p:nvSpPr>
          <p:spPr>
            <a:xfrm>
              <a:off x="4908550" y="609600"/>
              <a:ext cx="82551" cy="114650"/>
            </a:xfrm>
            <a:custGeom>
              <a:avLst/>
              <a:gdLst/>
              <a:ahLst/>
              <a:cxnLst/>
              <a:rect l="0" t="0" r="0" b="0"/>
              <a:pathLst>
                <a:path w="82551" h="114650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2865" y="48868"/>
                  </a:lnTo>
                  <a:lnTo>
                    <a:pt x="23533" y="94523"/>
                  </a:lnTo>
                  <a:lnTo>
                    <a:pt x="25276" y="106216"/>
                  </a:lnTo>
                  <a:lnTo>
                    <a:pt x="28402" y="113764"/>
                  </a:lnTo>
                  <a:lnTo>
                    <a:pt x="30224" y="114649"/>
                  </a:lnTo>
                  <a:lnTo>
                    <a:pt x="32144" y="113827"/>
                  </a:lnTo>
                  <a:lnTo>
                    <a:pt x="38217" y="105928"/>
                  </a:lnTo>
                  <a:lnTo>
                    <a:pt x="53768" y="66945"/>
                  </a:lnTo>
                  <a:lnTo>
                    <a:pt x="73321" y="24442"/>
                  </a:lnTo>
                  <a:lnTo>
                    <a:pt x="82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98"/>
            <p:cNvSpPr/>
            <p:nvPr>
              <p:custDataLst>
                <p:tags r:id="rId221"/>
              </p:custDataLst>
            </p:nvPr>
          </p:nvSpPr>
          <p:spPr>
            <a:xfrm>
              <a:off x="4864100" y="579411"/>
              <a:ext cx="12701" cy="30190"/>
            </a:xfrm>
            <a:custGeom>
              <a:avLst/>
              <a:gdLst/>
              <a:ahLst/>
              <a:cxnLst/>
              <a:rect l="0" t="0" r="0" b="0"/>
              <a:pathLst>
                <a:path w="12701" h="30190">
                  <a:moveTo>
                    <a:pt x="12700" y="30189"/>
                  </a:moveTo>
                  <a:lnTo>
                    <a:pt x="12700" y="30189"/>
                  </a:lnTo>
                  <a:lnTo>
                    <a:pt x="12700" y="12512"/>
                  </a:lnTo>
                  <a:lnTo>
                    <a:pt x="11288" y="9232"/>
                  </a:lnTo>
                  <a:lnTo>
                    <a:pt x="1765" y="0"/>
                  </a:lnTo>
                  <a:lnTo>
                    <a:pt x="1177" y="185"/>
                  </a:lnTo>
                  <a:lnTo>
                    <a:pt x="0" y="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99"/>
            <p:cNvSpPr/>
            <p:nvPr>
              <p:custDataLst>
                <p:tags r:id="rId222"/>
              </p:custDataLst>
            </p:nvPr>
          </p:nvSpPr>
          <p:spPr>
            <a:xfrm>
              <a:off x="4870450" y="6477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00"/>
            <p:cNvSpPr/>
            <p:nvPr>
              <p:custDataLst>
                <p:tags r:id="rId223"/>
              </p:custDataLst>
            </p:nvPr>
          </p:nvSpPr>
          <p:spPr>
            <a:xfrm>
              <a:off x="4681213" y="425498"/>
              <a:ext cx="131205" cy="329091"/>
            </a:xfrm>
            <a:custGeom>
              <a:avLst/>
              <a:gdLst/>
              <a:ahLst/>
              <a:cxnLst/>
              <a:rect l="0" t="0" r="0" b="0"/>
              <a:pathLst>
                <a:path w="131205" h="329091">
                  <a:moveTo>
                    <a:pt x="125737" y="19002"/>
                  </a:moveTo>
                  <a:lnTo>
                    <a:pt x="125737" y="19002"/>
                  </a:lnTo>
                  <a:lnTo>
                    <a:pt x="131204" y="13535"/>
                  </a:lnTo>
                  <a:lnTo>
                    <a:pt x="125808" y="114"/>
                  </a:lnTo>
                  <a:lnTo>
                    <a:pt x="122387" y="0"/>
                  </a:lnTo>
                  <a:lnTo>
                    <a:pt x="83982" y="13773"/>
                  </a:lnTo>
                  <a:lnTo>
                    <a:pt x="56419" y="33178"/>
                  </a:lnTo>
                  <a:lnTo>
                    <a:pt x="43736" y="51189"/>
                  </a:lnTo>
                  <a:lnTo>
                    <a:pt x="28766" y="95811"/>
                  </a:lnTo>
                  <a:lnTo>
                    <a:pt x="20648" y="133482"/>
                  </a:lnTo>
                  <a:lnTo>
                    <a:pt x="13774" y="171455"/>
                  </a:lnTo>
                  <a:lnTo>
                    <a:pt x="5130" y="216568"/>
                  </a:lnTo>
                  <a:lnTo>
                    <a:pt x="0" y="256602"/>
                  </a:lnTo>
                  <a:lnTo>
                    <a:pt x="397" y="301748"/>
                  </a:lnTo>
                  <a:lnTo>
                    <a:pt x="5590" y="313530"/>
                  </a:lnTo>
                  <a:lnTo>
                    <a:pt x="16446" y="327500"/>
                  </a:lnTo>
                  <a:lnTo>
                    <a:pt x="21126" y="329090"/>
                  </a:lnTo>
                  <a:lnTo>
                    <a:pt x="31971" y="327093"/>
                  </a:lnTo>
                  <a:lnTo>
                    <a:pt x="49977" y="321406"/>
                  </a:lnTo>
                  <a:lnTo>
                    <a:pt x="68717" y="305140"/>
                  </a:lnTo>
                  <a:lnTo>
                    <a:pt x="95746" y="266086"/>
                  </a:lnTo>
                  <a:lnTo>
                    <a:pt x="112136" y="229752"/>
                  </a:lnTo>
                  <a:lnTo>
                    <a:pt x="113027" y="222301"/>
                  </a:lnTo>
                  <a:lnTo>
                    <a:pt x="80282" y="222203"/>
                  </a:lnTo>
                  <a:lnTo>
                    <a:pt x="75431" y="220321"/>
                  </a:lnTo>
                  <a:lnTo>
                    <a:pt x="73150" y="218831"/>
                  </a:lnTo>
                  <a:lnTo>
                    <a:pt x="72334" y="217838"/>
                  </a:lnTo>
                  <a:lnTo>
                    <a:pt x="74937" y="215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22"/>
          <p:cNvGrpSpPr/>
          <p:nvPr/>
        </p:nvGrpSpPr>
        <p:grpSpPr>
          <a:xfrm>
            <a:off x="5685539" y="559185"/>
            <a:ext cx="448562" cy="187397"/>
            <a:chOff x="5685539" y="559185"/>
            <a:chExt cx="448562" cy="187397"/>
          </a:xfrm>
        </p:grpSpPr>
        <p:sp>
          <p:nvSpPr>
            <p:cNvPr id="37" name="SMARTInkShape-2501"/>
            <p:cNvSpPr/>
            <p:nvPr>
              <p:custDataLst>
                <p:tags r:id="rId215"/>
              </p:custDataLst>
            </p:nvPr>
          </p:nvSpPr>
          <p:spPr>
            <a:xfrm>
              <a:off x="5905500" y="598933"/>
              <a:ext cx="228601" cy="119623"/>
            </a:xfrm>
            <a:custGeom>
              <a:avLst/>
              <a:gdLst/>
              <a:ahLst/>
              <a:cxnLst/>
              <a:rect l="0" t="0" r="0" b="0"/>
              <a:pathLst>
                <a:path w="228601" h="119623">
                  <a:moveTo>
                    <a:pt x="0" y="23367"/>
                  </a:moveTo>
                  <a:lnTo>
                    <a:pt x="0" y="23367"/>
                  </a:lnTo>
                  <a:lnTo>
                    <a:pt x="0" y="68386"/>
                  </a:lnTo>
                  <a:lnTo>
                    <a:pt x="0" y="115808"/>
                  </a:lnTo>
                  <a:lnTo>
                    <a:pt x="0" y="119485"/>
                  </a:lnTo>
                  <a:lnTo>
                    <a:pt x="1881" y="76395"/>
                  </a:lnTo>
                  <a:lnTo>
                    <a:pt x="8839" y="39016"/>
                  </a:lnTo>
                  <a:lnTo>
                    <a:pt x="14747" y="28440"/>
                  </a:lnTo>
                  <a:lnTo>
                    <a:pt x="18298" y="24633"/>
                  </a:lnTo>
                  <a:lnTo>
                    <a:pt x="21371" y="22800"/>
                  </a:lnTo>
                  <a:lnTo>
                    <a:pt x="24124" y="22283"/>
                  </a:lnTo>
                  <a:lnTo>
                    <a:pt x="26667" y="22644"/>
                  </a:lnTo>
                  <a:lnTo>
                    <a:pt x="29066" y="24296"/>
                  </a:lnTo>
                  <a:lnTo>
                    <a:pt x="33615" y="29895"/>
                  </a:lnTo>
                  <a:lnTo>
                    <a:pt x="41578" y="54420"/>
                  </a:lnTo>
                  <a:lnTo>
                    <a:pt x="44400" y="101027"/>
                  </a:lnTo>
                  <a:lnTo>
                    <a:pt x="45153" y="61356"/>
                  </a:lnTo>
                  <a:lnTo>
                    <a:pt x="53289" y="18953"/>
                  </a:lnTo>
                  <a:lnTo>
                    <a:pt x="56693" y="13369"/>
                  </a:lnTo>
                  <a:lnTo>
                    <a:pt x="66119" y="5283"/>
                  </a:lnTo>
                  <a:lnTo>
                    <a:pt x="70184" y="3550"/>
                  </a:lnTo>
                  <a:lnTo>
                    <a:pt x="73600" y="3100"/>
                  </a:lnTo>
                  <a:lnTo>
                    <a:pt x="76584" y="3506"/>
                  </a:lnTo>
                  <a:lnTo>
                    <a:pt x="87524" y="10819"/>
                  </a:lnTo>
                  <a:lnTo>
                    <a:pt x="96332" y="21922"/>
                  </a:lnTo>
                  <a:lnTo>
                    <a:pt x="100039" y="40891"/>
                  </a:lnTo>
                  <a:lnTo>
                    <a:pt x="105873" y="86072"/>
                  </a:lnTo>
                  <a:lnTo>
                    <a:pt x="108040" y="99410"/>
                  </a:lnTo>
                  <a:lnTo>
                    <a:pt x="109421" y="101579"/>
                  </a:lnTo>
                  <a:lnTo>
                    <a:pt x="111048" y="103025"/>
                  </a:lnTo>
                  <a:lnTo>
                    <a:pt x="113543" y="103283"/>
                  </a:lnTo>
                  <a:lnTo>
                    <a:pt x="120078" y="101689"/>
                  </a:lnTo>
                  <a:lnTo>
                    <a:pt x="131691" y="93454"/>
                  </a:lnTo>
                  <a:lnTo>
                    <a:pt x="154577" y="59656"/>
                  </a:lnTo>
                  <a:lnTo>
                    <a:pt x="174610" y="12344"/>
                  </a:lnTo>
                  <a:lnTo>
                    <a:pt x="176382" y="4827"/>
                  </a:lnTo>
                  <a:lnTo>
                    <a:pt x="175443" y="2540"/>
                  </a:lnTo>
                  <a:lnTo>
                    <a:pt x="173407" y="1016"/>
                  </a:lnTo>
                  <a:lnTo>
                    <a:pt x="170638" y="0"/>
                  </a:lnTo>
                  <a:lnTo>
                    <a:pt x="166675" y="1439"/>
                  </a:lnTo>
                  <a:lnTo>
                    <a:pt x="156628" y="8682"/>
                  </a:lnTo>
                  <a:lnTo>
                    <a:pt x="148870" y="20839"/>
                  </a:lnTo>
                  <a:lnTo>
                    <a:pt x="138139" y="55009"/>
                  </a:lnTo>
                  <a:lnTo>
                    <a:pt x="139237" y="102371"/>
                  </a:lnTo>
                  <a:lnTo>
                    <a:pt x="142213" y="108492"/>
                  </a:lnTo>
                  <a:lnTo>
                    <a:pt x="153046" y="117174"/>
                  </a:lnTo>
                  <a:lnTo>
                    <a:pt x="165387" y="119622"/>
                  </a:lnTo>
                  <a:lnTo>
                    <a:pt x="178633" y="117653"/>
                  </a:lnTo>
                  <a:lnTo>
                    <a:pt x="228600" y="9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02"/>
            <p:cNvSpPr/>
            <p:nvPr>
              <p:custDataLst>
                <p:tags r:id="rId216"/>
              </p:custDataLst>
            </p:nvPr>
          </p:nvSpPr>
          <p:spPr>
            <a:xfrm>
              <a:off x="5780097" y="607118"/>
              <a:ext cx="66366" cy="113287"/>
            </a:xfrm>
            <a:custGeom>
              <a:avLst/>
              <a:gdLst/>
              <a:ahLst/>
              <a:cxnLst/>
              <a:rect l="0" t="0" r="0" b="0"/>
              <a:pathLst>
                <a:path w="66366" h="113287">
                  <a:moveTo>
                    <a:pt x="49203" y="15182"/>
                  </a:moveTo>
                  <a:lnTo>
                    <a:pt x="49203" y="15182"/>
                  </a:lnTo>
                  <a:lnTo>
                    <a:pt x="34898" y="876"/>
                  </a:lnTo>
                  <a:lnTo>
                    <a:pt x="31905" y="0"/>
                  </a:lnTo>
                  <a:lnTo>
                    <a:pt x="24817" y="909"/>
                  </a:lnTo>
                  <a:lnTo>
                    <a:pt x="16963" y="7427"/>
                  </a:lnTo>
                  <a:lnTo>
                    <a:pt x="9474" y="18085"/>
                  </a:lnTo>
                  <a:lnTo>
                    <a:pt x="1997" y="39953"/>
                  </a:lnTo>
                  <a:lnTo>
                    <a:pt x="0" y="56060"/>
                  </a:lnTo>
                  <a:lnTo>
                    <a:pt x="4757" y="74507"/>
                  </a:lnTo>
                  <a:lnTo>
                    <a:pt x="21687" y="104982"/>
                  </a:lnTo>
                  <a:lnTo>
                    <a:pt x="30153" y="111538"/>
                  </a:lnTo>
                  <a:lnTo>
                    <a:pt x="34386" y="113286"/>
                  </a:lnTo>
                  <a:lnTo>
                    <a:pt x="39325" y="112335"/>
                  </a:lnTo>
                  <a:lnTo>
                    <a:pt x="50457" y="105633"/>
                  </a:lnTo>
                  <a:lnTo>
                    <a:pt x="58698" y="95599"/>
                  </a:lnTo>
                  <a:lnTo>
                    <a:pt x="61882" y="89960"/>
                  </a:lnTo>
                  <a:lnTo>
                    <a:pt x="66365" y="65169"/>
                  </a:lnTo>
                  <a:lnTo>
                    <a:pt x="64323" y="42223"/>
                  </a:lnTo>
                  <a:lnTo>
                    <a:pt x="59215" y="32374"/>
                  </a:lnTo>
                  <a:lnTo>
                    <a:pt x="42853" y="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03"/>
            <p:cNvSpPr/>
            <p:nvPr>
              <p:custDataLst>
                <p:tags r:id="rId217"/>
              </p:custDataLst>
            </p:nvPr>
          </p:nvSpPr>
          <p:spPr>
            <a:xfrm>
              <a:off x="5685539" y="559185"/>
              <a:ext cx="46846" cy="187397"/>
            </a:xfrm>
            <a:custGeom>
              <a:avLst/>
              <a:gdLst/>
              <a:ahLst/>
              <a:cxnLst/>
              <a:rect l="0" t="0" r="0" b="0"/>
              <a:pathLst>
                <a:path w="46846" h="187397">
                  <a:moveTo>
                    <a:pt x="42161" y="25015"/>
                  </a:moveTo>
                  <a:lnTo>
                    <a:pt x="42161" y="25015"/>
                  </a:lnTo>
                  <a:lnTo>
                    <a:pt x="45532" y="18273"/>
                  </a:lnTo>
                  <a:lnTo>
                    <a:pt x="45114" y="15581"/>
                  </a:lnTo>
                  <a:lnTo>
                    <a:pt x="43424" y="13082"/>
                  </a:lnTo>
                  <a:lnTo>
                    <a:pt x="30789" y="914"/>
                  </a:lnTo>
                  <a:lnTo>
                    <a:pt x="28170" y="192"/>
                  </a:lnTo>
                  <a:lnTo>
                    <a:pt x="26484" y="0"/>
                  </a:lnTo>
                  <a:lnTo>
                    <a:pt x="17369" y="13213"/>
                  </a:lnTo>
                  <a:lnTo>
                    <a:pt x="3057" y="46620"/>
                  </a:lnTo>
                  <a:lnTo>
                    <a:pt x="0" y="69046"/>
                  </a:lnTo>
                  <a:lnTo>
                    <a:pt x="6758" y="106534"/>
                  </a:lnTo>
                  <a:lnTo>
                    <a:pt x="14432" y="117925"/>
                  </a:lnTo>
                  <a:lnTo>
                    <a:pt x="42887" y="151858"/>
                  </a:lnTo>
                  <a:lnTo>
                    <a:pt x="46011" y="161117"/>
                  </a:lnTo>
                  <a:lnTo>
                    <a:pt x="46845" y="166550"/>
                  </a:lnTo>
                  <a:lnTo>
                    <a:pt x="45989" y="171583"/>
                  </a:lnTo>
                  <a:lnTo>
                    <a:pt x="41275" y="180938"/>
                  </a:lnTo>
                  <a:lnTo>
                    <a:pt x="36357" y="186036"/>
                  </a:lnTo>
                  <a:lnTo>
                    <a:pt x="34059" y="187396"/>
                  </a:lnTo>
                  <a:lnTo>
                    <a:pt x="30410" y="186891"/>
                  </a:lnTo>
                  <a:lnTo>
                    <a:pt x="20710" y="182567"/>
                  </a:lnTo>
                  <a:lnTo>
                    <a:pt x="17277" y="179439"/>
                  </a:lnTo>
                  <a:lnTo>
                    <a:pt x="10411" y="16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23"/>
          <p:cNvGrpSpPr/>
          <p:nvPr/>
        </p:nvGrpSpPr>
        <p:grpSpPr>
          <a:xfrm>
            <a:off x="6428873" y="450635"/>
            <a:ext cx="829178" cy="273266"/>
            <a:chOff x="6428873" y="450635"/>
            <a:chExt cx="829178" cy="273266"/>
          </a:xfrm>
        </p:grpSpPr>
        <p:sp>
          <p:nvSpPr>
            <p:cNvPr id="41" name="SMARTInkShape-2504"/>
            <p:cNvSpPr/>
            <p:nvPr>
              <p:custDataLst>
                <p:tags r:id="rId206"/>
              </p:custDataLst>
            </p:nvPr>
          </p:nvSpPr>
          <p:spPr>
            <a:xfrm>
              <a:off x="7095929" y="49530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6680"/>
                  </a:lnTo>
                  <a:lnTo>
                    <a:pt x="4645" y="22912"/>
                  </a:lnTo>
                  <a:lnTo>
                    <a:pt x="45472" y="12651"/>
                  </a:lnTo>
                  <a:lnTo>
                    <a:pt x="93062" y="7595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05"/>
            <p:cNvSpPr/>
            <p:nvPr>
              <p:custDataLst>
                <p:tags r:id="rId207"/>
              </p:custDataLst>
            </p:nvPr>
          </p:nvSpPr>
          <p:spPr>
            <a:xfrm>
              <a:off x="7006572" y="450635"/>
              <a:ext cx="251479" cy="243125"/>
            </a:xfrm>
            <a:custGeom>
              <a:avLst/>
              <a:gdLst/>
              <a:ahLst/>
              <a:cxnLst/>
              <a:rect l="0" t="0" r="0" b="0"/>
              <a:pathLst>
                <a:path w="251479" h="243125">
                  <a:moveTo>
                    <a:pt x="73678" y="171665"/>
                  </a:moveTo>
                  <a:lnTo>
                    <a:pt x="73678" y="171665"/>
                  </a:lnTo>
                  <a:lnTo>
                    <a:pt x="73677" y="164923"/>
                  </a:lnTo>
                  <a:lnTo>
                    <a:pt x="71796" y="159732"/>
                  </a:lnTo>
                  <a:lnTo>
                    <a:pt x="64839" y="150650"/>
                  </a:lnTo>
                  <a:lnTo>
                    <a:pt x="60813" y="148214"/>
                  </a:lnTo>
                  <a:lnTo>
                    <a:pt x="58750" y="147564"/>
                  </a:lnTo>
                  <a:lnTo>
                    <a:pt x="45737" y="150021"/>
                  </a:lnTo>
                  <a:lnTo>
                    <a:pt x="36330" y="157107"/>
                  </a:lnTo>
                  <a:lnTo>
                    <a:pt x="10244" y="192991"/>
                  </a:lnTo>
                  <a:lnTo>
                    <a:pt x="3151" y="207954"/>
                  </a:lnTo>
                  <a:lnTo>
                    <a:pt x="0" y="221660"/>
                  </a:lnTo>
                  <a:lnTo>
                    <a:pt x="480" y="232926"/>
                  </a:lnTo>
                  <a:lnTo>
                    <a:pt x="1596" y="237906"/>
                  </a:lnTo>
                  <a:lnTo>
                    <a:pt x="3751" y="240520"/>
                  </a:lnTo>
                  <a:lnTo>
                    <a:pt x="6598" y="241557"/>
                  </a:lnTo>
                  <a:lnTo>
                    <a:pt x="9908" y="241543"/>
                  </a:lnTo>
                  <a:lnTo>
                    <a:pt x="17348" y="237765"/>
                  </a:lnTo>
                  <a:lnTo>
                    <a:pt x="31352" y="223941"/>
                  </a:lnTo>
                  <a:lnTo>
                    <a:pt x="63504" y="183273"/>
                  </a:lnTo>
                  <a:lnTo>
                    <a:pt x="64779" y="182931"/>
                  </a:lnTo>
                  <a:lnTo>
                    <a:pt x="65629" y="183409"/>
                  </a:lnTo>
                  <a:lnTo>
                    <a:pt x="67261" y="217897"/>
                  </a:lnTo>
                  <a:lnTo>
                    <a:pt x="68004" y="227490"/>
                  </a:lnTo>
                  <a:lnTo>
                    <a:pt x="69189" y="230049"/>
                  </a:lnTo>
                  <a:lnTo>
                    <a:pt x="70686" y="231754"/>
                  </a:lnTo>
                  <a:lnTo>
                    <a:pt x="76111" y="233649"/>
                  </a:lnTo>
                  <a:lnTo>
                    <a:pt x="79533" y="234154"/>
                  </a:lnTo>
                  <a:lnTo>
                    <a:pt x="88980" y="229071"/>
                  </a:lnTo>
                  <a:lnTo>
                    <a:pt x="99529" y="219051"/>
                  </a:lnTo>
                  <a:lnTo>
                    <a:pt x="125513" y="178149"/>
                  </a:lnTo>
                  <a:lnTo>
                    <a:pt x="151338" y="135124"/>
                  </a:lnTo>
                  <a:lnTo>
                    <a:pt x="172194" y="88169"/>
                  </a:lnTo>
                  <a:lnTo>
                    <a:pt x="189098" y="42083"/>
                  </a:lnTo>
                  <a:lnTo>
                    <a:pt x="199488" y="3435"/>
                  </a:lnTo>
                  <a:lnTo>
                    <a:pt x="199179" y="950"/>
                  </a:lnTo>
                  <a:lnTo>
                    <a:pt x="198267" y="0"/>
                  </a:lnTo>
                  <a:lnTo>
                    <a:pt x="196954" y="72"/>
                  </a:lnTo>
                  <a:lnTo>
                    <a:pt x="180252" y="43119"/>
                  </a:lnTo>
                  <a:lnTo>
                    <a:pt x="171191" y="83557"/>
                  </a:lnTo>
                  <a:lnTo>
                    <a:pt x="162607" y="122067"/>
                  </a:lnTo>
                  <a:lnTo>
                    <a:pt x="156237" y="156734"/>
                  </a:lnTo>
                  <a:lnTo>
                    <a:pt x="151134" y="199211"/>
                  </a:lnTo>
                  <a:lnTo>
                    <a:pt x="154199" y="212365"/>
                  </a:lnTo>
                  <a:lnTo>
                    <a:pt x="159560" y="221504"/>
                  </a:lnTo>
                  <a:lnTo>
                    <a:pt x="164293" y="225566"/>
                  </a:lnTo>
                  <a:lnTo>
                    <a:pt x="167249" y="225943"/>
                  </a:lnTo>
                  <a:lnTo>
                    <a:pt x="174297" y="224481"/>
                  </a:lnTo>
                  <a:lnTo>
                    <a:pt x="219475" y="178391"/>
                  </a:lnTo>
                  <a:lnTo>
                    <a:pt x="227493" y="160174"/>
                  </a:lnTo>
                  <a:lnTo>
                    <a:pt x="231995" y="125617"/>
                  </a:lnTo>
                  <a:lnTo>
                    <a:pt x="230728" y="124738"/>
                  </a:lnTo>
                  <a:lnTo>
                    <a:pt x="225558" y="125644"/>
                  </a:lnTo>
                  <a:lnTo>
                    <a:pt x="214713" y="136862"/>
                  </a:lnTo>
                  <a:lnTo>
                    <a:pt x="199251" y="179564"/>
                  </a:lnTo>
                  <a:lnTo>
                    <a:pt x="190205" y="213912"/>
                  </a:lnTo>
                  <a:lnTo>
                    <a:pt x="190849" y="225955"/>
                  </a:lnTo>
                  <a:lnTo>
                    <a:pt x="192009" y="231141"/>
                  </a:lnTo>
                  <a:lnTo>
                    <a:pt x="194898" y="235305"/>
                  </a:lnTo>
                  <a:lnTo>
                    <a:pt x="203753" y="241812"/>
                  </a:lnTo>
                  <a:lnTo>
                    <a:pt x="208373" y="243124"/>
                  </a:lnTo>
                  <a:lnTo>
                    <a:pt x="217268" y="242701"/>
                  </a:lnTo>
                  <a:lnTo>
                    <a:pt x="251478" y="22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06"/>
            <p:cNvSpPr/>
            <p:nvPr>
              <p:custDataLst>
                <p:tags r:id="rId208"/>
              </p:custDataLst>
            </p:nvPr>
          </p:nvSpPr>
          <p:spPr>
            <a:xfrm>
              <a:off x="6832600" y="582597"/>
              <a:ext cx="132021" cy="128202"/>
            </a:xfrm>
            <a:custGeom>
              <a:avLst/>
              <a:gdLst/>
              <a:ahLst/>
              <a:cxnLst/>
              <a:rect l="0" t="0" r="0" b="0"/>
              <a:pathLst>
                <a:path w="132021" h="128202">
                  <a:moveTo>
                    <a:pt x="0" y="14303"/>
                  </a:moveTo>
                  <a:lnTo>
                    <a:pt x="0" y="14303"/>
                  </a:lnTo>
                  <a:lnTo>
                    <a:pt x="6088" y="8215"/>
                  </a:lnTo>
                  <a:lnTo>
                    <a:pt x="13014" y="14772"/>
                  </a:lnTo>
                  <a:lnTo>
                    <a:pt x="20633" y="35766"/>
                  </a:lnTo>
                  <a:lnTo>
                    <a:pt x="19745" y="81605"/>
                  </a:lnTo>
                  <a:lnTo>
                    <a:pt x="15815" y="115870"/>
                  </a:lnTo>
                  <a:lnTo>
                    <a:pt x="10252" y="128201"/>
                  </a:lnTo>
                  <a:lnTo>
                    <a:pt x="9657" y="127630"/>
                  </a:lnTo>
                  <a:lnTo>
                    <a:pt x="18114" y="89117"/>
                  </a:lnTo>
                  <a:lnTo>
                    <a:pt x="32402" y="43401"/>
                  </a:lnTo>
                  <a:lnTo>
                    <a:pt x="48638" y="8701"/>
                  </a:lnTo>
                  <a:lnTo>
                    <a:pt x="55954" y="1700"/>
                  </a:lnTo>
                  <a:lnTo>
                    <a:pt x="59175" y="257"/>
                  </a:lnTo>
                  <a:lnTo>
                    <a:pt x="62028" y="0"/>
                  </a:lnTo>
                  <a:lnTo>
                    <a:pt x="64635" y="534"/>
                  </a:lnTo>
                  <a:lnTo>
                    <a:pt x="66373" y="3713"/>
                  </a:lnTo>
                  <a:lnTo>
                    <a:pt x="69646" y="51141"/>
                  </a:lnTo>
                  <a:lnTo>
                    <a:pt x="67908" y="69197"/>
                  </a:lnTo>
                  <a:lnTo>
                    <a:pt x="65460" y="76801"/>
                  </a:lnTo>
                  <a:lnTo>
                    <a:pt x="64806" y="77840"/>
                  </a:lnTo>
                  <a:lnTo>
                    <a:pt x="64370" y="77828"/>
                  </a:lnTo>
                  <a:lnTo>
                    <a:pt x="78280" y="45166"/>
                  </a:lnTo>
                  <a:lnTo>
                    <a:pt x="87002" y="32959"/>
                  </a:lnTo>
                  <a:lnTo>
                    <a:pt x="113518" y="8293"/>
                  </a:lnTo>
                  <a:lnTo>
                    <a:pt x="116601" y="7474"/>
                  </a:lnTo>
                  <a:lnTo>
                    <a:pt x="119362" y="8339"/>
                  </a:lnTo>
                  <a:lnTo>
                    <a:pt x="121908" y="10327"/>
                  </a:lnTo>
                  <a:lnTo>
                    <a:pt x="128862" y="23238"/>
                  </a:lnTo>
                  <a:lnTo>
                    <a:pt x="132020" y="40469"/>
                  </a:lnTo>
                  <a:lnTo>
                    <a:pt x="126267" y="81606"/>
                  </a:lnTo>
                  <a:lnTo>
                    <a:pt x="120650" y="122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07"/>
            <p:cNvSpPr/>
            <p:nvPr>
              <p:custDataLst>
                <p:tags r:id="rId209"/>
              </p:custDataLst>
            </p:nvPr>
          </p:nvSpPr>
          <p:spPr>
            <a:xfrm>
              <a:off x="6800850" y="558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69850"/>
                  </a:moveTo>
                  <a:lnTo>
                    <a:pt x="19050" y="69850"/>
                  </a:lnTo>
                  <a:lnTo>
                    <a:pt x="19050" y="32400"/>
                  </a:lnTo>
                  <a:lnTo>
                    <a:pt x="16227" y="26539"/>
                  </a:lnTo>
                  <a:lnTo>
                    <a:pt x="2299" y="12254"/>
                  </a:lnTo>
                  <a:lnTo>
                    <a:pt x="827" y="88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08"/>
            <p:cNvSpPr/>
            <p:nvPr>
              <p:custDataLst>
                <p:tags r:id="rId210"/>
              </p:custDataLst>
            </p:nvPr>
          </p:nvSpPr>
          <p:spPr>
            <a:xfrm>
              <a:off x="6794500" y="6159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1994" y="34049"/>
                  </a:lnTo>
                  <a:lnTo>
                    <a:pt x="6611" y="7662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09"/>
            <p:cNvSpPr/>
            <p:nvPr>
              <p:custDataLst>
                <p:tags r:id="rId211"/>
              </p:custDataLst>
            </p:nvPr>
          </p:nvSpPr>
          <p:spPr>
            <a:xfrm>
              <a:off x="6665192" y="603250"/>
              <a:ext cx="84859" cy="31751"/>
            </a:xfrm>
            <a:custGeom>
              <a:avLst/>
              <a:gdLst/>
              <a:ahLst/>
              <a:cxnLst/>
              <a:rect l="0" t="0" r="0" b="0"/>
              <a:pathLst>
                <a:path w="84859" h="31751">
                  <a:moveTo>
                    <a:pt x="21358" y="31750"/>
                  </a:moveTo>
                  <a:lnTo>
                    <a:pt x="21358" y="31750"/>
                  </a:lnTo>
                  <a:lnTo>
                    <a:pt x="0" y="31750"/>
                  </a:lnTo>
                  <a:lnTo>
                    <a:pt x="5236" y="31750"/>
                  </a:lnTo>
                  <a:lnTo>
                    <a:pt x="51782" y="14452"/>
                  </a:lnTo>
                  <a:lnTo>
                    <a:pt x="8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10"/>
            <p:cNvSpPr/>
            <p:nvPr>
              <p:custDataLst>
                <p:tags r:id="rId212"/>
              </p:custDataLst>
            </p:nvPr>
          </p:nvSpPr>
          <p:spPr>
            <a:xfrm>
              <a:off x="6706963" y="462206"/>
              <a:ext cx="30388" cy="256952"/>
            </a:xfrm>
            <a:custGeom>
              <a:avLst/>
              <a:gdLst/>
              <a:ahLst/>
              <a:cxnLst/>
              <a:rect l="0" t="0" r="0" b="0"/>
              <a:pathLst>
                <a:path w="30388" h="256952">
                  <a:moveTo>
                    <a:pt x="17687" y="20394"/>
                  </a:moveTo>
                  <a:lnTo>
                    <a:pt x="17687" y="20394"/>
                  </a:lnTo>
                  <a:lnTo>
                    <a:pt x="21057" y="17023"/>
                  </a:lnTo>
                  <a:lnTo>
                    <a:pt x="22712" y="11605"/>
                  </a:lnTo>
                  <a:lnTo>
                    <a:pt x="24154" y="5199"/>
                  </a:lnTo>
                  <a:lnTo>
                    <a:pt x="27146" y="0"/>
                  </a:lnTo>
                  <a:lnTo>
                    <a:pt x="27521" y="448"/>
                  </a:lnTo>
                  <a:lnTo>
                    <a:pt x="20071" y="42989"/>
                  </a:lnTo>
                  <a:lnTo>
                    <a:pt x="17688" y="78594"/>
                  </a:lnTo>
                  <a:lnTo>
                    <a:pt x="10919" y="122907"/>
                  </a:lnTo>
                  <a:lnTo>
                    <a:pt x="6157" y="162783"/>
                  </a:lnTo>
                  <a:lnTo>
                    <a:pt x="1963" y="202362"/>
                  </a:lnTo>
                  <a:lnTo>
                    <a:pt x="0" y="241952"/>
                  </a:lnTo>
                  <a:lnTo>
                    <a:pt x="2300" y="249392"/>
                  </a:lnTo>
                  <a:lnTo>
                    <a:pt x="7555" y="254580"/>
                  </a:lnTo>
                  <a:lnTo>
                    <a:pt x="10933" y="256951"/>
                  </a:lnTo>
                  <a:lnTo>
                    <a:pt x="14595" y="256416"/>
                  </a:lnTo>
                  <a:lnTo>
                    <a:pt x="30387" y="24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11"/>
            <p:cNvSpPr/>
            <p:nvPr>
              <p:custDataLst>
                <p:tags r:id="rId213"/>
              </p:custDataLst>
            </p:nvPr>
          </p:nvSpPr>
          <p:spPr>
            <a:xfrm>
              <a:off x="6591300" y="584562"/>
              <a:ext cx="44451" cy="135407"/>
            </a:xfrm>
            <a:custGeom>
              <a:avLst/>
              <a:gdLst/>
              <a:ahLst/>
              <a:cxnLst/>
              <a:rect l="0" t="0" r="0" b="0"/>
              <a:pathLst>
                <a:path w="44451" h="135407">
                  <a:moveTo>
                    <a:pt x="44450" y="18688"/>
                  </a:moveTo>
                  <a:lnTo>
                    <a:pt x="44450" y="18688"/>
                  </a:lnTo>
                  <a:lnTo>
                    <a:pt x="44450" y="15317"/>
                  </a:lnTo>
                  <a:lnTo>
                    <a:pt x="42568" y="11780"/>
                  </a:lnTo>
                  <a:lnTo>
                    <a:pt x="38674" y="7857"/>
                  </a:lnTo>
                  <a:lnTo>
                    <a:pt x="27426" y="860"/>
                  </a:lnTo>
                  <a:lnTo>
                    <a:pt x="19259" y="0"/>
                  </a:lnTo>
                  <a:lnTo>
                    <a:pt x="11853" y="3562"/>
                  </a:lnTo>
                  <a:lnTo>
                    <a:pt x="7902" y="6487"/>
                  </a:lnTo>
                  <a:lnTo>
                    <a:pt x="3511" y="13501"/>
                  </a:lnTo>
                  <a:lnTo>
                    <a:pt x="693" y="29501"/>
                  </a:lnTo>
                  <a:lnTo>
                    <a:pt x="8899" y="58062"/>
                  </a:lnTo>
                  <a:lnTo>
                    <a:pt x="22088" y="81734"/>
                  </a:lnTo>
                  <a:lnTo>
                    <a:pt x="39084" y="105133"/>
                  </a:lnTo>
                  <a:lnTo>
                    <a:pt x="42859" y="118071"/>
                  </a:lnTo>
                  <a:lnTo>
                    <a:pt x="41861" y="124712"/>
                  </a:lnTo>
                  <a:lnTo>
                    <a:pt x="40608" y="127471"/>
                  </a:lnTo>
                  <a:lnTo>
                    <a:pt x="33570" y="132417"/>
                  </a:lnTo>
                  <a:lnTo>
                    <a:pt x="28730" y="134724"/>
                  </a:lnTo>
                  <a:lnTo>
                    <a:pt x="19589" y="135406"/>
                  </a:lnTo>
                  <a:lnTo>
                    <a:pt x="15176" y="134600"/>
                  </a:lnTo>
                  <a:lnTo>
                    <a:pt x="8391" y="129941"/>
                  </a:lnTo>
                  <a:lnTo>
                    <a:pt x="5594" y="126724"/>
                  </a:lnTo>
                  <a:lnTo>
                    <a:pt x="0" y="10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12"/>
            <p:cNvSpPr/>
            <p:nvPr>
              <p:custDataLst>
                <p:tags r:id="rId214"/>
              </p:custDataLst>
            </p:nvPr>
          </p:nvSpPr>
          <p:spPr>
            <a:xfrm>
              <a:off x="6428873" y="585208"/>
              <a:ext cx="117978" cy="133844"/>
            </a:xfrm>
            <a:custGeom>
              <a:avLst/>
              <a:gdLst/>
              <a:ahLst/>
              <a:cxnLst/>
              <a:rect l="0" t="0" r="0" b="0"/>
              <a:pathLst>
                <a:path w="117978" h="133844">
                  <a:moveTo>
                    <a:pt x="3677" y="43442"/>
                  </a:moveTo>
                  <a:lnTo>
                    <a:pt x="3677" y="43442"/>
                  </a:lnTo>
                  <a:lnTo>
                    <a:pt x="3676" y="46813"/>
                  </a:lnTo>
                  <a:lnTo>
                    <a:pt x="5088" y="47806"/>
                  </a:lnTo>
                  <a:lnTo>
                    <a:pt x="14521" y="49204"/>
                  </a:lnTo>
                  <a:lnTo>
                    <a:pt x="38997" y="49714"/>
                  </a:lnTo>
                  <a:lnTo>
                    <a:pt x="49715" y="44113"/>
                  </a:lnTo>
                  <a:lnTo>
                    <a:pt x="63884" y="30941"/>
                  </a:lnTo>
                  <a:lnTo>
                    <a:pt x="67098" y="26641"/>
                  </a:lnTo>
                  <a:lnTo>
                    <a:pt x="70670" y="16219"/>
                  </a:lnTo>
                  <a:lnTo>
                    <a:pt x="71552" y="6649"/>
                  </a:lnTo>
                  <a:lnTo>
                    <a:pt x="70799" y="4096"/>
                  </a:lnTo>
                  <a:lnTo>
                    <a:pt x="69591" y="2395"/>
                  </a:lnTo>
                  <a:lnTo>
                    <a:pt x="62605" y="504"/>
                  </a:lnTo>
                  <a:lnTo>
                    <a:pt x="57779" y="0"/>
                  </a:lnTo>
                  <a:lnTo>
                    <a:pt x="44891" y="5085"/>
                  </a:lnTo>
                  <a:lnTo>
                    <a:pt x="31165" y="14400"/>
                  </a:lnTo>
                  <a:lnTo>
                    <a:pt x="15506" y="32955"/>
                  </a:lnTo>
                  <a:lnTo>
                    <a:pt x="3341" y="58758"/>
                  </a:lnTo>
                  <a:lnTo>
                    <a:pt x="0" y="73532"/>
                  </a:lnTo>
                  <a:lnTo>
                    <a:pt x="1490" y="93750"/>
                  </a:lnTo>
                  <a:lnTo>
                    <a:pt x="8350" y="106723"/>
                  </a:lnTo>
                  <a:lnTo>
                    <a:pt x="23258" y="125557"/>
                  </a:lnTo>
                  <a:lnTo>
                    <a:pt x="37466" y="133703"/>
                  </a:lnTo>
                  <a:lnTo>
                    <a:pt x="68565" y="133843"/>
                  </a:lnTo>
                  <a:lnTo>
                    <a:pt x="117977" y="11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24"/>
          <p:cNvGrpSpPr/>
          <p:nvPr/>
        </p:nvGrpSpPr>
        <p:grpSpPr>
          <a:xfrm>
            <a:off x="7611927" y="320703"/>
            <a:ext cx="566874" cy="396428"/>
            <a:chOff x="7611927" y="320703"/>
            <a:chExt cx="566874" cy="396428"/>
          </a:xfrm>
        </p:grpSpPr>
        <p:sp>
          <p:nvSpPr>
            <p:cNvPr id="51" name="SMARTInkShape-2513"/>
            <p:cNvSpPr/>
            <p:nvPr>
              <p:custDataLst>
                <p:tags r:id="rId201"/>
              </p:custDataLst>
            </p:nvPr>
          </p:nvSpPr>
          <p:spPr>
            <a:xfrm>
              <a:off x="8054779" y="571500"/>
              <a:ext cx="124022" cy="50801"/>
            </a:xfrm>
            <a:custGeom>
              <a:avLst/>
              <a:gdLst/>
              <a:ahLst/>
              <a:cxnLst/>
              <a:rect l="0" t="0" r="0" b="0"/>
              <a:pathLst>
                <a:path w="124022" h="50801">
                  <a:moveTo>
                    <a:pt x="3371" y="50800"/>
                  </a:moveTo>
                  <a:lnTo>
                    <a:pt x="3371" y="50800"/>
                  </a:lnTo>
                  <a:lnTo>
                    <a:pt x="3371" y="45333"/>
                  </a:lnTo>
                  <a:lnTo>
                    <a:pt x="0" y="37970"/>
                  </a:lnTo>
                  <a:lnTo>
                    <a:pt x="418" y="35896"/>
                  </a:lnTo>
                  <a:lnTo>
                    <a:pt x="2108" y="34514"/>
                  </a:lnTo>
                  <a:lnTo>
                    <a:pt x="36683" y="21941"/>
                  </a:lnTo>
                  <a:lnTo>
                    <a:pt x="76039" y="1625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14"/>
            <p:cNvSpPr/>
            <p:nvPr>
              <p:custDataLst>
                <p:tags r:id="rId202"/>
              </p:custDataLst>
            </p:nvPr>
          </p:nvSpPr>
          <p:spPr>
            <a:xfrm>
              <a:off x="8109165" y="385991"/>
              <a:ext cx="56674" cy="299810"/>
            </a:xfrm>
            <a:custGeom>
              <a:avLst/>
              <a:gdLst/>
              <a:ahLst/>
              <a:cxnLst/>
              <a:rect l="0" t="0" r="0" b="0"/>
              <a:pathLst>
                <a:path w="56674" h="299810">
                  <a:moveTo>
                    <a:pt x="50585" y="64859"/>
                  </a:moveTo>
                  <a:lnTo>
                    <a:pt x="50585" y="64859"/>
                  </a:lnTo>
                  <a:lnTo>
                    <a:pt x="53955" y="58117"/>
                  </a:lnTo>
                  <a:lnTo>
                    <a:pt x="56673" y="29538"/>
                  </a:lnTo>
                  <a:lnTo>
                    <a:pt x="51445" y="1437"/>
                  </a:lnTo>
                  <a:lnTo>
                    <a:pt x="49042" y="0"/>
                  </a:lnTo>
                  <a:lnTo>
                    <a:pt x="40726" y="285"/>
                  </a:lnTo>
                  <a:lnTo>
                    <a:pt x="36252" y="3465"/>
                  </a:lnTo>
                  <a:lnTo>
                    <a:pt x="27517" y="14525"/>
                  </a:lnTo>
                  <a:lnTo>
                    <a:pt x="11116" y="53348"/>
                  </a:lnTo>
                  <a:lnTo>
                    <a:pt x="2232" y="95302"/>
                  </a:lnTo>
                  <a:lnTo>
                    <a:pt x="510" y="134322"/>
                  </a:lnTo>
                  <a:lnTo>
                    <a:pt x="0" y="174576"/>
                  </a:lnTo>
                  <a:lnTo>
                    <a:pt x="1730" y="215901"/>
                  </a:lnTo>
                  <a:lnTo>
                    <a:pt x="6711" y="253075"/>
                  </a:lnTo>
                  <a:lnTo>
                    <a:pt x="6135" y="299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15"/>
            <p:cNvSpPr/>
            <p:nvPr>
              <p:custDataLst>
                <p:tags r:id="rId203"/>
              </p:custDataLst>
            </p:nvPr>
          </p:nvSpPr>
          <p:spPr>
            <a:xfrm>
              <a:off x="7979485" y="571500"/>
              <a:ext cx="65181" cy="126392"/>
            </a:xfrm>
            <a:custGeom>
              <a:avLst/>
              <a:gdLst/>
              <a:ahLst/>
              <a:cxnLst/>
              <a:rect l="0" t="0" r="0" b="0"/>
              <a:pathLst>
                <a:path w="65181" h="126392">
                  <a:moveTo>
                    <a:pt x="46915" y="50800"/>
                  </a:moveTo>
                  <a:lnTo>
                    <a:pt x="46915" y="50800"/>
                  </a:lnTo>
                  <a:lnTo>
                    <a:pt x="46915" y="33123"/>
                  </a:lnTo>
                  <a:lnTo>
                    <a:pt x="45503" y="30549"/>
                  </a:lnTo>
                  <a:lnTo>
                    <a:pt x="43152" y="28833"/>
                  </a:lnTo>
                  <a:lnTo>
                    <a:pt x="40173" y="27688"/>
                  </a:lnTo>
                  <a:lnTo>
                    <a:pt x="37481" y="27631"/>
                  </a:lnTo>
                  <a:lnTo>
                    <a:pt x="32610" y="29449"/>
                  </a:lnTo>
                  <a:lnTo>
                    <a:pt x="15005" y="50868"/>
                  </a:lnTo>
                  <a:lnTo>
                    <a:pt x="3270" y="79976"/>
                  </a:lnTo>
                  <a:lnTo>
                    <a:pt x="0" y="97634"/>
                  </a:lnTo>
                  <a:lnTo>
                    <a:pt x="899" y="112537"/>
                  </a:lnTo>
                  <a:lnTo>
                    <a:pt x="5532" y="122454"/>
                  </a:lnTo>
                  <a:lnTo>
                    <a:pt x="8743" y="126086"/>
                  </a:lnTo>
                  <a:lnTo>
                    <a:pt x="13706" y="126391"/>
                  </a:lnTo>
                  <a:lnTo>
                    <a:pt x="26746" y="121085"/>
                  </a:lnTo>
                  <a:lnTo>
                    <a:pt x="43211" y="106197"/>
                  </a:lnTo>
                  <a:lnTo>
                    <a:pt x="57028" y="88381"/>
                  </a:lnTo>
                  <a:lnTo>
                    <a:pt x="61993" y="74088"/>
                  </a:lnTo>
                  <a:lnTo>
                    <a:pt x="65180" y="48658"/>
                  </a:lnTo>
                  <a:lnTo>
                    <a:pt x="61853" y="37148"/>
                  </a:lnTo>
                  <a:lnTo>
                    <a:pt x="58990" y="31115"/>
                  </a:lnTo>
                  <a:lnTo>
                    <a:pt x="59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16"/>
            <p:cNvSpPr/>
            <p:nvPr>
              <p:custDataLst>
                <p:tags r:id="rId204"/>
              </p:custDataLst>
            </p:nvPr>
          </p:nvSpPr>
          <p:spPr>
            <a:xfrm>
              <a:off x="7639064" y="320703"/>
              <a:ext cx="69837" cy="66526"/>
            </a:xfrm>
            <a:custGeom>
              <a:avLst/>
              <a:gdLst/>
              <a:ahLst/>
              <a:cxnLst/>
              <a:rect l="0" t="0" r="0" b="0"/>
              <a:pathLst>
                <a:path w="69837" h="66526">
                  <a:moveTo>
                    <a:pt x="12686" y="53947"/>
                  </a:moveTo>
                  <a:lnTo>
                    <a:pt x="12686" y="53947"/>
                  </a:lnTo>
                  <a:lnTo>
                    <a:pt x="12685" y="28607"/>
                  </a:lnTo>
                  <a:lnTo>
                    <a:pt x="12685" y="31936"/>
                  </a:lnTo>
                  <a:lnTo>
                    <a:pt x="31" y="66525"/>
                  </a:lnTo>
                  <a:lnTo>
                    <a:pt x="0" y="56498"/>
                  </a:lnTo>
                  <a:lnTo>
                    <a:pt x="16701" y="8973"/>
                  </a:lnTo>
                  <a:lnTo>
                    <a:pt x="19050" y="4168"/>
                  </a:lnTo>
                  <a:lnTo>
                    <a:pt x="22099" y="543"/>
                  </a:lnTo>
                  <a:lnTo>
                    <a:pt x="25312" y="0"/>
                  </a:lnTo>
                  <a:lnTo>
                    <a:pt x="34525" y="1278"/>
                  </a:lnTo>
                  <a:lnTo>
                    <a:pt x="43794" y="7961"/>
                  </a:lnTo>
                  <a:lnTo>
                    <a:pt x="69836" y="41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17"/>
            <p:cNvSpPr/>
            <p:nvPr>
              <p:custDataLst>
                <p:tags r:id="rId205"/>
              </p:custDataLst>
            </p:nvPr>
          </p:nvSpPr>
          <p:spPr>
            <a:xfrm>
              <a:off x="7611927" y="480610"/>
              <a:ext cx="154124" cy="236521"/>
            </a:xfrm>
            <a:custGeom>
              <a:avLst/>
              <a:gdLst/>
              <a:ahLst/>
              <a:cxnLst/>
              <a:rect l="0" t="0" r="0" b="0"/>
              <a:pathLst>
                <a:path w="154124" h="236521">
                  <a:moveTo>
                    <a:pt x="84273" y="52790"/>
                  </a:moveTo>
                  <a:lnTo>
                    <a:pt x="84273" y="52790"/>
                  </a:lnTo>
                  <a:lnTo>
                    <a:pt x="84273" y="46048"/>
                  </a:lnTo>
                  <a:lnTo>
                    <a:pt x="82392" y="40857"/>
                  </a:lnTo>
                  <a:lnTo>
                    <a:pt x="80902" y="38484"/>
                  </a:lnTo>
                  <a:lnTo>
                    <a:pt x="72064" y="31775"/>
                  </a:lnTo>
                  <a:lnTo>
                    <a:pt x="68372" y="31019"/>
                  </a:lnTo>
                  <a:lnTo>
                    <a:pt x="60507" y="32060"/>
                  </a:lnTo>
                  <a:lnTo>
                    <a:pt x="44775" y="43355"/>
                  </a:lnTo>
                  <a:lnTo>
                    <a:pt x="25567" y="71910"/>
                  </a:lnTo>
                  <a:lnTo>
                    <a:pt x="10065" y="112672"/>
                  </a:lnTo>
                  <a:lnTo>
                    <a:pt x="0" y="151167"/>
                  </a:lnTo>
                  <a:lnTo>
                    <a:pt x="1356" y="192951"/>
                  </a:lnTo>
                  <a:lnTo>
                    <a:pt x="4617" y="211980"/>
                  </a:lnTo>
                  <a:lnTo>
                    <a:pt x="14063" y="226082"/>
                  </a:lnTo>
                  <a:lnTo>
                    <a:pt x="20533" y="231818"/>
                  </a:lnTo>
                  <a:lnTo>
                    <a:pt x="26963" y="234936"/>
                  </a:lnTo>
                  <a:lnTo>
                    <a:pt x="39752" y="236520"/>
                  </a:lnTo>
                  <a:lnTo>
                    <a:pt x="54372" y="231109"/>
                  </a:lnTo>
                  <a:lnTo>
                    <a:pt x="86754" y="210388"/>
                  </a:lnTo>
                  <a:lnTo>
                    <a:pt x="114956" y="169586"/>
                  </a:lnTo>
                  <a:lnTo>
                    <a:pt x="124015" y="151266"/>
                  </a:lnTo>
                  <a:lnTo>
                    <a:pt x="134933" y="107368"/>
                  </a:lnTo>
                  <a:lnTo>
                    <a:pt x="134639" y="67315"/>
                  </a:lnTo>
                  <a:lnTo>
                    <a:pt x="128673" y="34202"/>
                  </a:lnTo>
                  <a:lnTo>
                    <a:pt x="115538" y="12475"/>
                  </a:lnTo>
                  <a:lnTo>
                    <a:pt x="109223" y="6650"/>
                  </a:lnTo>
                  <a:lnTo>
                    <a:pt x="94958" y="0"/>
                  </a:lnTo>
                  <a:lnTo>
                    <a:pt x="79614" y="3222"/>
                  </a:lnTo>
                  <a:lnTo>
                    <a:pt x="54905" y="16937"/>
                  </a:lnTo>
                  <a:lnTo>
                    <a:pt x="47761" y="22538"/>
                  </a:lnTo>
                  <a:lnTo>
                    <a:pt x="30964" y="50647"/>
                  </a:lnTo>
                  <a:lnTo>
                    <a:pt x="27184" y="69947"/>
                  </a:lnTo>
                  <a:lnTo>
                    <a:pt x="27164" y="79044"/>
                  </a:lnTo>
                  <a:lnTo>
                    <a:pt x="29267" y="86521"/>
                  </a:lnTo>
                  <a:lnTo>
                    <a:pt x="37248" y="98591"/>
                  </a:lnTo>
                  <a:lnTo>
                    <a:pt x="51614" y="106777"/>
                  </a:lnTo>
                  <a:lnTo>
                    <a:pt x="69758" y="111357"/>
                  </a:lnTo>
                  <a:lnTo>
                    <a:pt x="110150" y="108547"/>
                  </a:lnTo>
                  <a:lnTo>
                    <a:pt x="128935" y="104382"/>
                  </a:lnTo>
                  <a:lnTo>
                    <a:pt x="154123" y="90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25"/>
          <p:cNvGrpSpPr/>
          <p:nvPr/>
        </p:nvGrpSpPr>
        <p:grpSpPr>
          <a:xfrm>
            <a:off x="8531919" y="378382"/>
            <a:ext cx="466032" cy="298081"/>
            <a:chOff x="8531919" y="378382"/>
            <a:chExt cx="466032" cy="298081"/>
          </a:xfrm>
        </p:grpSpPr>
        <p:sp>
          <p:nvSpPr>
            <p:cNvPr id="57" name="SMARTInkShape-2518"/>
            <p:cNvSpPr/>
            <p:nvPr>
              <p:custDataLst>
                <p:tags r:id="rId197"/>
              </p:custDataLst>
            </p:nvPr>
          </p:nvSpPr>
          <p:spPr>
            <a:xfrm>
              <a:off x="8788405" y="491814"/>
              <a:ext cx="209546" cy="157074"/>
            </a:xfrm>
            <a:custGeom>
              <a:avLst/>
              <a:gdLst/>
              <a:ahLst/>
              <a:cxnLst/>
              <a:rect l="0" t="0" r="0" b="0"/>
              <a:pathLst>
                <a:path w="209546" h="157074">
                  <a:moveTo>
                    <a:pt x="6345" y="16186"/>
                  </a:moveTo>
                  <a:lnTo>
                    <a:pt x="6345" y="16186"/>
                  </a:lnTo>
                  <a:lnTo>
                    <a:pt x="6344" y="12528"/>
                  </a:lnTo>
                  <a:lnTo>
                    <a:pt x="6344" y="14090"/>
                  </a:lnTo>
                  <a:lnTo>
                    <a:pt x="1319" y="31606"/>
                  </a:lnTo>
                  <a:lnTo>
                    <a:pt x="112" y="79158"/>
                  </a:lnTo>
                  <a:lnTo>
                    <a:pt x="10" y="125608"/>
                  </a:lnTo>
                  <a:lnTo>
                    <a:pt x="0" y="141018"/>
                  </a:lnTo>
                  <a:lnTo>
                    <a:pt x="1410" y="146680"/>
                  </a:lnTo>
                  <a:lnTo>
                    <a:pt x="6738" y="154852"/>
                  </a:lnTo>
                  <a:lnTo>
                    <a:pt x="9430" y="156608"/>
                  </a:lnTo>
                  <a:lnTo>
                    <a:pt x="11929" y="157073"/>
                  </a:lnTo>
                  <a:lnTo>
                    <a:pt x="14301" y="156677"/>
                  </a:lnTo>
                  <a:lnTo>
                    <a:pt x="27752" y="146007"/>
                  </a:lnTo>
                  <a:lnTo>
                    <a:pt x="50555" y="112594"/>
                  </a:lnTo>
                  <a:lnTo>
                    <a:pt x="67498" y="71605"/>
                  </a:lnTo>
                  <a:lnTo>
                    <a:pt x="75686" y="38387"/>
                  </a:lnTo>
                  <a:lnTo>
                    <a:pt x="66040" y="82403"/>
                  </a:lnTo>
                  <a:lnTo>
                    <a:pt x="64424" y="123112"/>
                  </a:lnTo>
                  <a:lnTo>
                    <a:pt x="66965" y="133323"/>
                  </a:lnTo>
                  <a:lnTo>
                    <a:pt x="69336" y="136611"/>
                  </a:lnTo>
                  <a:lnTo>
                    <a:pt x="72327" y="138802"/>
                  </a:lnTo>
                  <a:lnTo>
                    <a:pt x="75733" y="140264"/>
                  </a:lnTo>
                  <a:lnTo>
                    <a:pt x="80120" y="139827"/>
                  </a:lnTo>
                  <a:lnTo>
                    <a:pt x="90639" y="135578"/>
                  </a:lnTo>
                  <a:lnTo>
                    <a:pt x="127148" y="104418"/>
                  </a:lnTo>
                  <a:lnTo>
                    <a:pt x="143696" y="81801"/>
                  </a:lnTo>
                  <a:lnTo>
                    <a:pt x="160240" y="47021"/>
                  </a:lnTo>
                  <a:lnTo>
                    <a:pt x="164669" y="11637"/>
                  </a:lnTo>
                  <a:lnTo>
                    <a:pt x="164200" y="3581"/>
                  </a:lnTo>
                  <a:lnTo>
                    <a:pt x="163087" y="1433"/>
                  </a:lnTo>
                  <a:lnTo>
                    <a:pt x="161639" y="0"/>
                  </a:lnTo>
                  <a:lnTo>
                    <a:pt x="158557" y="1162"/>
                  </a:lnTo>
                  <a:lnTo>
                    <a:pt x="144813" y="12910"/>
                  </a:lnTo>
                  <a:lnTo>
                    <a:pt x="131491" y="31914"/>
                  </a:lnTo>
                  <a:lnTo>
                    <a:pt x="120016" y="63415"/>
                  </a:lnTo>
                  <a:lnTo>
                    <a:pt x="116696" y="97443"/>
                  </a:lnTo>
                  <a:lnTo>
                    <a:pt x="120572" y="121871"/>
                  </a:lnTo>
                  <a:lnTo>
                    <a:pt x="126728" y="135829"/>
                  </a:lnTo>
                  <a:lnTo>
                    <a:pt x="131050" y="140398"/>
                  </a:lnTo>
                  <a:lnTo>
                    <a:pt x="141497" y="145475"/>
                  </a:lnTo>
                  <a:lnTo>
                    <a:pt x="162650" y="144962"/>
                  </a:lnTo>
                  <a:lnTo>
                    <a:pt x="209545" y="124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19"/>
            <p:cNvSpPr/>
            <p:nvPr>
              <p:custDataLst>
                <p:tags r:id="rId198"/>
              </p:custDataLst>
            </p:nvPr>
          </p:nvSpPr>
          <p:spPr>
            <a:xfrm>
              <a:off x="8667750" y="504342"/>
              <a:ext cx="69851" cy="129736"/>
            </a:xfrm>
            <a:custGeom>
              <a:avLst/>
              <a:gdLst/>
              <a:ahLst/>
              <a:cxnLst/>
              <a:rect l="0" t="0" r="0" b="0"/>
              <a:pathLst>
                <a:path w="69851" h="129736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416" y="47763"/>
                  </a:lnTo>
                  <a:lnTo>
                    <a:pt x="53576" y="94890"/>
                  </a:lnTo>
                  <a:lnTo>
                    <a:pt x="54856" y="109117"/>
                  </a:lnTo>
                  <a:lnTo>
                    <a:pt x="53073" y="120143"/>
                  </a:lnTo>
                  <a:lnTo>
                    <a:pt x="51610" y="123648"/>
                  </a:lnTo>
                  <a:lnTo>
                    <a:pt x="49929" y="125985"/>
                  </a:lnTo>
                  <a:lnTo>
                    <a:pt x="46179" y="128581"/>
                  </a:lnTo>
                  <a:lnTo>
                    <a:pt x="42160" y="129735"/>
                  </a:lnTo>
                  <a:lnTo>
                    <a:pt x="40807" y="127220"/>
                  </a:lnTo>
                  <a:lnTo>
                    <a:pt x="38456" y="88482"/>
                  </a:lnTo>
                  <a:lnTo>
                    <a:pt x="41576" y="63363"/>
                  </a:lnTo>
                  <a:lnTo>
                    <a:pt x="48816" y="49244"/>
                  </a:lnTo>
                  <a:lnTo>
                    <a:pt x="6985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20"/>
            <p:cNvSpPr/>
            <p:nvPr>
              <p:custDataLst>
                <p:tags r:id="rId199"/>
              </p:custDataLst>
            </p:nvPr>
          </p:nvSpPr>
          <p:spPr>
            <a:xfrm>
              <a:off x="8531919" y="533400"/>
              <a:ext cx="85032" cy="38101"/>
            </a:xfrm>
            <a:custGeom>
              <a:avLst/>
              <a:gdLst/>
              <a:ahLst/>
              <a:cxnLst/>
              <a:rect l="0" t="0" r="0" b="0"/>
              <a:pathLst>
                <a:path w="85032" h="38101">
                  <a:moveTo>
                    <a:pt x="15181" y="38100"/>
                  </a:moveTo>
                  <a:lnTo>
                    <a:pt x="15181" y="38100"/>
                  </a:lnTo>
                  <a:lnTo>
                    <a:pt x="8439" y="38100"/>
                  </a:lnTo>
                  <a:lnTo>
                    <a:pt x="3248" y="36219"/>
                  </a:lnTo>
                  <a:lnTo>
                    <a:pt x="876" y="34729"/>
                  </a:lnTo>
                  <a:lnTo>
                    <a:pt x="0" y="33030"/>
                  </a:lnTo>
                  <a:lnTo>
                    <a:pt x="121" y="31192"/>
                  </a:lnTo>
                  <a:lnTo>
                    <a:pt x="907" y="29262"/>
                  </a:lnTo>
                  <a:lnTo>
                    <a:pt x="7426" y="25235"/>
                  </a:lnTo>
                  <a:lnTo>
                    <a:pt x="8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21"/>
            <p:cNvSpPr/>
            <p:nvPr>
              <p:custDataLst>
                <p:tags r:id="rId200"/>
              </p:custDataLst>
            </p:nvPr>
          </p:nvSpPr>
          <p:spPr>
            <a:xfrm>
              <a:off x="8593860" y="378382"/>
              <a:ext cx="42141" cy="298081"/>
            </a:xfrm>
            <a:custGeom>
              <a:avLst/>
              <a:gdLst/>
              <a:ahLst/>
              <a:cxnLst/>
              <a:rect l="0" t="0" r="0" b="0"/>
              <a:pathLst>
                <a:path w="42141" h="298081">
                  <a:moveTo>
                    <a:pt x="4040" y="34368"/>
                  </a:moveTo>
                  <a:lnTo>
                    <a:pt x="4040" y="34368"/>
                  </a:lnTo>
                  <a:lnTo>
                    <a:pt x="4745" y="24229"/>
                  </a:lnTo>
                  <a:lnTo>
                    <a:pt x="9802" y="5424"/>
                  </a:lnTo>
                  <a:lnTo>
                    <a:pt x="10128" y="808"/>
                  </a:lnTo>
                  <a:lnTo>
                    <a:pt x="10921" y="0"/>
                  </a:lnTo>
                  <a:lnTo>
                    <a:pt x="12155" y="167"/>
                  </a:lnTo>
                  <a:lnTo>
                    <a:pt x="13684" y="984"/>
                  </a:lnTo>
                  <a:lnTo>
                    <a:pt x="11771" y="47921"/>
                  </a:lnTo>
                  <a:lnTo>
                    <a:pt x="11005" y="82019"/>
                  </a:lnTo>
                  <a:lnTo>
                    <a:pt x="7201" y="120062"/>
                  </a:lnTo>
                  <a:lnTo>
                    <a:pt x="4977" y="159320"/>
                  </a:lnTo>
                  <a:lnTo>
                    <a:pt x="946" y="198861"/>
                  </a:lnTo>
                  <a:lnTo>
                    <a:pt x="0" y="244047"/>
                  </a:lnTo>
                  <a:lnTo>
                    <a:pt x="4919" y="280493"/>
                  </a:lnTo>
                  <a:lnTo>
                    <a:pt x="10545" y="290983"/>
                  </a:lnTo>
                  <a:lnTo>
                    <a:pt x="15868" y="296586"/>
                  </a:lnTo>
                  <a:lnTo>
                    <a:pt x="18275" y="298080"/>
                  </a:lnTo>
                  <a:lnTo>
                    <a:pt x="21291" y="296254"/>
                  </a:lnTo>
                  <a:lnTo>
                    <a:pt x="28404" y="286699"/>
                  </a:lnTo>
                  <a:lnTo>
                    <a:pt x="42140" y="24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26"/>
          <p:cNvGrpSpPr/>
          <p:nvPr/>
        </p:nvGrpSpPr>
        <p:grpSpPr>
          <a:xfrm>
            <a:off x="9258830" y="389358"/>
            <a:ext cx="832665" cy="258142"/>
            <a:chOff x="9258830" y="389358"/>
            <a:chExt cx="832665" cy="258142"/>
          </a:xfrm>
        </p:grpSpPr>
        <p:sp>
          <p:nvSpPr>
            <p:cNvPr id="62" name="SMARTInkShape-2522"/>
            <p:cNvSpPr/>
            <p:nvPr>
              <p:custDataLst>
                <p:tags r:id="rId190"/>
              </p:custDataLst>
            </p:nvPr>
          </p:nvSpPr>
          <p:spPr>
            <a:xfrm>
              <a:off x="9989438" y="470955"/>
              <a:ext cx="102057" cy="138646"/>
            </a:xfrm>
            <a:custGeom>
              <a:avLst/>
              <a:gdLst/>
              <a:ahLst/>
              <a:cxnLst/>
              <a:rect l="0" t="0" r="0" b="0"/>
              <a:pathLst>
                <a:path w="102057" h="138646">
                  <a:moveTo>
                    <a:pt x="5462" y="49745"/>
                  </a:moveTo>
                  <a:lnTo>
                    <a:pt x="5462" y="49745"/>
                  </a:lnTo>
                  <a:lnTo>
                    <a:pt x="5462" y="46374"/>
                  </a:lnTo>
                  <a:lnTo>
                    <a:pt x="6167" y="46087"/>
                  </a:lnTo>
                  <a:lnTo>
                    <a:pt x="8833" y="47649"/>
                  </a:lnTo>
                  <a:lnTo>
                    <a:pt x="9120" y="49053"/>
                  </a:lnTo>
                  <a:lnTo>
                    <a:pt x="8606" y="50695"/>
                  </a:lnTo>
                  <a:lnTo>
                    <a:pt x="7557" y="52495"/>
                  </a:lnTo>
                  <a:lnTo>
                    <a:pt x="5875" y="66934"/>
                  </a:lnTo>
                  <a:lnTo>
                    <a:pt x="3604" y="113074"/>
                  </a:lnTo>
                  <a:lnTo>
                    <a:pt x="0" y="128498"/>
                  </a:lnTo>
                  <a:lnTo>
                    <a:pt x="13893" y="87907"/>
                  </a:lnTo>
                  <a:lnTo>
                    <a:pt x="32527" y="48895"/>
                  </a:lnTo>
                  <a:lnTo>
                    <a:pt x="60949" y="6080"/>
                  </a:lnTo>
                  <a:lnTo>
                    <a:pt x="65737" y="1585"/>
                  </a:lnTo>
                  <a:lnTo>
                    <a:pt x="70339" y="0"/>
                  </a:lnTo>
                  <a:lnTo>
                    <a:pt x="74820" y="354"/>
                  </a:lnTo>
                  <a:lnTo>
                    <a:pt x="79217" y="2001"/>
                  </a:lnTo>
                  <a:lnTo>
                    <a:pt x="87866" y="13238"/>
                  </a:lnTo>
                  <a:lnTo>
                    <a:pt x="101546" y="45826"/>
                  </a:lnTo>
                  <a:lnTo>
                    <a:pt x="102056" y="77747"/>
                  </a:lnTo>
                  <a:lnTo>
                    <a:pt x="93981" y="116384"/>
                  </a:lnTo>
                  <a:lnTo>
                    <a:pt x="81662" y="13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23"/>
            <p:cNvSpPr/>
            <p:nvPr>
              <p:custDataLst>
                <p:tags r:id="rId191"/>
              </p:custDataLst>
            </p:nvPr>
          </p:nvSpPr>
          <p:spPr>
            <a:xfrm>
              <a:off x="9836234" y="488950"/>
              <a:ext cx="107159" cy="118357"/>
            </a:xfrm>
            <a:custGeom>
              <a:avLst/>
              <a:gdLst/>
              <a:ahLst/>
              <a:cxnLst/>
              <a:rect l="0" t="0" r="0" b="0"/>
              <a:pathLst>
                <a:path w="107159" h="118357">
                  <a:moveTo>
                    <a:pt x="6266" y="25400"/>
                  </a:moveTo>
                  <a:lnTo>
                    <a:pt x="6266" y="25400"/>
                  </a:lnTo>
                  <a:lnTo>
                    <a:pt x="9637" y="22029"/>
                  </a:lnTo>
                  <a:lnTo>
                    <a:pt x="11291" y="18492"/>
                  </a:lnTo>
                  <a:lnTo>
                    <a:pt x="12354" y="10473"/>
                  </a:lnTo>
                  <a:lnTo>
                    <a:pt x="11735" y="9804"/>
                  </a:lnTo>
                  <a:lnTo>
                    <a:pt x="10618" y="10064"/>
                  </a:lnTo>
                  <a:lnTo>
                    <a:pt x="9167" y="10943"/>
                  </a:lnTo>
                  <a:lnTo>
                    <a:pt x="3149" y="51270"/>
                  </a:lnTo>
                  <a:lnTo>
                    <a:pt x="199" y="98105"/>
                  </a:lnTo>
                  <a:lnTo>
                    <a:pt x="0" y="109501"/>
                  </a:lnTo>
                  <a:lnTo>
                    <a:pt x="1835" y="114049"/>
                  </a:lnTo>
                  <a:lnTo>
                    <a:pt x="3312" y="116249"/>
                  </a:lnTo>
                  <a:lnTo>
                    <a:pt x="5707" y="116305"/>
                  </a:lnTo>
                  <a:lnTo>
                    <a:pt x="12132" y="112604"/>
                  </a:lnTo>
                  <a:lnTo>
                    <a:pt x="42548" y="86164"/>
                  </a:lnTo>
                  <a:lnTo>
                    <a:pt x="45271" y="84959"/>
                  </a:lnTo>
                  <a:lnTo>
                    <a:pt x="47084" y="84862"/>
                  </a:lnTo>
                  <a:lnTo>
                    <a:pt x="48295" y="85502"/>
                  </a:lnTo>
                  <a:lnTo>
                    <a:pt x="49102" y="86635"/>
                  </a:lnTo>
                  <a:lnTo>
                    <a:pt x="59513" y="112606"/>
                  </a:lnTo>
                  <a:lnTo>
                    <a:pt x="63563" y="117075"/>
                  </a:lnTo>
                  <a:lnTo>
                    <a:pt x="65630" y="118267"/>
                  </a:lnTo>
                  <a:lnTo>
                    <a:pt x="67715" y="118356"/>
                  </a:lnTo>
                  <a:lnTo>
                    <a:pt x="81612" y="111602"/>
                  </a:lnTo>
                  <a:lnTo>
                    <a:pt x="93423" y="95548"/>
                  </a:lnTo>
                  <a:lnTo>
                    <a:pt x="102490" y="72917"/>
                  </a:lnTo>
                  <a:lnTo>
                    <a:pt x="107158" y="28452"/>
                  </a:lnTo>
                  <a:lnTo>
                    <a:pt x="106846" y="15468"/>
                  </a:lnTo>
                  <a:lnTo>
                    <a:pt x="101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24"/>
            <p:cNvSpPr/>
            <p:nvPr>
              <p:custDataLst>
                <p:tags r:id="rId192"/>
              </p:custDataLst>
            </p:nvPr>
          </p:nvSpPr>
          <p:spPr>
            <a:xfrm>
              <a:off x="9754726" y="503133"/>
              <a:ext cx="48008" cy="144367"/>
            </a:xfrm>
            <a:custGeom>
              <a:avLst/>
              <a:gdLst/>
              <a:ahLst/>
              <a:cxnLst/>
              <a:rect l="0" t="0" r="0" b="0"/>
              <a:pathLst>
                <a:path w="48008" h="144367">
                  <a:moveTo>
                    <a:pt x="36974" y="23917"/>
                  </a:moveTo>
                  <a:lnTo>
                    <a:pt x="36974" y="23917"/>
                  </a:lnTo>
                  <a:lnTo>
                    <a:pt x="36974" y="11708"/>
                  </a:lnTo>
                  <a:lnTo>
                    <a:pt x="35093" y="6026"/>
                  </a:lnTo>
                  <a:lnTo>
                    <a:pt x="31507" y="0"/>
                  </a:lnTo>
                  <a:lnTo>
                    <a:pt x="30507" y="211"/>
                  </a:lnTo>
                  <a:lnTo>
                    <a:pt x="27514" y="2327"/>
                  </a:lnTo>
                  <a:lnTo>
                    <a:pt x="9653" y="49008"/>
                  </a:lnTo>
                  <a:lnTo>
                    <a:pt x="2068" y="82857"/>
                  </a:lnTo>
                  <a:lnTo>
                    <a:pt x="0" y="128888"/>
                  </a:lnTo>
                  <a:lnTo>
                    <a:pt x="2432" y="140186"/>
                  </a:lnTo>
                  <a:lnTo>
                    <a:pt x="4067" y="143057"/>
                  </a:lnTo>
                  <a:lnTo>
                    <a:pt x="5864" y="144266"/>
                  </a:lnTo>
                  <a:lnTo>
                    <a:pt x="7767" y="144366"/>
                  </a:lnTo>
                  <a:lnTo>
                    <a:pt x="20559" y="134395"/>
                  </a:lnTo>
                  <a:lnTo>
                    <a:pt x="34383" y="114663"/>
                  </a:lnTo>
                  <a:lnTo>
                    <a:pt x="44046" y="90943"/>
                  </a:lnTo>
                  <a:lnTo>
                    <a:pt x="48007" y="62670"/>
                  </a:lnTo>
                  <a:lnTo>
                    <a:pt x="45170" y="46079"/>
                  </a:lnTo>
                  <a:lnTo>
                    <a:pt x="30624" y="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25"/>
            <p:cNvSpPr/>
            <p:nvPr>
              <p:custDataLst>
                <p:tags r:id="rId193"/>
              </p:custDataLst>
            </p:nvPr>
          </p:nvSpPr>
          <p:spPr>
            <a:xfrm>
              <a:off x="9639660" y="495300"/>
              <a:ext cx="67802" cy="121843"/>
            </a:xfrm>
            <a:custGeom>
              <a:avLst/>
              <a:gdLst/>
              <a:ahLst/>
              <a:cxnLst/>
              <a:rect l="0" t="0" r="0" b="0"/>
              <a:pathLst>
                <a:path w="67802" h="121843">
                  <a:moveTo>
                    <a:pt x="5990" y="0"/>
                  </a:moveTo>
                  <a:lnTo>
                    <a:pt x="5990" y="0"/>
                  </a:lnTo>
                  <a:lnTo>
                    <a:pt x="12732" y="0"/>
                  </a:lnTo>
                  <a:lnTo>
                    <a:pt x="14717" y="1411"/>
                  </a:lnTo>
                  <a:lnTo>
                    <a:pt x="16041" y="3763"/>
                  </a:lnTo>
                  <a:lnTo>
                    <a:pt x="17513" y="12256"/>
                  </a:lnTo>
                  <a:lnTo>
                    <a:pt x="15163" y="52997"/>
                  </a:lnTo>
                  <a:lnTo>
                    <a:pt x="5804" y="98405"/>
                  </a:lnTo>
                  <a:lnTo>
                    <a:pt x="452" y="121379"/>
                  </a:lnTo>
                  <a:lnTo>
                    <a:pt x="182" y="121842"/>
                  </a:lnTo>
                  <a:lnTo>
                    <a:pt x="0" y="121444"/>
                  </a:lnTo>
                  <a:lnTo>
                    <a:pt x="1569" y="93125"/>
                  </a:lnTo>
                  <a:lnTo>
                    <a:pt x="14136" y="49684"/>
                  </a:lnTo>
                  <a:lnTo>
                    <a:pt x="21553" y="24970"/>
                  </a:lnTo>
                  <a:lnTo>
                    <a:pt x="24832" y="18764"/>
                  </a:lnTo>
                  <a:lnTo>
                    <a:pt x="34120" y="9986"/>
                  </a:lnTo>
                  <a:lnTo>
                    <a:pt x="39560" y="6657"/>
                  </a:lnTo>
                  <a:lnTo>
                    <a:pt x="44598" y="5849"/>
                  </a:lnTo>
                  <a:lnTo>
                    <a:pt x="49367" y="6722"/>
                  </a:lnTo>
                  <a:lnTo>
                    <a:pt x="53958" y="8714"/>
                  </a:lnTo>
                  <a:lnTo>
                    <a:pt x="60941" y="16573"/>
                  </a:lnTo>
                  <a:lnTo>
                    <a:pt x="63790" y="21632"/>
                  </a:lnTo>
                  <a:lnTo>
                    <a:pt x="67801" y="45607"/>
                  </a:lnTo>
                  <a:lnTo>
                    <a:pt x="5679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26"/>
            <p:cNvSpPr/>
            <p:nvPr>
              <p:custDataLst>
                <p:tags r:id="rId194"/>
              </p:custDataLst>
            </p:nvPr>
          </p:nvSpPr>
          <p:spPr>
            <a:xfrm>
              <a:off x="9526229" y="389358"/>
              <a:ext cx="68622" cy="240146"/>
            </a:xfrm>
            <a:custGeom>
              <a:avLst/>
              <a:gdLst/>
              <a:ahLst/>
              <a:cxnLst/>
              <a:rect l="0" t="0" r="0" b="0"/>
              <a:pathLst>
                <a:path w="68622" h="240146">
                  <a:moveTo>
                    <a:pt x="11471" y="36092"/>
                  </a:moveTo>
                  <a:lnTo>
                    <a:pt x="11471" y="36092"/>
                  </a:lnTo>
                  <a:lnTo>
                    <a:pt x="14841" y="32721"/>
                  </a:lnTo>
                  <a:lnTo>
                    <a:pt x="16497" y="27303"/>
                  </a:lnTo>
                  <a:lnTo>
                    <a:pt x="17938" y="20897"/>
                  </a:lnTo>
                  <a:lnTo>
                    <a:pt x="20930" y="15698"/>
                  </a:lnTo>
                  <a:lnTo>
                    <a:pt x="20599" y="11913"/>
                  </a:lnTo>
                  <a:lnTo>
                    <a:pt x="16468" y="2062"/>
                  </a:lnTo>
                  <a:lnTo>
                    <a:pt x="16919" y="0"/>
                  </a:lnTo>
                  <a:lnTo>
                    <a:pt x="19336" y="36"/>
                  </a:lnTo>
                  <a:lnTo>
                    <a:pt x="23064" y="1471"/>
                  </a:lnTo>
                  <a:lnTo>
                    <a:pt x="25550" y="5251"/>
                  </a:lnTo>
                  <a:lnTo>
                    <a:pt x="29047" y="24759"/>
                  </a:lnTo>
                  <a:lnTo>
                    <a:pt x="28347" y="66361"/>
                  </a:lnTo>
                  <a:lnTo>
                    <a:pt x="24995" y="108236"/>
                  </a:lnTo>
                  <a:lnTo>
                    <a:pt x="19970" y="149983"/>
                  </a:lnTo>
                  <a:lnTo>
                    <a:pt x="14733" y="194344"/>
                  </a:lnTo>
                  <a:lnTo>
                    <a:pt x="7045" y="231851"/>
                  </a:lnTo>
                  <a:lnTo>
                    <a:pt x="2919" y="239512"/>
                  </a:lnTo>
                  <a:lnTo>
                    <a:pt x="1536" y="240145"/>
                  </a:lnTo>
                  <a:lnTo>
                    <a:pt x="615" y="239155"/>
                  </a:lnTo>
                  <a:lnTo>
                    <a:pt x="0" y="237084"/>
                  </a:lnTo>
                  <a:lnTo>
                    <a:pt x="7717" y="196678"/>
                  </a:lnTo>
                  <a:lnTo>
                    <a:pt x="20163" y="151617"/>
                  </a:lnTo>
                  <a:lnTo>
                    <a:pt x="32388" y="116660"/>
                  </a:lnTo>
                  <a:lnTo>
                    <a:pt x="35294" y="113793"/>
                  </a:lnTo>
                  <a:lnTo>
                    <a:pt x="38642" y="112587"/>
                  </a:lnTo>
                  <a:lnTo>
                    <a:pt x="42285" y="112489"/>
                  </a:lnTo>
                  <a:lnTo>
                    <a:pt x="48214" y="114261"/>
                  </a:lnTo>
                  <a:lnTo>
                    <a:pt x="50783" y="115721"/>
                  </a:lnTo>
                  <a:lnTo>
                    <a:pt x="55519" y="124870"/>
                  </a:lnTo>
                  <a:lnTo>
                    <a:pt x="60271" y="144006"/>
                  </a:lnTo>
                  <a:lnTo>
                    <a:pt x="60937" y="150368"/>
                  </a:lnTo>
                  <a:lnTo>
                    <a:pt x="57914" y="163081"/>
                  </a:lnTo>
                  <a:lnTo>
                    <a:pt x="51868" y="174376"/>
                  </a:lnTo>
                  <a:lnTo>
                    <a:pt x="44477" y="181748"/>
                  </a:lnTo>
                  <a:lnTo>
                    <a:pt x="38371" y="185495"/>
                  </a:lnTo>
                  <a:lnTo>
                    <a:pt x="32599" y="187160"/>
                  </a:lnTo>
                  <a:lnTo>
                    <a:pt x="25330" y="187900"/>
                  </a:lnTo>
                  <a:lnTo>
                    <a:pt x="22827" y="187392"/>
                  </a:lnTo>
                  <a:lnTo>
                    <a:pt x="21158" y="186347"/>
                  </a:lnTo>
                  <a:lnTo>
                    <a:pt x="18479" y="182973"/>
                  </a:lnTo>
                  <a:lnTo>
                    <a:pt x="35739" y="196921"/>
                  </a:lnTo>
                  <a:lnTo>
                    <a:pt x="42012" y="204233"/>
                  </a:lnTo>
                  <a:lnTo>
                    <a:pt x="68621" y="232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27"/>
            <p:cNvSpPr/>
            <p:nvPr>
              <p:custDataLst>
                <p:tags r:id="rId195"/>
              </p:custDataLst>
            </p:nvPr>
          </p:nvSpPr>
          <p:spPr>
            <a:xfrm>
              <a:off x="9426091" y="504830"/>
              <a:ext cx="54460" cy="108846"/>
            </a:xfrm>
            <a:custGeom>
              <a:avLst/>
              <a:gdLst/>
              <a:ahLst/>
              <a:cxnLst/>
              <a:rect l="0" t="0" r="0" b="0"/>
              <a:pathLst>
                <a:path w="54460" h="108846">
                  <a:moveTo>
                    <a:pt x="3659" y="15870"/>
                  </a:moveTo>
                  <a:lnTo>
                    <a:pt x="3659" y="15870"/>
                  </a:lnTo>
                  <a:lnTo>
                    <a:pt x="0" y="12212"/>
                  </a:lnTo>
                  <a:lnTo>
                    <a:pt x="1563" y="13774"/>
                  </a:lnTo>
                  <a:lnTo>
                    <a:pt x="3382" y="38198"/>
                  </a:lnTo>
                  <a:lnTo>
                    <a:pt x="3633" y="80982"/>
                  </a:lnTo>
                  <a:lnTo>
                    <a:pt x="3657" y="108845"/>
                  </a:lnTo>
                  <a:lnTo>
                    <a:pt x="5540" y="64910"/>
                  </a:lnTo>
                  <a:lnTo>
                    <a:pt x="13784" y="18852"/>
                  </a:lnTo>
                  <a:lnTo>
                    <a:pt x="15215" y="7553"/>
                  </a:lnTo>
                  <a:lnTo>
                    <a:pt x="17007" y="3975"/>
                  </a:lnTo>
                  <a:lnTo>
                    <a:pt x="19614" y="1590"/>
                  </a:lnTo>
                  <a:lnTo>
                    <a:pt x="22762" y="0"/>
                  </a:lnTo>
                  <a:lnTo>
                    <a:pt x="26272" y="1057"/>
                  </a:lnTo>
                  <a:lnTo>
                    <a:pt x="33935" y="7875"/>
                  </a:lnTo>
                  <a:lnTo>
                    <a:pt x="42812" y="23614"/>
                  </a:lnTo>
                  <a:lnTo>
                    <a:pt x="52437" y="64206"/>
                  </a:lnTo>
                  <a:lnTo>
                    <a:pt x="54459" y="10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28"/>
            <p:cNvSpPr/>
            <p:nvPr>
              <p:custDataLst>
                <p:tags r:id="rId196"/>
              </p:custDataLst>
            </p:nvPr>
          </p:nvSpPr>
          <p:spPr>
            <a:xfrm>
              <a:off x="9258830" y="508000"/>
              <a:ext cx="139171" cy="132104"/>
            </a:xfrm>
            <a:custGeom>
              <a:avLst/>
              <a:gdLst/>
              <a:ahLst/>
              <a:cxnLst/>
              <a:rect l="0" t="0" r="0" b="0"/>
              <a:pathLst>
                <a:path w="139171" h="132104">
                  <a:moveTo>
                    <a:pt x="31220" y="0"/>
                  </a:moveTo>
                  <a:lnTo>
                    <a:pt x="31220" y="0"/>
                  </a:lnTo>
                  <a:lnTo>
                    <a:pt x="17736" y="0"/>
                  </a:lnTo>
                  <a:lnTo>
                    <a:pt x="13764" y="2117"/>
                  </a:lnTo>
                  <a:lnTo>
                    <a:pt x="11116" y="5644"/>
                  </a:lnTo>
                  <a:lnTo>
                    <a:pt x="5508" y="16959"/>
                  </a:lnTo>
                  <a:lnTo>
                    <a:pt x="3495" y="19773"/>
                  </a:lnTo>
                  <a:lnTo>
                    <a:pt x="0" y="59196"/>
                  </a:lnTo>
                  <a:lnTo>
                    <a:pt x="4609" y="104561"/>
                  </a:lnTo>
                  <a:lnTo>
                    <a:pt x="8339" y="119144"/>
                  </a:lnTo>
                  <a:lnTo>
                    <a:pt x="11027" y="123879"/>
                  </a:lnTo>
                  <a:lnTo>
                    <a:pt x="14230" y="127036"/>
                  </a:lnTo>
                  <a:lnTo>
                    <a:pt x="23599" y="131479"/>
                  </a:lnTo>
                  <a:lnTo>
                    <a:pt x="26139" y="132103"/>
                  </a:lnTo>
                  <a:lnTo>
                    <a:pt x="29243" y="131108"/>
                  </a:lnTo>
                  <a:lnTo>
                    <a:pt x="36456" y="126239"/>
                  </a:lnTo>
                  <a:lnTo>
                    <a:pt x="68098" y="89189"/>
                  </a:lnTo>
                  <a:lnTo>
                    <a:pt x="84438" y="43433"/>
                  </a:lnTo>
                  <a:lnTo>
                    <a:pt x="99744" y="3088"/>
                  </a:lnTo>
                  <a:lnTo>
                    <a:pt x="97306" y="7657"/>
                  </a:lnTo>
                  <a:lnTo>
                    <a:pt x="94820" y="54862"/>
                  </a:lnTo>
                  <a:lnTo>
                    <a:pt x="94787" y="64091"/>
                  </a:lnTo>
                  <a:lnTo>
                    <a:pt x="100394" y="81872"/>
                  </a:lnTo>
                  <a:lnTo>
                    <a:pt x="114499" y="106170"/>
                  </a:lnTo>
                  <a:lnTo>
                    <a:pt x="118489" y="108174"/>
                  </a:lnTo>
                  <a:lnTo>
                    <a:pt x="13917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27"/>
          <p:cNvGrpSpPr/>
          <p:nvPr/>
        </p:nvGrpSpPr>
        <p:grpSpPr>
          <a:xfrm>
            <a:off x="10401300" y="343073"/>
            <a:ext cx="552451" cy="265848"/>
            <a:chOff x="10401300" y="343073"/>
            <a:chExt cx="552451" cy="265848"/>
          </a:xfrm>
        </p:grpSpPr>
        <p:sp>
          <p:nvSpPr>
            <p:cNvPr id="70" name="SMARTInkShape-2529"/>
            <p:cNvSpPr/>
            <p:nvPr>
              <p:custDataLst>
                <p:tags r:id="rId188"/>
              </p:custDataLst>
            </p:nvPr>
          </p:nvSpPr>
          <p:spPr>
            <a:xfrm>
              <a:off x="10568893" y="343073"/>
              <a:ext cx="384858" cy="251391"/>
            </a:xfrm>
            <a:custGeom>
              <a:avLst/>
              <a:gdLst/>
              <a:ahLst/>
              <a:cxnLst/>
              <a:rect l="0" t="0" r="0" b="0"/>
              <a:pathLst>
                <a:path w="384858" h="251391">
                  <a:moveTo>
                    <a:pt x="67357" y="177627"/>
                  </a:moveTo>
                  <a:lnTo>
                    <a:pt x="67357" y="177627"/>
                  </a:lnTo>
                  <a:lnTo>
                    <a:pt x="62331" y="156905"/>
                  </a:lnTo>
                  <a:lnTo>
                    <a:pt x="57898" y="132847"/>
                  </a:lnTo>
                  <a:lnTo>
                    <a:pt x="52246" y="117400"/>
                  </a:lnTo>
                  <a:lnTo>
                    <a:pt x="49522" y="114192"/>
                  </a:lnTo>
                  <a:lnTo>
                    <a:pt x="42732" y="110628"/>
                  </a:lnTo>
                  <a:lnTo>
                    <a:pt x="39651" y="111089"/>
                  </a:lnTo>
                  <a:lnTo>
                    <a:pt x="36892" y="112807"/>
                  </a:lnTo>
                  <a:lnTo>
                    <a:pt x="20652" y="135817"/>
                  </a:lnTo>
                  <a:lnTo>
                    <a:pt x="3543" y="182356"/>
                  </a:lnTo>
                  <a:lnTo>
                    <a:pt x="0" y="211876"/>
                  </a:lnTo>
                  <a:lnTo>
                    <a:pt x="3106" y="236380"/>
                  </a:lnTo>
                  <a:lnTo>
                    <a:pt x="6581" y="245602"/>
                  </a:lnTo>
                  <a:lnTo>
                    <a:pt x="10476" y="250172"/>
                  </a:lnTo>
                  <a:lnTo>
                    <a:pt x="12503" y="251390"/>
                  </a:lnTo>
                  <a:lnTo>
                    <a:pt x="20400" y="248981"/>
                  </a:lnTo>
                  <a:lnTo>
                    <a:pt x="25468" y="246363"/>
                  </a:lnTo>
                  <a:lnTo>
                    <a:pt x="39346" y="229194"/>
                  </a:lnTo>
                  <a:lnTo>
                    <a:pt x="59630" y="186877"/>
                  </a:lnTo>
                  <a:lnTo>
                    <a:pt x="60089" y="187322"/>
                  </a:lnTo>
                  <a:lnTo>
                    <a:pt x="69834" y="231865"/>
                  </a:lnTo>
                  <a:lnTo>
                    <a:pt x="73867" y="237011"/>
                  </a:lnTo>
                  <a:lnTo>
                    <a:pt x="75930" y="238383"/>
                  </a:lnTo>
                  <a:lnTo>
                    <a:pt x="78718" y="238592"/>
                  </a:lnTo>
                  <a:lnTo>
                    <a:pt x="85576" y="236943"/>
                  </a:lnTo>
                  <a:lnTo>
                    <a:pt x="100743" y="225306"/>
                  </a:lnTo>
                  <a:lnTo>
                    <a:pt x="119762" y="196635"/>
                  </a:lnTo>
                  <a:lnTo>
                    <a:pt x="139853" y="151538"/>
                  </a:lnTo>
                  <a:lnTo>
                    <a:pt x="149811" y="110273"/>
                  </a:lnTo>
                  <a:lnTo>
                    <a:pt x="157289" y="65816"/>
                  </a:lnTo>
                  <a:lnTo>
                    <a:pt x="162140" y="23564"/>
                  </a:lnTo>
                  <a:lnTo>
                    <a:pt x="162515" y="1145"/>
                  </a:lnTo>
                  <a:lnTo>
                    <a:pt x="161840" y="0"/>
                  </a:lnTo>
                  <a:lnTo>
                    <a:pt x="160683" y="648"/>
                  </a:lnTo>
                  <a:lnTo>
                    <a:pt x="156814" y="7247"/>
                  </a:lnTo>
                  <a:lnTo>
                    <a:pt x="144712" y="45873"/>
                  </a:lnTo>
                  <a:lnTo>
                    <a:pt x="139431" y="83556"/>
                  </a:lnTo>
                  <a:lnTo>
                    <a:pt x="135984" y="118239"/>
                  </a:lnTo>
                  <a:lnTo>
                    <a:pt x="131531" y="165521"/>
                  </a:lnTo>
                  <a:lnTo>
                    <a:pt x="132469" y="193168"/>
                  </a:lnTo>
                  <a:lnTo>
                    <a:pt x="141818" y="229968"/>
                  </a:lnTo>
                  <a:lnTo>
                    <a:pt x="144514" y="233688"/>
                  </a:lnTo>
                  <a:lnTo>
                    <a:pt x="148428" y="236168"/>
                  </a:lnTo>
                  <a:lnTo>
                    <a:pt x="153155" y="237821"/>
                  </a:lnTo>
                  <a:lnTo>
                    <a:pt x="165932" y="234013"/>
                  </a:lnTo>
                  <a:lnTo>
                    <a:pt x="178901" y="225265"/>
                  </a:lnTo>
                  <a:lnTo>
                    <a:pt x="187018" y="214322"/>
                  </a:lnTo>
                  <a:lnTo>
                    <a:pt x="205324" y="170595"/>
                  </a:lnTo>
                  <a:lnTo>
                    <a:pt x="211012" y="153907"/>
                  </a:lnTo>
                  <a:lnTo>
                    <a:pt x="212343" y="147329"/>
                  </a:lnTo>
                  <a:lnTo>
                    <a:pt x="212698" y="147551"/>
                  </a:lnTo>
                  <a:lnTo>
                    <a:pt x="212933" y="149109"/>
                  </a:lnTo>
                  <a:lnTo>
                    <a:pt x="205549" y="196677"/>
                  </a:lnTo>
                  <a:lnTo>
                    <a:pt x="203564" y="212199"/>
                  </a:lnTo>
                  <a:lnTo>
                    <a:pt x="205034" y="223802"/>
                  </a:lnTo>
                  <a:lnTo>
                    <a:pt x="209829" y="234896"/>
                  </a:lnTo>
                  <a:lnTo>
                    <a:pt x="211728" y="235562"/>
                  </a:lnTo>
                  <a:lnTo>
                    <a:pt x="213698" y="234595"/>
                  </a:lnTo>
                  <a:lnTo>
                    <a:pt x="233462" y="208961"/>
                  </a:lnTo>
                  <a:lnTo>
                    <a:pt x="255594" y="168827"/>
                  </a:lnTo>
                  <a:lnTo>
                    <a:pt x="280033" y="125520"/>
                  </a:lnTo>
                  <a:lnTo>
                    <a:pt x="285351" y="116368"/>
                  </a:lnTo>
                  <a:lnTo>
                    <a:pt x="286770" y="114916"/>
                  </a:lnTo>
                  <a:lnTo>
                    <a:pt x="287715" y="114653"/>
                  </a:lnTo>
                  <a:lnTo>
                    <a:pt x="284164" y="133803"/>
                  </a:lnTo>
                  <a:lnTo>
                    <a:pt x="273978" y="179354"/>
                  </a:lnTo>
                  <a:lnTo>
                    <a:pt x="275134" y="191565"/>
                  </a:lnTo>
                  <a:lnTo>
                    <a:pt x="279882" y="199814"/>
                  </a:lnTo>
                  <a:lnTo>
                    <a:pt x="283124" y="203002"/>
                  </a:lnTo>
                  <a:lnTo>
                    <a:pt x="286696" y="204421"/>
                  </a:lnTo>
                  <a:lnTo>
                    <a:pt x="294428" y="204117"/>
                  </a:lnTo>
                  <a:lnTo>
                    <a:pt x="306714" y="199979"/>
                  </a:lnTo>
                  <a:lnTo>
                    <a:pt x="319292" y="190913"/>
                  </a:lnTo>
                  <a:lnTo>
                    <a:pt x="344646" y="152604"/>
                  </a:lnTo>
                  <a:lnTo>
                    <a:pt x="355799" y="118879"/>
                  </a:lnTo>
                  <a:lnTo>
                    <a:pt x="357668" y="102051"/>
                  </a:lnTo>
                  <a:lnTo>
                    <a:pt x="355604" y="95119"/>
                  </a:lnTo>
                  <a:lnTo>
                    <a:pt x="353360" y="94400"/>
                  </a:lnTo>
                  <a:lnTo>
                    <a:pt x="350454" y="95331"/>
                  </a:lnTo>
                  <a:lnTo>
                    <a:pt x="347104" y="97363"/>
                  </a:lnTo>
                  <a:lnTo>
                    <a:pt x="341502" y="105265"/>
                  </a:lnTo>
                  <a:lnTo>
                    <a:pt x="326309" y="147480"/>
                  </a:lnTo>
                  <a:lnTo>
                    <a:pt x="322010" y="185355"/>
                  </a:lnTo>
                  <a:lnTo>
                    <a:pt x="325410" y="195408"/>
                  </a:lnTo>
                  <a:lnTo>
                    <a:pt x="328293" y="200064"/>
                  </a:lnTo>
                  <a:lnTo>
                    <a:pt x="331625" y="203169"/>
                  </a:lnTo>
                  <a:lnTo>
                    <a:pt x="339090" y="206618"/>
                  </a:lnTo>
                  <a:lnTo>
                    <a:pt x="384857" y="19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30"/>
            <p:cNvSpPr/>
            <p:nvPr>
              <p:custDataLst>
                <p:tags r:id="rId189"/>
              </p:custDataLst>
            </p:nvPr>
          </p:nvSpPr>
          <p:spPr>
            <a:xfrm>
              <a:off x="10401300" y="470362"/>
              <a:ext cx="120651" cy="138559"/>
            </a:xfrm>
            <a:custGeom>
              <a:avLst/>
              <a:gdLst/>
              <a:ahLst/>
              <a:cxnLst/>
              <a:rect l="0" t="0" r="0" b="0"/>
              <a:pathLst>
                <a:path w="120651" h="138559">
                  <a:moveTo>
                    <a:pt x="0" y="37638"/>
                  </a:moveTo>
                  <a:lnTo>
                    <a:pt x="0" y="37638"/>
                  </a:lnTo>
                  <a:lnTo>
                    <a:pt x="4363" y="27499"/>
                  </a:lnTo>
                  <a:lnTo>
                    <a:pt x="6467" y="16681"/>
                  </a:lnTo>
                  <a:lnTo>
                    <a:pt x="11740" y="7449"/>
                  </a:lnTo>
                  <a:lnTo>
                    <a:pt x="12765" y="7634"/>
                  </a:lnTo>
                  <a:lnTo>
                    <a:pt x="15786" y="9721"/>
                  </a:lnTo>
                  <a:lnTo>
                    <a:pt x="31101" y="56826"/>
                  </a:lnTo>
                  <a:lnTo>
                    <a:pt x="51927" y="100538"/>
                  </a:lnTo>
                  <a:lnTo>
                    <a:pt x="72558" y="136650"/>
                  </a:lnTo>
                  <a:lnTo>
                    <a:pt x="75182" y="138218"/>
                  </a:lnTo>
                  <a:lnTo>
                    <a:pt x="77638" y="138558"/>
                  </a:lnTo>
                  <a:lnTo>
                    <a:pt x="79981" y="136668"/>
                  </a:lnTo>
                  <a:lnTo>
                    <a:pt x="84465" y="128924"/>
                  </a:lnTo>
                  <a:lnTo>
                    <a:pt x="93341" y="81775"/>
                  </a:lnTo>
                  <a:lnTo>
                    <a:pt x="95703" y="34200"/>
                  </a:lnTo>
                  <a:lnTo>
                    <a:pt x="102108" y="5339"/>
                  </a:lnTo>
                  <a:lnTo>
                    <a:pt x="104055" y="1289"/>
                  </a:lnTo>
                  <a:lnTo>
                    <a:pt x="106764" y="0"/>
                  </a:lnTo>
                  <a:lnTo>
                    <a:pt x="120650" y="5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28"/>
          <p:cNvGrpSpPr/>
          <p:nvPr/>
        </p:nvGrpSpPr>
        <p:grpSpPr>
          <a:xfrm>
            <a:off x="11243079" y="380592"/>
            <a:ext cx="186922" cy="267109"/>
            <a:chOff x="11243079" y="380592"/>
            <a:chExt cx="186922" cy="267109"/>
          </a:xfrm>
        </p:grpSpPr>
        <p:sp>
          <p:nvSpPr>
            <p:cNvPr id="73" name="SMARTInkShape-2531"/>
            <p:cNvSpPr/>
            <p:nvPr>
              <p:custDataLst>
                <p:tags r:id="rId186"/>
              </p:custDataLst>
            </p:nvPr>
          </p:nvSpPr>
          <p:spPr>
            <a:xfrm>
              <a:off x="11385550" y="5715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50" y="12209"/>
                  </a:lnTo>
                  <a:lnTo>
                    <a:pt x="30145" y="449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32"/>
            <p:cNvSpPr/>
            <p:nvPr>
              <p:custDataLst>
                <p:tags r:id="rId187"/>
              </p:custDataLst>
            </p:nvPr>
          </p:nvSpPr>
          <p:spPr>
            <a:xfrm>
              <a:off x="11243079" y="380592"/>
              <a:ext cx="174222" cy="187251"/>
            </a:xfrm>
            <a:custGeom>
              <a:avLst/>
              <a:gdLst/>
              <a:ahLst/>
              <a:cxnLst/>
              <a:rect l="0" t="0" r="0" b="0"/>
              <a:pathLst>
                <a:path w="174222" h="187251">
                  <a:moveTo>
                    <a:pt x="59921" y="70258"/>
                  </a:moveTo>
                  <a:lnTo>
                    <a:pt x="59921" y="70258"/>
                  </a:lnTo>
                  <a:lnTo>
                    <a:pt x="51083" y="47114"/>
                  </a:lnTo>
                  <a:lnTo>
                    <a:pt x="47055" y="42333"/>
                  </a:lnTo>
                  <a:lnTo>
                    <a:pt x="44993" y="41058"/>
                  </a:lnTo>
                  <a:lnTo>
                    <a:pt x="42914" y="41619"/>
                  </a:lnTo>
                  <a:lnTo>
                    <a:pt x="38722" y="46005"/>
                  </a:lnTo>
                  <a:lnTo>
                    <a:pt x="16794" y="91813"/>
                  </a:lnTo>
                  <a:lnTo>
                    <a:pt x="5062" y="131527"/>
                  </a:lnTo>
                  <a:lnTo>
                    <a:pt x="0" y="160457"/>
                  </a:lnTo>
                  <a:lnTo>
                    <a:pt x="1070" y="175963"/>
                  </a:lnTo>
                  <a:lnTo>
                    <a:pt x="4458" y="180945"/>
                  </a:lnTo>
                  <a:lnTo>
                    <a:pt x="9540" y="184266"/>
                  </a:lnTo>
                  <a:lnTo>
                    <a:pt x="22006" y="187250"/>
                  </a:lnTo>
                  <a:lnTo>
                    <a:pt x="34603" y="186225"/>
                  </a:lnTo>
                  <a:lnTo>
                    <a:pt x="63708" y="171568"/>
                  </a:lnTo>
                  <a:lnTo>
                    <a:pt x="89030" y="145980"/>
                  </a:lnTo>
                  <a:lnTo>
                    <a:pt x="110068" y="107140"/>
                  </a:lnTo>
                  <a:lnTo>
                    <a:pt x="120114" y="63653"/>
                  </a:lnTo>
                  <a:lnTo>
                    <a:pt x="114239" y="26750"/>
                  </a:lnTo>
                  <a:lnTo>
                    <a:pt x="105022" y="10408"/>
                  </a:lnTo>
                  <a:lnTo>
                    <a:pt x="91724" y="2971"/>
                  </a:lnTo>
                  <a:lnTo>
                    <a:pt x="83240" y="0"/>
                  </a:lnTo>
                  <a:lnTo>
                    <a:pt x="64405" y="2343"/>
                  </a:lnTo>
                  <a:lnTo>
                    <a:pt x="54444" y="5932"/>
                  </a:lnTo>
                  <a:lnTo>
                    <a:pt x="39614" y="21207"/>
                  </a:lnTo>
                  <a:lnTo>
                    <a:pt x="33682" y="31208"/>
                  </a:lnTo>
                  <a:lnTo>
                    <a:pt x="31845" y="39991"/>
                  </a:lnTo>
                  <a:lnTo>
                    <a:pt x="32737" y="47963"/>
                  </a:lnTo>
                  <a:lnTo>
                    <a:pt x="35449" y="55395"/>
                  </a:lnTo>
                  <a:lnTo>
                    <a:pt x="47867" y="69297"/>
                  </a:lnTo>
                  <a:lnTo>
                    <a:pt x="72812" y="85260"/>
                  </a:lnTo>
                  <a:lnTo>
                    <a:pt x="91050" y="91037"/>
                  </a:lnTo>
                  <a:lnTo>
                    <a:pt x="174221" y="9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29"/>
          <p:cNvGrpSpPr/>
          <p:nvPr/>
        </p:nvGrpSpPr>
        <p:grpSpPr>
          <a:xfrm>
            <a:off x="1908861" y="1373627"/>
            <a:ext cx="415240" cy="292574"/>
            <a:chOff x="1908861" y="1373627"/>
            <a:chExt cx="415240" cy="292574"/>
          </a:xfrm>
        </p:grpSpPr>
        <p:sp>
          <p:nvSpPr>
            <p:cNvPr id="76" name="SMARTInkShape-2533"/>
            <p:cNvSpPr/>
            <p:nvPr>
              <p:custDataLst>
                <p:tags r:id="rId183"/>
              </p:custDataLst>
            </p:nvPr>
          </p:nvSpPr>
          <p:spPr>
            <a:xfrm>
              <a:off x="2090033" y="1373627"/>
              <a:ext cx="234068" cy="246045"/>
            </a:xfrm>
            <a:custGeom>
              <a:avLst/>
              <a:gdLst/>
              <a:ahLst/>
              <a:cxnLst/>
              <a:rect l="0" t="0" r="0" b="0"/>
              <a:pathLst>
                <a:path w="234068" h="246045">
                  <a:moveTo>
                    <a:pt x="5467" y="17023"/>
                  </a:moveTo>
                  <a:lnTo>
                    <a:pt x="5467" y="17023"/>
                  </a:lnTo>
                  <a:lnTo>
                    <a:pt x="5467" y="4814"/>
                  </a:lnTo>
                  <a:lnTo>
                    <a:pt x="4761" y="2533"/>
                  </a:lnTo>
                  <a:lnTo>
                    <a:pt x="3585" y="1013"/>
                  </a:lnTo>
                  <a:lnTo>
                    <a:pt x="2096" y="0"/>
                  </a:lnTo>
                  <a:lnTo>
                    <a:pt x="1103" y="735"/>
                  </a:lnTo>
                  <a:lnTo>
                    <a:pt x="0" y="5316"/>
                  </a:lnTo>
                  <a:lnTo>
                    <a:pt x="1115" y="49531"/>
                  </a:lnTo>
                  <a:lnTo>
                    <a:pt x="4177" y="84511"/>
                  </a:lnTo>
                  <a:lnTo>
                    <a:pt x="6966" y="124273"/>
                  </a:lnTo>
                  <a:lnTo>
                    <a:pt x="14230" y="165522"/>
                  </a:lnTo>
                  <a:lnTo>
                    <a:pt x="17648" y="212593"/>
                  </a:lnTo>
                  <a:lnTo>
                    <a:pt x="18064" y="237374"/>
                  </a:lnTo>
                  <a:lnTo>
                    <a:pt x="18804" y="239418"/>
                  </a:lnTo>
                  <a:lnTo>
                    <a:pt x="20003" y="240075"/>
                  </a:lnTo>
                  <a:lnTo>
                    <a:pt x="21508" y="239808"/>
                  </a:lnTo>
                  <a:lnTo>
                    <a:pt x="35877" y="193171"/>
                  </a:lnTo>
                  <a:lnTo>
                    <a:pt x="49204" y="150324"/>
                  </a:lnTo>
                  <a:lnTo>
                    <a:pt x="50853" y="148224"/>
                  </a:lnTo>
                  <a:lnTo>
                    <a:pt x="52658" y="146823"/>
                  </a:lnTo>
                  <a:lnTo>
                    <a:pt x="55272" y="147301"/>
                  </a:lnTo>
                  <a:lnTo>
                    <a:pt x="61940" y="151594"/>
                  </a:lnTo>
                  <a:lnTo>
                    <a:pt x="67725" y="161970"/>
                  </a:lnTo>
                  <a:lnTo>
                    <a:pt x="83440" y="202958"/>
                  </a:lnTo>
                  <a:lnTo>
                    <a:pt x="102197" y="238315"/>
                  </a:lnTo>
                  <a:lnTo>
                    <a:pt x="105937" y="242868"/>
                  </a:lnTo>
                  <a:lnTo>
                    <a:pt x="109841" y="245197"/>
                  </a:lnTo>
                  <a:lnTo>
                    <a:pt x="113855" y="246044"/>
                  </a:lnTo>
                  <a:lnTo>
                    <a:pt x="117943" y="245904"/>
                  </a:lnTo>
                  <a:lnTo>
                    <a:pt x="133808" y="238964"/>
                  </a:lnTo>
                  <a:lnTo>
                    <a:pt x="143881" y="226201"/>
                  </a:lnTo>
                  <a:lnTo>
                    <a:pt x="168573" y="182648"/>
                  </a:lnTo>
                  <a:lnTo>
                    <a:pt x="178640" y="153456"/>
                  </a:lnTo>
                  <a:lnTo>
                    <a:pt x="179329" y="142806"/>
                  </a:lnTo>
                  <a:lnTo>
                    <a:pt x="178525" y="138978"/>
                  </a:lnTo>
                  <a:lnTo>
                    <a:pt x="176578" y="137132"/>
                  </a:lnTo>
                  <a:lnTo>
                    <a:pt x="173869" y="136607"/>
                  </a:lnTo>
                  <a:lnTo>
                    <a:pt x="170651" y="136962"/>
                  </a:lnTo>
                  <a:lnTo>
                    <a:pt x="163314" y="144883"/>
                  </a:lnTo>
                  <a:lnTo>
                    <a:pt x="150476" y="169593"/>
                  </a:lnTo>
                  <a:lnTo>
                    <a:pt x="145633" y="209634"/>
                  </a:lnTo>
                  <a:lnTo>
                    <a:pt x="147594" y="214575"/>
                  </a:lnTo>
                  <a:lnTo>
                    <a:pt x="155418" y="223828"/>
                  </a:lnTo>
                  <a:lnTo>
                    <a:pt x="164070" y="228881"/>
                  </a:lnTo>
                  <a:lnTo>
                    <a:pt x="168352" y="230228"/>
                  </a:lnTo>
                  <a:lnTo>
                    <a:pt x="178755" y="229844"/>
                  </a:lnTo>
                  <a:lnTo>
                    <a:pt x="234067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34"/>
            <p:cNvSpPr/>
            <p:nvPr>
              <p:custDataLst>
                <p:tags r:id="rId184"/>
              </p:custDataLst>
            </p:nvPr>
          </p:nvSpPr>
          <p:spPr>
            <a:xfrm>
              <a:off x="1908861" y="1504950"/>
              <a:ext cx="110440" cy="69851"/>
            </a:xfrm>
            <a:custGeom>
              <a:avLst/>
              <a:gdLst/>
              <a:ahLst/>
              <a:cxnLst/>
              <a:rect l="0" t="0" r="0" b="0"/>
              <a:pathLst>
                <a:path w="110440" h="69851">
                  <a:moveTo>
                    <a:pt x="8839" y="69850"/>
                  </a:moveTo>
                  <a:lnTo>
                    <a:pt x="8839" y="69850"/>
                  </a:lnTo>
                  <a:lnTo>
                    <a:pt x="0" y="69850"/>
                  </a:lnTo>
                  <a:lnTo>
                    <a:pt x="124" y="68439"/>
                  </a:lnTo>
                  <a:lnTo>
                    <a:pt x="4025" y="63108"/>
                  </a:lnTo>
                  <a:lnTo>
                    <a:pt x="49237" y="34529"/>
                  </a:lnTo>
                  <a:lnTo>
                    <a:pt x="110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35"/>
            <p:cNvSpPr/>
            <p:nvPr>
              <p:custDataLst>
                <p:tags r:id="rId185"/>
              </p:custDataLst>
            </p:nvPr>
          </p:nvSpPr>
          <p:spPr>
            <a:xfrm>
              <a:off x="1949450" y="1374533"/>
              <a:ext cx="95251" cy="291668"/>
            </a:xfrm>
            <a:custGeom>
              <a:avLst/>
              <a:gdLst/>
              <a:ahLst/>
              <a:cxnLst/>
              <a:rect l="0" t="0" r="0" b="0"/>
              <a:pathLst>
                <a:path w="95251" h="291668">
                  <a:moveTo>
                    <a:pt x="0" y="22467"/>
                  </a:moveTo>
                  <a:lnTo>
                    <a:pt x="0" y="22467"/>
                  </a:lnTo>
                  <a:lnTo>
                    <a:pt x="0" y="0"/>
                  </a:lnTo>
                  <a:lnTo>
                    <a:pt x="3371" y="43985"/>
                  </a:lnTo>
                  <a:lnTo>
                    <a:pt x="5467" y="87090"/>
                  </a:lnTo>
                  <a:lnTo>
                    <a:pt x="9460" y="128868"/>
                  </a:lnTo>
                  <a:lnTo>
                    <a:pt x="11740" y="168058"/>
                  </a:lnTo>
                  <a:lnTo>
                    <a:pt x="12573" y="214997"/>
                  </a:lnTo>
                  <a:lnTo>
                    <a:pt x="16046" y="259072"/>
                  </a:lnTo>
                  <a:lnTo>
                    <a:pt x="21531" y="282523"/>
                  </a:lnTo>
                  <a:lnTo>
                    <a:pt x="24232" y="286855"/>
                  </a:lnTo>
                  <a:lnTo>
                    <a:pt x="27443" y="289742"/>
                  </a:lnTo>
                  <a:lnTo>
                    <a:pt x="30995" y="291667"/>
                  </a:lnTo>
                  <a:lnTo>
                    <a:pt x="35480" y="291539"/>
                  </a:lnTo>
                  <a:lnTo>
                    <a:pt x="67362" y="277502"/>
                  </a:lnTo>
                  <a:lnTo>
                    <a:pt x="95250" y="25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30"/>
          <p:cNvGrpSpPr/>
          <p:nvPr/>
        </p:nvGrpSpPr>
        <p:grpSpPr>
          <a:xfrm>
            <a:off x="2799800" y="1384300"/>
            <a:ext cx="1340401" cy="228601"/>
            <a:chOff x="2799800" y="1384300"/>
            <a:chExt cx="1340401" cy="228601"/>
          </a:xfrm>
        </p:grpSpPr>
        <p:sp>
          <p:nvSpPr>
            <p:cNvPr id="80" name="SMARTInkShape-2536"/>
            <p:cNvSpPr/>
            <p:nvPr>
              <p:custDataLst>
                <p:tags r:id="rId173"/>
              </p:custDataLst>
            </p:nvPr>
          </p:nvSpPr>
          <p:spPr>
            <a:xfrm>
              <a:off x="4044950" y="15430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2242" y="18344"/>
                  </a:lnTo>
                  <a:lnTo>
                    <a:pt x="42014" y="13288"/>
                  </a:lnTo>
                  <a:lnTo>
                    <a:pt x="66620" y="114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37"/>
            <p:cNvSpPr/>
            <p:nvPr>
              <p:custDataLst>
                <p:tags r:id="rId174"/>
              </p:custDataLst>
            </p:nvPr>
          </p:nvSpPr>
          <p:spPr>
            <a:xfrm>
              <a:off x="4020694" y="1397000"/>
              <a:ext cx="106807" cy="31751"/>
            </a:xfrm>
            <a:custGeom>
              <a:avLst/>
              <a:gdLst/>
              <a:ahLst/>
              <a:cxnLst/>
              <a:rect l="0" t="0" r="0" b="0"/>
              <a:pathLst>
                <a:path w="106807" h="31751">
                  <a:moveTo>
                    <a:pt x="11556" y="31750"/>
                  </a:moveTo>
                  <a:lnTo>
                    <a:pt x="11556" y="31750"/>
                  </a:lnTo>
                  <a:lnTo>
                    <a:pt x="2718" y="31750"/>
                  </a:lnTo>
                  <a:lnTo>
                    <a:pt x="1430" y="31044"/>
                  </a:lnTo>
                  <a:lnTo>
                    <a:pt x="572" y="29868"/>
                  </a:lnTo>
                  <a:lnTo>
                    <a:pt x="0" y="28379"/>
                  </a:lnTo>
                  <a:lnTo>
                    <a:pt x="325" y="26680"/>
                  </a:lnTo>
                  <a:lnTo>
                    <a:pt x="2566" y="22912"/>
                  </a:lnTo>
                  <a:lnTo>
                    <a:pt x="19893" y="14743"/>
                  </a:lnTo>
                  <a:lnTo>
                    <a:pt x="65614" y="2816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38"/>
            <p:cNvSpPr/>
            <p:nvPr>
              <p:custDataLst>
                <p:tags r:id="rId175"/>
              </p:custDataLst>
            </p:nvPr>
          </p:nvSpPr>
          <p:spPr>
            <a:xfrm>
              <a:off x="4076700" y="1404233"/>
              <a:ext cx="6351" cy="126118"/>
            </a:xfrm>
            <a:custGeom>
              <a:avLst/>
              <a:gdLst/>
              <a:ahLst/>
              <a:cxnLst/>
              <a:rect l="0" t="0" r="0" b="0"/>
              <a:pathLst>
                <a:path w="63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5958" y="6141"/>
                  </a:lnTo>
                  <a:lnTo>
                    <a:pt x="6327" y="53580"/>
                  </a:lnTo>
                  <a:lnTo>
                    <a:pt x="6347" y="95058"/>
                  </a:lnTo>
                  <a:lnTo>
                    <a:pt x="6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39"/>
            <p:cNvSpPr/>
            <p:nvPr>
              <p:custDataLst>
                <p:tags r:id="rId176"/>
              </p:custDataLst>
            </p:nvPr>
          </p:nvSpPr>
          <p:spPr>
            <a:xfrm>
              <a:off x="3871722" y="1384607"/>
              <a:ext cx="90679" cy="162942"/>
            </a:xfrm>
            <a:custGeom>
              <a:avLst/>
              <a:gdLst/>
              <a:ahLst/>
              <a:cxnLst/>
              <a:rect l="0" t="0" r="0" b="0"/>
              <a:pathLst>
                <a:path w="90679" h="162942">
                  <a:moveTo>
                    <a:pt x="77978" y="18743"/>
                  </a:moveTo>
                  <a:lnTo>
                    <a:pt x="77978" y="18743"/>
                  </a:lnTo>
                  <a:lnTo>
                    <a:pt x="77978" y="3195"/>
                  </a:lnTo>
                  <a:lnTo>
                    <a:pt x="77272" y="2028"/>
                  </a:lnTo>
                  <a:lnTo>
                    <a:pt x="76096" y="1249"/>
                  </a:lnTo>
                  <a:lnTo>
                    <a:pt x="72203" y="385"/>
                  </a:lnTo>
                  <a:lnTo>
                    <a:pt x="65768" y="0"/>
                  </a:lnTo>
                  <a:lnTo>
                    <a:pt x="60087" y="1711"/>
                  </a:lnTo>
                  <a:lnTo>
                    <a:pt x="38358" y="12659"/>
                  </a:lnTo>
                  <a:lnTo>
                    <a:pt x="21083" y="31914"/>
                  </a:lnTo>
                  <a:lnTo>
                    <a:pt x="7420" y="56198"/>
                  </a:lnTo>
                  <a:lnTo>
                    <a:pt x="0" y="84718"/>
                  </a:lnTo>
                  <a:lnTo>
                    <a:pt x="518" y="102628"/>
                  </a:lnTo>
                  <a:lnTo>
                    <a:pt x="11518" y="128578"/>
                  </a:lnTo>
                  <a:lnTo>
                    <a:pt x="29128" y="151786"/>
                  </a:lnTo>
                  <a:lnTo>
                    <a:pt x="37687" y="158542"/>
                  </a:lnTo>
                  <a:lnTo>
                    <a:pt x="60552" y="162941"/>
                  </a:lnTo>
                  <a:lnTo>
                    <a:pt x="90678" y="15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40"/>
            <p:cNvSpPr/>
            <p:nvPr>
              <p:custDataLst>
                <p:tags r:id="rId177"/>
              </p:custDataLst>
            </p:nvPr>
          </p:nvSpPr>
          <p:spPr>
            <a:xfrm>
              <a:off x="3630380" y="1498600"/>
              <a:ext cx="84371" cy="11818"/>
            </a:xfrm>
            <a:custGeom>
              <a:avLst/>
              <a:gdLst/>
              <a:ahLst/>
              <a:cxnLst/>
              <a:rect l="0" t="0" r="0" b="0"/>
              <a:pathLst>
                <a:path w="84371" h="11818">
                  <a:moveTo>
                    <a:pt x="8170" y="6350"/>
                  </a:moveTo>
                  <a:lnTo>
                    <a:pt x="8170" y="6350"/>
                  </a:lnTo>
                  <a:lnTo>
                    <a:pt x="0" y="6350"/>
                  </a:lnTo>
                  <a:lnTo>
                    <a:pt x="606" y="6350"/>
                  </a:lnTo>
                  <a:lnTo>
                    <a:pt x="4831" y="9721"/>
                  </a:lnTo>
                  <a:lnTo>
                    <a:pt x="20665" y="11817"/>
                  </a:lnTo>
                  <a:lnTo>
                    <a:pt x="64603" y="6181"/>
                  </a:lnTo>
                  <a:lnTo>
                    <a:pt x="84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41"/>
            <p:cNvSpPr/>
            <p:nvPr>
              <p:custDataLst>
                <p:tags r:id="rId178"/>
              </p:custDataLst>
            </p:nvPr>
          </p:nvSpPr>
          <p:spPr>
            <a:xfrm>
              <a:off x="3409950" y="1384300"/>
              <a:ext cx="42858" cy="215901"/>
            </a:xfrm>
            <a:custGeom>
              <a:avLst/>
              <a:gdLst/>
              <a:ahLst/>
              <a:cxnLst/>
              <a:rect l="0" t="0" r="0" b="0"/>
              <a:pathLst>
                <a:path w="42858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4927" y="8838"/>
                  </a:lnTo>
                  <a:lnTo>
                    <a:pt x="30440" y="44847"/>
                  </a:lnTo>
                  <a:lnTo>
                    <a:pt x="39958" y="88508"/>
                  </a:lnTo>
                  <a:lnTo>
                    <a:pt x="42857" y="135259"/>
                  </a:lnTo>
                  <a:lnTo>
                    <a:pt x="39249" y="180764"/>
                  </a:lnTo>
                  <a:lnTo>
                    <a:pt x="37199" y="197462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42"/>
            <p:cNvSpPr/>
            <p:nvPr>
              <p:custDataLst>
                <p:tags r:id="rId179"/>
              </p:custDataLst>
            </p:nvPr>
          </p:nvSpPr>
          <p:spPr>
            <a:xfrm>
              <a:off x="3249280" y="1421433"/>
              <a:ext cx="103521" cy="108981"/>
            </a:xfrm>
            <a:custGeom>
              <a:avLst/>
              <a:gdLst/>
              <a:ahLst/>
              <a:cxnLst/>
              <a:rect l="0" t="0" r="0" b="0"/>
              <a:pathLst>
                <a:path w="103521" h="108981">
                  <a:moveTo>
                    <a:pt x="90820" y="7317"/>
                  </a:moveTo>
                  <a:lnTo>
                    <a:pt x="90820" y="7317"/>
                  </a:lnTo>
                  <a:lnTo>
                    <a:pt x="94191" y="7317"/>
                  </a:lnTo>
                  <a:lnTo>
                    <a:pt x="95184" y="5906"/>
                  </a:lnTo>
                  <a:lnTo>
                    <a:pt x="96581" y="0"/>
                  </a:lnTo>
                  <a:lnTo>
                    <a:pt x="97092" y="12817"/>
                  </a:lnTo>
                  <a:lnTo>
                    <a:pt x="84954" y="47174"/>
                  </a:lnTo>
                  <a:lnTo>
                    <a:pt x="68625" y="76260"/>
                  </a:lnTo>
                  <a:lnTo>
                    <a:pt x="39606" y="105426"/>
                  </a:lnTo>
                  <a:lnTo>
                    <a:pt x="34099" y="108001"/>
                  </a:lnTo>
                  <a:lnTo>
                    <a:pt x="24218" y="108980"/>
                  </a:lnTo>
                  <a:lnTo>
                    <a:pt x="15123" y="105182"/>
                  </a:lnTo>
                  <a:lnTo>
                    <a:pt x="7082" y="98790"/>
                  </a:lnTo>
                  <a:lnTo>
                    <a:pt x="1156" y="91246"/>
                  </a:lnTo>
                  <a:lnTo>
                    <a:pt x="0" y="86553"/>
                  </a:lnTo>
                  <a:lnTo>
                    <a:pt x="596" y="75694"/>
                  </a:lnTo>
                  <a:lnTo>
                    <a:pt x="1743" y="71952"/>
                  </a:lnTo>
                  <a:lnTo>
                    <a:pt x="3213" y="69457"/>
                  </a:lnTo>
                  <a:lnTo>
                    <a:pt x="4899" y="67794"/>
                  </a:lnTo>
                  <a:lnTo>
                    <a:pt x="10534" y="65945"/>
                  </a:lnTo>
                  <a:lnTo>
                    <a:pt x="14013" y="65453"/>
                  </a:lnTo>
                  <a:lnTo>
                    <a:pt x="25650" y="68130"/>
                  </a:lnTo>
                  <a:lnTo>
                    <a:pt x="70750" y="91616"/>
                  </a:lnTo>
                  <a:lnTo>
                    <a:pt x="103520" y="10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43"/>
            <p:cNvSpPr/>
            <p:nvPr>
              <p:custDataLst>
                <p:tags r:id="rId180"/>
              </p:custDataLst>
            </p:nvPr>
          </p:nvSpPr>
          <p:spPr>
            <a:xfrm>
              <a:off x="2959100" y="1448683"/>
              <a:ext cx="25401" cy="132468"/>
            </a:xfrm>
            <a:custGeom>
              <a:avLst/>
              <a:gdLst/>
              <a:ahLst/>
              <a:cxnLst/>
              <a:rect l="0" t="0" r="0" b="0"/>
              <a:pathLst>
                <a:path w="25401" h="1324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089" y="6121"/>
                  </a:lnTo>
                  <a:lnTo>
                    <a:pt x="6327" y="46670"/>
                  </a:lnTo>
                  <a:lnTo>
                    <a:pt x="13255" y="91291"/>
                  </a:lnTo>
                  <a:lnTo>
                    <a:pt x="254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44"/>
            <p:cNvSpPr/>
            <p:nvPr>
              <p:custDataLst>
                <p:tags r:id="rId181"/>
              </p:custDataLst>
            </p:nvPr>
          </p:nvSpPr>
          <p:spPr>
            <a:xfrm>
              <a:off x="3035300" y="1511300"/>
              <a:ext cx="82551" cy="25139"/>
            </a:xfrm>
            <a:custGeom>
              <a:avLst/>
              <a:gdLst/>
              <a:ahLst/>
              <a:cxnLst/>
              <a:rect l="0" t="0" r="0" b="0"/>
              <a:pathLst>
                <a:path w="82551" h="25139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8789" y="24076"/>
                  </a:lnTo>
                  <a:lnTo>
                    <a:pt x="20394" y="25138"/>
                  </a:lnTo>
                  <a:lnTo>
                    <a:pt x="42572" y="2027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45"/>
            <p:cNvSpPr/>
            <p:nvPr>
              <p:custDataLst>
                <p:tags r:id="rId182"/>
              </p:custDataLst>
            </p:nvPr>
          </p:nvSpPr>
          <p:spPr>
            <a:xfrm>
              <a:off x="2799800" y="1409961"/>
              <a:ext cx="83101" cy="202940"/>
            </a:xfrm>
            <a:custGeom>
              <a:avLst/>
              <a:gdLst/>
              <a:ahLst/>
              <a:cxnLst/>
              <a:rect l="0" t="0" r="0" b="0"/>
              <a:pathLst>
                <a:path w="83101" h="202940">
                  <a:moveTo>
                    <a:pt x="76750" y="6089"/>
                  </a:moveTo>
                  <a:lnTo>
                    <a:pt x="76750" y="6089"/>
                  </a:lnTo>
                  <a:lnTo>
                    <a:pt x="73379" y="2718"/>
                  </a:lnTo>
                  <a:lnTo>
                    <a:pt x="67961" y="1063"/>
                  </a:lnTo>
                  <a:lnTo>
                    <a:pt x="56356" y="0"/>
                  </a:lnTo>
                  <a:lnTo>
                    <a:pt x="42720" y="6558"/>
                  </a:lnTo>
                  <a:lnTo>
                    <a:pt x="25274" y="20810"/>
                  </a:lnTo>
                  <a:lnTo>
                    <a:pt x="10071" y="45180"/>
                  </a:lnTo>
                  <a:lnTo>
                    <a:pt x="0" y="81485"/>
                  </a:lnTo>
                  <a:lnTo>
                    <a:pt x="415" y="123497"/>
                  </a:lnTo>
                  <a:lnTo>
                    <a:pt x="6782" y="153844"/>
                  </a:lnTo>
                  <a:lnTo>
                    <a:pt x="21446" y="179612"/>
                  </a:lnTo>
                  <a:lnTo>
                    <a:pt x="33121" y="191631"/>
                  </a:lnTo>
                  <a:lnTo>
                    <a:pt x="49127" y="197913"/>
                  </a:lnTo>
                  <a:lnTo>
                    <a:pt x="8310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31"/>
          <p:cNvGrpSpPr/>
          <p:nvPr/>
        </p:nvGrpSpPr>
        <p:grpSpPr>
          <a:xfrm>
            <a:off x="4500800" y="1293104"/>
            <a:ext cx="833201" cy="266689"/>
            <a:chOff x="4500800" y="1293104"/>
            <a:chExt cx="833201" cy="266689"/>
          </a:xfrm>
        </p:grpSpPr>
        <p:sp>
          <p:nvSpPr>
            <p:cNvPr id="91" name="SMARTInkShape-2546"/>
            <p:cNvSpPr/>
            <p:nvPr>
              <p:custDataLst>
                <p:tags r:id="rId168"/>
              </p:custDataLst>
            </p:nvPr>
          </p:nvSpPr>
          <p:spPr>
            <a:xfrm>
              <a:off x="5212868" y="1293104"/>
              <a:ext cx="121133" cy="257646"/>
            </a:xfrm>
            <a:custGeom>
              <a:avLst/>
              <a:gdLst/>
              <a:ahLst/>
              <a:cxnLst/>
              <a:rect l="0" t="0" r="0" b="0"/>
              <a:pathLst>
                <a:path w="121133" h="257646">
                  <a:moveTo>
                    <a:pt x="63982" y="199146"/>
                  </a:moveTo>
                  <a:lnTo>
                    <a:pt x="63982" y="199146"/>
                  </a:lnTo>
                  <a:lnTo>
                    <a:pt x="67353" y="199146"/>
                  </a:lnTo>
                  <a:lnTo>
                    <a:pt x="68346" y="198440"/>
                  </a:lnTo>
                  <a:lnTo>
                    <a:pt x="69008" y="197264"/>
                  </a:lnTo>
                  <a:lnTo>
                    <a:pt x="73816" y="183245"/>
                  </a:lnTo>
                  <a:lnTo>
                    <a:pt x="70930" y="166391"/>
                  </a:lnTo>
                  <a:lnTo>
                    <a:pt x="63767" y="155888"/>
                  </a:lnTo>
                  <a:lnTo>
                    <a:pt x="60311" y="154079"/>
                  </a:lnTo>
                  <a:lnTo>
                    <a:pt x="56596" y="153579"/>
                  </a:lnTo>
                  <a:lnTo>
                    <a:pt x="52707" y="153951"/>
                  </a:lnTo>
                  <a:lnTo>
                    <a:pt x="33752" y="164588"/>
                  </a:lnTo>
                  <a:lnTo>
                    <a:pt x="17003" y="181146"/>
                  </a:lnTo>
                  <a:lnTo>
                    <a:pt x="3104" y="206199"/>
                  </a:lnTo>
                  <a:lnTo>
                    <a:pt x="0" y="223918"/>
                  </a:lnTo>
                  <a:lnTo>
                    <a:pt x="973" y="239083"/>
                  </a:lnTo>
                  <a:lnTo>
                    <a:pt x="3758" y="248176"/>
                  </a:lnTo>
                  <a:lnTo>
                    <a:pt x="9229" y="254568"/>
                  </a:lnTo>
                  <a:lnTo>
                    <a:pt x="12663" y="257261"/>
                  </a:lnTo>
                  <a:lnTo>
                    <a:pt x="17069" y="257645"/>
                  </a:lnTo>
                  <a:lnTo>
                    <a:pt x="27610" y="254309"/>
                  </a:lnTo>
                  <a:lnTo>
                    <a:pt x="45444" y="237755"/>
                  </a:lnTo>
                  <a:lnTo>
                    <a:pt x="74092" y="192374"/>
                  </a:lnTo>
                  <a:lnTo>
                    <a:pt x="90104" y="153865"/>
                  </a:lnTo>
                  <a:lnTo>
                    <a:pt x="102374" y="113606"/>
                  </a:lnTo>
                  <a:lnTo>
                    <a:pt x="107235" y="69883"/>
                  </a:lnTo>
                  <a:lnTo>
                    <a:pt x="107569" y="23557"/>
                  </a:lnTo>
                  <a:lnTo>
                    <a:pt x="104990" y="9628"/>
                  </a:lnTo>
                  <a:lnTo>
                    <a:pt x="101904" y="5068"/>
                  </a:lnTo>
                  <a:lnTo>
                    <a:pt x="97730" y="2027"/>
                  </a:lnTo>
                  <a:lnTo>
                    <a:pt x="92831" y="0"/>
                  </a:lnTo>
                  <a:lnTo>
                    <a:pt x="88860" y="60"/>
                  </a:lnTo>
                  <a:lnTo>
                    <a:pt x="85505" y="1511"/>
                  </a:lnTo>
                  <a:lnTo>
                    <a:pt x="82565" y="3889"/>
                  </a:lnTo>
                  <a:lnTo>
                    <a:pt x="75054" y="20720"/>
                  </a:lnTo>
                  <a:lnTo>
                    <a:pt x="68360" y="60436"/>
                  </a:lnTo>
                  <a:lnTo>
                    <a:pt x="68650" y="102308"/>
                  </a:lnTo>
                  <a:lnTo>
                    <a:pt x="76576" y="148267"/>
                  </a:lnTo>
                  <a:lnTo>
                    <a:pt x="91232" y="190891"/>
                  </a:lnTo>
                  <a:lnTo>
                    <a:pt x="121132" y="230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47"/>
            <p:cNvSpPr/>
            <p:nvPr>
              <p:custDataLst>
                <p:tags r:id="rId169"/>
              </p:custDataLst>
            </p:nvPr>
          </p:nvSpPr>
          <p:spPr>
            <a:xfrm>
              <a:off x="4922139" y="1432323"/>
              <a:ext cx="207128" cy="122205"/>
            </a:xfrm>
            <a:custGeom>
              <a:avLst/>
              <a:gdLst/>
              <a:ahLst/>
              <a:cxnLst/>
              <a:rect l="0" t="0" r="0" b="0"/>
              <a:pathLst>
                <a:path w="207128" h="122205">
                  <a:moveTo>
                    <a:pt x="5461" y="15477"/>
                  </a:moveTo>
                  <a:lnTo>
                    <a:pt x="5461" y="15477"/>
                  </a:lnTo>
                  <a:lnTo>
                    <a:pt x="8832" y="12106"/>
                  </a:lnTo>
                  <a:lnTo>
                    <a:pt x="10487" y="8570"/>
                  </a:lnTo>
                  <a:lnTo>
                    <a:pt x="10928" y="6639"/>
                  </a:lnTo>
                  <a:lnTo>
                    <a:pt x="10517" y="6057"/>
                  </a:lnTo>
                  <a:lnTo>
                    <a:pt x="9537" y="6375"/>
                  </a:lnTo>
                  <a:lnTo>
                    <a:pt x="8179" y="7292"/>
                  </a:lnTo>
                  <a:lnTo>
                    <a:pt x="7273" y="8609"/>
                  </a:lnTo>
                  <a:lnTo>
                    <a:pt x="5997" y="13834"/>
                  </a:lnTo>
                  <a:lnTo>
                    <a:pt x="3611" y="53953"/>
                  </a:lnTo>
                  <a:lnTo>
                    <a:pt x="0" y="87518"/>
                  </a:lnTo>
                  <a:lnTo>
                    <a:pt x="2745" y="109495"/>
                  </a:lnTo>
                  <a:lnTo>
                    <a:pt x="6135" y="117235"/>
                  </a:lnTo>
                  <a:lnTo>
                    <a:pt x="8028" y="119299"/>
                  </a:lnTo>
                  <a:lnTo>
                    <a:pt x="13892" y="121592"/>
                  </a:lnTo>
                  <a:lnTo>
                    <a:pt x="17432" y="122204"/>
                  </a:lnTo>
                  <a:lnTo>
                    <a:pt x="21203" y="120495"/>
                  </a:lnTo>
                  <a:lnTo>
                    <a:pt x="33252" y="107977"/>
                  </a:lnTo>
                  <a:lnTo>
                    <a:pt x="57696" y="65069"/>
                  </a:lnTo>
                  <a:lnTo>
                    <a:pt x="66526" y="49079"/>
                  </a:lnTo>
                  <a:lnTo>
                    <a:pt x="67879" y="45228"/>
                  </a:lnTo>
                  <a:lnTo>
                    <a:pt x="68239" y="45189"/>
                  </a:lnTo>
                  <a:lnTo>
                    <a:pt x="68640" y="47027"/>
                  </a:lnTo>
                  <a:lnTo>
                    <a:pt x="75419" y="80097"/>
                  </a:lnTo>
                  <a:lnTo>
                    <a:pt x="78417" y="86060"/>
                  </a:lnTo>
                  <a:lnTo>
                    <a:pt x="87442" y="93384"/>
                  </a:lnTo>
                  <a:lnTo>
                    <a:pt x="91160" y="94226"/>
                  </a:lnTo>
                  <a:lnTo>
                    <a:pt x="99053" y="93280"/>
                  </a:lnTo>
                  <a:lnTo>
                    <a:pt x="114801" y="82039"/>
                  </a:lnTo>
                  <a:lnTo>
                    <a:pt x="142042" y="39992"/>
                  </a:lnTo>
                  <a:lnTo>
                    <a:pt x="150125" y="24498"/>
                  </a:lnTo>
                  <a:lnTo>
                    <a:pt x="150587" y="24313"/>
                  </a:lnTo>
                  <a:lnTo>
                    <a:pt x="150895" y="24896"/>
                  </a:lnTo>
                  <a:lnTo>
                    <a:pt x="151389" y="34271"/>
                  </a:lnTo>
                  <a:lnTo>
                    <a:pt x="145742" y="76656"/>
                  </a:lnTo>
                  <a:lnTo>
                    <a:pt x="145183" y="118071"/>
                  </a:lnTo>
                  <a:lnTo>
                    <a:pt x="145882" y="118445"/>
                  </a:lnTo>
                  <a:lnTo>
                    <a:pt x="148539" y="115098"/>
                  </a:lnTo>
                  <a:lnTo>
                    <a:pt x="155288" y="91312"/>
                  </a:lnTo>
                  <a:lnTo>
                    <a:pt x="164264" y="47763"/>
                  </a:lnTo>
                  <a:lnTo>
                    <a:pt x="176750" y="10945"/>
                  </a:lnTo>
                  <a:lnTo>
                    <a:pt x="182249" y="2880"/>
                  </a:lnTo>
                  <a:lnTo>
                    <a:pt x="184703" y="729"/>
                  </a:lnTo>
                  <a:lnTo>
                    <a:pt x="187749" y="0"/>
                  </a:lnTo>
                  <a:lnTo>
                    <a:pt x="194899" y="1072"/>
                  </a:lnTo>
                  <a:lnTo>
                    <a:pt x="198074" y="4463"/>
                  </a:lnTo>
                  <a:lnTo>
                    <a:pt x="203486" y="15756"/>
                  </a:lnTo>
                  <a:lnTo>
                    <a:pt x="207127" y="34610"/>
                  </a:lnTo>
                  <a:lnTo>
                    <a:pt x="203059" y="80198"/>
                  </a:lnTo>
                  <a:lnTo>
                    <a:pt x="202311" y="10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48"/>
            <p:cNvSpPr/>
            <p:nvPr>
              <p:custDataLst>
                <p:tags r:id="rId170"/>
              </p:custDataLst>
            </p:nvPr>
          </p:nvSpPr>
          <p:spPr>
            <a:xfrm>
              <a:off x="4821469" y="1437745"/>
              <a:ext cx="55332" cy="122048"/>
            </a:xfrm>
            <a:custGeom>
              <a:avLst/>
              <a:gdLst/>
              <a:ahLst/>
              <a:cxnLst/>
              <a:rect l="0" t="0" r="0" b="0"/>
              <a:pathLst>
                <a:path w="55332" h="122048">
                  <a:moveTo>
                    <a:pt x="55331" y="22755"/>
                  </a:moveTo>
                  <a:lnTo>
                    <a:pt x="55331" y="22755"/>
                  </a:lnTo>
                  <a:lnTo>
                    <a:pt x="54625" y="16274"/>
                  </a:lnTo>
                  <a:lnTo>
                    <a:pt x="50262" y="3901"/>
                  </a:lnTo>
                  <a:lnTo>
                    <a:pt x="48423" y="1719"/>
                  </a:lnTo>
                  <a:lnTo>
                    <a:pt x="46492" y="265"/>
                  </a:lnTo>
                  <a:lnTo>
                    <a:pt x="44499" y="0"/>
                  </a:lnTo>
                  <a:lnTo>
                    <a:pt x="40404" y="1588"/>
                  </a:lnTo>
                  <a:lnTo>
                    <a:pt x="27390" y="9820"/>
                  </a:lnTo>
                  <a:lnTo>
                    <a:pt x="13499" y="27938"/>
                  </a:lnTo>
                  <a:lnTo>
                    <a:pt x="1938" y="63003"/>
                  </a:lnTo>
                  <a:lnTo>
                    <a:pt x="0" y="85715"/>
                  </a:lnTo>
                  <a:lnTo>
                    <a:pt x="3580" y="107889"/>
                  </a:lnTo>
                  <a:lnTo>
                    <a:pt x="7166" y="116566"/>
                  </a:lnTo>
                  <a:lnTo>
                    <a:pt x="9815" y="119163"/>
                  </a:lnTo>
                  <a:lnTo>
                    <a:pt x="16522" y="122047"/>
                  </a:lnTo>
                  <a:lnTo>
                    <a:pt x="26088" y="119566"/>
                  </a:lnTo>
                  <a:lnTo>
                    <a:pt x="31602" y="116929"/>
                  </a:lnTo>
                  <a:lnTo>
                    <a:pt x="41492" y="106473"/>
                  </a:lnTo>
                  <a:lnTo>
                    <a:pt x="49180" y="93124"/>
                  </a:lnTo>
                  <a:lnTo>
                    <a:pt x="53508" y="73003"/>
                  </a:lnTo>
                  <a:lnTo>
                    <a:pt x="54085" y="50892"/>
                  </a:lnTo>
                  <a:lnTo>
                    <a:pt x="50101" y="35482"/>
                  </a:lnTo>
                  <a:lnTo>
                    <a:pt x="46421" y="28882"/>
                  </a:lnTo>
                  <a:lnTo>
                    <a:pt x="36281" y="2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49"/>
            <p:cNvSpPr/>
            <p:nvPr>
              <p:custDataLst>
                <p:tags r:id="rId171"/>
              </p:custDataLst>
            </p:nvPr>
          </p:nvSpPr>
          <p:spPr>
            <a:xfrm>
              <a:off x="4673600" y="1416050"/>
              <a:ext cx="88901" cy="134560"/>
            </a:xfrm>
            <a:custGeom>
              <a:avLst/>
              <a:gdLst/>
              <a:ahLst/>
              <a:cxnLst/>
              <a:rect l="0" t="0" r="0" b="0"/>
              <a:pathLst>
                <a:path w="88901" h="134560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371" y="18919"/>
                  </a:lnTo>
                  <a:lnTo>
                    <a:pt x="5069" y="17552"/>
                  </a:lnTo>
                  <a:lnTo>
                    <a:pt x="6907" y="17346"/>
                  </a:lnTo>
                  <a:lnTo>
                    <a:pt x="8838" y="17914"/>
                  </a:lnTo>
                  <a:lnTo>
                    <a:pt x="26440" y="34034"/>
                  </a:lnTo>
                  <a:lnTo>
                    <a:pt x="48542" y="67172"/>
                  </a:lnTo>
                  <a:lnTo>
                    <a:pt x="59813" y="103449"/>
                  </a:lnTo>
                  <a:lnTo>
                    <a:pt x="61702" y="124255"/>
                  </a:lnTo>
                  <a:lnTo>
                    <a:pt x="59644" y="132365"/>
                  </a:lnTo>
                  <a:lnTo>
                    <a:pt x="58107" y="134105"/>
                  </a:lnTo>
                  <a:lnTo>
                    <a:pt x="56377" y="134559"/>
                  </a:lnTo>
                  <a:lnTo>
                    <a:pt x="54518" y="134156"/>
                  </a:lnTo>
                  <a:lnTo>
                    <a:pt x="53279" y="131770"/>
                  </a:lnTo>
                  <a:lnTo>
                    <a:pt x="51127" y="96793"/>
                  </a:lnTo>
                  <a:lnTo>
                    <a:pt x="57750" y="49400"/>
                  </a:lnTo>
                  <a:lnTo>
                    <a:pt x="63061" y="3112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550"/>
            <p:cNvSpPr/>
            <p:nvPr>
              <p:custDataLst>
                <p:tags r:id="rId172"/>
              </p:custDataLst>
            </p:nvPr>
          </p:nvSpPr>
          <p:spPr>
            <a:xfrm>
              <a:off x="4500800" y="1436625"/>
              <a:ext cx="147401" cy="108603"/>
            </a:xfrm>
            <a:custGeom>
              <a:avLst/>
              <a:gdLst/>
              <a:ahLst/>
              <a:cxnLst/>
              <a:rect l="0" t="0" r="0" b="0"/>
              <a:pathLst>
                <a:path w="147401" h="108603">
                  <a:moveTo>
                    <a:pt x="71200" y="23875"/>
                  </a:moveTo>
                  <a:lnTo>
                    <a:pt x="71200" y="23875"/>
                  </a:lnTo>
                  <a:lnTo>
                    <a:pt x="71200" y="14415"/>
                  </a:lnTo>
                  <a:lnTo>
                    <a:pt x="69318" y="10734"/>
                  </a:lnTo>
                  <a:lnTo>
                    <a:pt x="62361" y="2621"/>
                  </a:lnTo>
                  <a:lnTo>
                    <a:pt x="54572" y="318"/>
                  </a:lnTo>
                  <a:lnTo>
                    <a:pt x="44759" y="0"/>
                  </a:lnTo>
                  <a:lnTo>
                    <a:pt x="35695" y="2210"/>
                  </a:lnTo>
                  <a:lnTo>
                    <a:pt x="22658" y="10792"/>
                  </a:lnTo>
                  <a:lnTo>
                    <a:pt x="9858" y="25643"/>
                  </a:lnTo>
                  <a:lnTo>
                    <a:pt x="500" y="43449"/>
                  </a:lnTo>
                  <a:lnTo>
                    <a:pt x="0" y="68872"/>
                  </a:lnTo>
                  <a:lnTo>
                    <a:pt x="11063" y="95377"/>
                  </a:lnTo>
                  <a:lnTo>
                    <a:pt x="16292" y="101176"/>
                  </a:lnTo>
                  <a:lnTo>
                    <a:pt x="27746" y="107620"/>
                  </a:lnTo>
                  <a:lnTo>
                    <a:pt x="41774" y="108602"/>
                  </a:lnTo>
                  <a:lnTo>
                    <a:pt x="56005" y="105981"/>
                  </a:lnTo>
                  <a:lnTo>
                    <a:pt x="67034" y="100113"/>
                  </a:lnTo>
                  <a:lnTo>
                    <a:pt x="81176" y="82134"/>
                  </a:lnTo>
                  <a:lnTo>
                    <a:pt x="87561" y="58932"/>
                  </a:lnTo>
                  <a:lnTo>
                    <a:pt x="90093" y="30783"/>
                  </a:lnTo>
                  <a:lnTo>
                    <a:pt x="90908" y="35643"/>
                  </a:lnTo>
                  <a:lnTo>
                    <a:pt x="106147" y="66760"/>
                  </a:lnTo>
                  <a:lnTo>
                    <a:pt x="118792" y="82051"/>
                  </a:lnTo>
                  <a:lnTo>
                    <a:pt x="147400" y="10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2551"/>
          <p:cNvSpPr/>
          <p:nvPr>
            <p:custDataLst>
              <p:tags r:id="rId1"/>
            </p:custDataLst>
          </p:nvPr>
        </p:nvSpPr>
        <p:spPr>
          <a:xfrm>
            <a:off x="5598108" y="1340817"/>
            <a:ext cx="237543" cy="230727"/>
          </a:xfrm>
          <a:custGeom>
            <a:avLst/>
            <a:gdLst/>
            <a:ahLst/>
            <a:cxnLst/>
            <a:rect l="0" t="0" r="0" b="0"/>
            <a:pathLst>
              <a:path w="237543" h="230727">
                <a:moveTo>
                  <a:pt x="72442" y="43483"/>
                </a:moveTo>
                <a:lnTo>
                  <a:pt x="72442" y="43483"/>
                </a:lnTo>
                <a:lnTo>
                  <a:pt x="72442" y="40112"/>
                </a:lnTo>
                <a:lnTo>
                  <a:pt x="71737" y="39119"/>
                </a:lnTo>
                <a:lnTo>
                  <a:pt x="70560" y="38457"/>
                </a:lnTo>
                <a:lnTo>
                  <a:pt x="69071" y="38016"/>
                </a:lnTo>
                <a:lnTo>
                  <a:pt x="59577" y="32223"/>
                </a:lnTo>
                <a:lnTo>
                  <a:pt x="57515" y="31743"/>
                </a:lnTo>
                <a:lnTo>
                  <a:pt x="47872" y="34438"/>
                </a:lnTo>
                <a:lnTo>
                  <a:pt x="42001" y="39698"/>
                </a:lnTo>
                <a:lnTo>
                  <a:pt x="25212" y="69482"/>
                </a:lnTo>
                <a:lnTo>
                  <a:pt x="5486" y="116187"/>
                </a:lnTo>
                <a:lnTo>
                  <a:pt x="0" y="148516"/>
                </a:lnTo>
                <a:lnTo>
                  <a:pt x="3752" y="195803"/>
                </a:lnTo>
                <a:lnTo>
                  <a:pt x="8047" y="211370"/>
                </a:lnTo>
                <a:lnTo>
                  <a:pt x="14659" y="222992"/>
                </a:lnTo>
                <a:lnTo>
                  <a:pt x="19809" y="226656"/>
                </a:lnTo>
                <a:lnTo>
                  <a:pt x="33057" y="230726"/>
                </a:lnTo>
                <a:lnTo>
                  <a:pt x="48352" y="228773"/>
                </a:lnTo>
                <a:lnTo>
                  <a:pt x="64558" y="221789"/>
                </a:lnTo>
                <a:lnTo>
                  <a:pt x="96076" y="194311"/>
                </a:lnTo>
                <a:lnTo>
                  <a:pt x="112606" y="171899"/>
                </a:lnTo>
                <a:lnTo>
                  <a:pt x="127882" y="135250"/>
                </a:lnTo>
                <a:lnTo>
                  <a:pt x="134349" y="89361"/>
                </a:lnTo>
                <a:lnTo>
                  <a:pt x="134059" y="64132"/>
                </a:lnTo>
                <a:lnTo>
                  <a:pt x="124251" y="38391"/>
                </a:lnTo>
                <a:lnTo>
                  <a:pt x="111461" y="18877"/>
                </a:lnTo>
                <a:lnTo>
                  <a:pt x="94488" y="5971"/>
                </a:lnTo>
                <a:lnTo>
                  <a:pt x="85022" y="1542"/>
                </a:lnTo>
                <a:lnTo>
                  <a:pt x="76596" y="0"/>
                </a:lnTo>
                <a:lnTo>
                  <a:pt x="61588" y="2050"/>
                </a:lnTo>
                <a:lnTo>
                  <a:pt x="41239" y="14508"/>
                </a:lnTo>
                <a:lnTo>
                  <a:pt x="31998" y="29429"/>
                </a:lnTo>
                <a:lnTo>
                  <a:pt x="24710" y="55782"/>
                </a:lnTo>
                <a:lnTo>
                  <a:pt x="23688" y="64382"/>
                </a:lnTo>
                <a:lnTo>
                  <a:pt x="28195" y="79583"/>
                </a:lnTo>
                <a:lnTo>
                  <a:pt x="44965" y="103217"/>
                </a:lnTo>
                <a:lnTo>
                  <a:pt x="59054" y="110718"/>
                </a:lnTo>
                <a:lnTo>
                  <a:pt x="100214" y="121283"/>
                </a:lnTo>
                <a:lnTo>
                  <a:pt x="136019" y="120025"/>
                </a:lnTo>
                <a:lnTo>
                  <a:pt x="176017" y="114864"/>
                </a:lnTo>
                <a:lnTo>
                  <a:pt x="237542" y="1006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533"/>
          <p:cNvGrpSpPr/>
          <p:nvPr/>
        </p:nvGrpSpPr>
        <p:grpSpPr>
          <a:xfrm>
            <a:off x="6216650" y="1375054"/>
            <a:ext cx="124203" cy="212447"/>
            <a:chOff x="6216650" y="1375054"/>
            <a:chExt cx="124203" cy="212447"/>
          </a:xfrm>
        </p:grpSpPr>
        <p:sp>
          <p:nvSpPr>
            <p:cNvPr id="98" name="SMARTInkShape-2552"/>
            <p:cNvSpPr/>
            <p:nvPr>
              <p:custDataLst>
                <p:tags r:id="rId165"/>
              </p:custDataLst>
            </p:nvPr>
          </p:nvSpPr>
          <p:spPr>
            <a:xfrm>
              <a:off x="6216650" y="1375054"/>
              <a:ext cx="12701" cy="15597"/>
            </a:xfrm>
            <a:custGeom>
              <a:avLst/>
              <a:gdLst/>
              <a:ahLst/>
              <a:cxnLst/>
              <a:rect l="0" t="0" r="0" b="0"/>
              <a:pathLst>
                <a:path w="12701" h="15597">
                  <a:moveTo>
                    <a:pt x="12700" y="15596"/>
                  </a:moveTo>
                  <a:lnTo>
                    <a:pt x="12700" y="15596"/>
                  </a:lnTo>
                  <a:lnTo>
                    <a:pt x="9329" y="12225"/>
                  </a:lnTo>
                  <a:lnTo>
                    <a:pt x="7674" y="8689"/>
                  </a:lnTo>
                  <a:lnTo>
                    <a:pt x="7233" y="6758"/>
                  </a:lnTo>
                  <a:lnTo>
                    <a:pt x="3240" y="669"/>
                  </a:lnTo>
                  <a:lnTo>
                    <a:pt x="2160" y="0"/>
                  </a:lnTo>
                  <a:lnTo>
                    <a:pt x="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53"/>
            <p:cNvSpPr/>
            <p:nvPr>
              <p:custDataLst>
                <p:tags r:id="rId166"/>
              </p:custDataLst>
            </p:nvPr>
          </p:nvSpPr>
          <p:spPr>
            <a:xfrm>
              <a:off x="6254446" y="1411461"/>
              <a:ext cx="86407" cy="176040"/>
            </a:xfrm>
            <a:custGeom>
              <a:avLst/>
              <a:gdLst/>
              <a:ahLst/>
              <a:cxnLst/>
              <a:rect l="0" t="0" r="0" b="0"/>
              <a:pathLst>
                <a:path w="86407" h="176040">
                  <a:moveTo>
                    <a:pt x="82854" y="36339"/>
                  </a:moveTo>
                  <a:lnTo>
                    <a:pt x="82854" y="36339"/>
                  </a:lnTo>
                  <a:lnTo>
                    <a:pt x="79483" y="32968"/>
                  </a:lnTo>
                  <a:lnTo>
                    <a:pt x="77828" y="27550"/>
                  </a:lnTo>
                  <a:lnTo>
                    <a:pt x="76766" y="12574"/>
                  </a:lnTo>
                  <a:lnTo>
                    <a:pt x="75268" y="9207"/>
                  </a:lnTo>
                  <a:lnTo>
                    <a:pt x="69840" y="3584"/>
                  </a:lnTo>
                  <a:lnTo>
                    <a:pt x="60842" y="615"/>
                  </a:lnTo>
                  <a:lnTo>
                    <a:pt x="49082" y="0"/>
                  </a:lnTo>
                  <a:lnTo>
                    <a:pt x="27300" y="4327"/>
                  </a:lnTo>
                  <a:lnTo>
                    <a:pt x="13714" y="10587"/>
                  </a:lnTo>
                  <a:lnTo>
                    <a:pt x="4382" y="19955"/>
                  </a:lnTo>
                  <a:lnTo>
                    <a:pt x="906" y="25416"/>
                  </a:lnTo>
                  <a:lnTo>
                    <a:pt x="0" y="31879"/>
                  </a:lnTo>
                  <a:lnTo>
                    <a:pt x="2755" y="46587"/>
                  </a:lnTo>
                  <a:lnTo>
                    <a:pt x="10565" y="58768"/>
                  </a:lnTo>
                  <a:lnTo>
                    <a:pt x="53243" y="101251"/>
                  </a:lnTo>
                  <a:lnTo>
                    <a:pt x="70082" y="115858"/>
                  </a:lnTo>
                  <a:lnTo>
                    <a:pt x="82911" y="136727"/>
                  </a:lnTo>
                  <a:lnTo>
                    <a:pt x="86406" y="150101"/>
                  </a:lnTo>
                  <a:lnTo>
                    <a:pt x="85222" y="155219"/>
                  </a:lnTo>
                  <a:lnTo>
                    <a:pt x="82316" y="159337"/>
                  </a:lnTo>
                  <a:lnTo>
                    <a:pt x="73443" y="165794"/>
                  </a:lnTo>
                  <a:lnTo>
                    <a:pt x="55841" y="172690"/>
                  </a:lnTo>
                  <a:lnTo>
                    <a:pt x="25704" y="176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54"/>
            <p:cNvSpPr/>
            <p:nvPr>
              <p:custDataLst>
                <p:tags r:id="rId167"/>
              </p:custDataLst>
            </p:nvPr>
          </p:nvSpPr>
          <p:spPr>
            <a:xfrm>
              <a:off x="6222999" y="1466850"/>
              <a:ext cx="2" cy="76201"/>
            </a:xfrm>
            <a:custGeom>
              <a:avLst/>
              <a:gdLst/>
              <a:ahLst/>
              <a:cxnLst/>
              <a:rect l="0" t="0" r="0" b="0"/>
              <a:pathLst>
                <a:path w="2" h="76201">
                  <a:moveTo>
                    <a:pt x="1" y="0"/>
                  </a:moveTo>
                  <a:lnTo>
                    <a:pt x="1" y="0"/>
                  </a:lnTo>
                  <a:lnTo>
                    <a:pt x="0" y="41186"/>
                  </a:lnTo>
                  <a:lnTo>
                    <a:pt x="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34"/>
          <p:cNvGrpSpPr/>
          <p:nvPr/>
        </p:nvGrpSpPr>
        <p:grpSpPr>
          <a:xfrm>
            <a:off x="7043982" y="1324063"/>
            <a:ext cx="543047" cy="307888"/>
            <a:chOff x="7043982" y="1324063"/>
            <a:chExt cx="543047" cy="307888"/>
          </a:xfrm>
        </p:grpSpPr>
        <p:sp>
          <p:nvSpPr>
            <p:cNvPr id="102" name="SMARTInkShape-2555"/>
            <p:cNvSpPr/>
            <p:nvPr>
              <p:custDataLst>
                <p:tags r:id="rId162"/>
              </p:custDataLst>
            </p:nvPr>
          </p:nvSpPr>
          <p:spPr>
            <a:xfrm>
              <a:off x="7043982" y="1324063"/>
              <a:ext cx="118819" cy="288838"/>
            </a:xfrm>
            <a:custGeom>
              <a:avLst/>
              <a:gdLst/>
              <a:ahLst/>
              <a:cxnLst/>
              <a:rect l="0" t="0" r="0" b="0"/>
              <a:pathLst>
                <a:path w="118819" h="288838">
                  <a:moveTo>
                    <a:pt x="112468" y="15787"/>
                  </a:moveTo>
                  <a:lnTo>
                    <a:pt x="112468" y="15787"/>
                  </a:lnTo>
                  <a:lnTo>
                    <a:pt x="112467" y="10320"/>
                  </a:lnTo>
                  <a:lnTo>
                    <a:pt x="115838" y="6328"/>
                  </a:lnTo>
                  <a:lnTo>
                    <a:pt x="116126" y="5247"/>
                  </a:lnTo>
                  <a:lnTo>
                    <a:pt x="115612" y="4527"/>
                  </a:lnTo>
                  <a:lnTo>
                    <a:pt x="106347" y="0"/>
                  </a:lnTo>
                  <a:lnTo>
                    <a:pt x="98929" y="69"/>
                  </a:lnTo>
                  <a:lnTo>
                    <a:pt x="90222" y="3157"/>
                  </a:lnTo>
                  <a:lnTo>
                    <a:pt x="65505" y="20400"/>
                  </a:lnTo>
                  <a:lnTo>
                    <a:pt x="26765" y="60139"/>
                  </a:lnTo>
                  <a:lnTo>
                    <a:pt x="11032" y="95956"/>
                  </a:lnTo>
                  <a:lnTo>
                    <a:pt x="4355" y="128323"/>
                  </a:lnTo>
                  <a:lnTo>
                    <a:pt x="0" y="172133"/>
                  </a:lnTo>
                  <a:lnTo>
                    <a:pt x="8824" y="215295"/>
                  </a:lnTo>
                  <a:lnTo>
                    <a:pt x="35132" y="262577"/>
                  </a:lnTo>
                  <a:lnTo>
                    <a:pt x="48463" y="279283"/>
                  </a:lnTo>
                  <a:lnTo>
                    <a:pt x="57099" y="283878"/>
                  </a:lnTo>
                  <a:lnTo>
                    <a:pt x="118818" y="28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56"/>
            <p:cNvSpPr/>
            <p:nvPr>
              <p:custDataLst>
                <p:tags r:id="rId163"/>
              </p:custDataLst>
            </p:nvPr>
          </p:nvSpPr>
          <p:spPr>
            <a:xfrm>
              <a:off x="7240856" y="1422670"/>
              <a:ext cx="150545" cy="133388"/>
            </a:xfrm>
            <a:custGeom>
              <a:avLst/>
              <a:gdLst/>
              <a:ahLst/>
              <a:cxnLst/>
              <a:rect l="0" t="0" r="0" b="0"/>
              <a:pathLst>
                <a:path w="150545" h="133388">
                  <a:moveTo>
                    <a:pt x="106094" y="18780"/>
                  </a:moveTo>
                  <a:lnTo>
                    <a:pt x="106094" y="18780"/>
                  </a:lnTo>
                  <a:lnTo>
                    <a:pt x="100319" y="13710"/>
                  </a:lnTo>
                  <a:lnTo>
                    <a:pt x="85429" y="4349"/>
                  </a:lnTo>
                  <a:lnTo>
                    <a:pt x="83850" y="2809"/>
                  </a:lnTo>
                  <a:lnTo>
                    <a:pt x="78334" y="1099"/>
                  </a:lnTo>
                  <a:lnTo>
                    <a:pt x="63294" y="0"/>
                  </a:lnTo>
                  <a:lnTo>
                    <a:pt x="47552" y="6552"/>
                  </a:lnTo>
                  <a:lnTo>
                    <a:pt x="29482" y="24172"/>
                  </a:lnTo>
                  <a:lnTo>
                    <a:pt x="14093" y="47267"/>
                  </a:lnTo>
                  <a:lnTo>
                    <a:pt x="2026" y="84013"/>
                  </a:lnTo>
                  <a:lnTo>
                    <a:pt x="0" y="105607"/>
                  </a:lnTo>
                  <a:lnTo>
                    <a:pt x="2025" y="116401"/>
                  </a:lnTo>
                  <a:lnTo>
                    <a:pt x="9041" y="125902"/>
                  </a:lnTo>
                  <a:lnTo>
                    <a:pt x="13876" y="130411"/>
                  </a:lnTo>
                  <a:lnTo>
                    <a:pt x="19215" y="132712"/>
                  </a:lnTo>
                  <a:lnTo>
                    <a:pt x="30792" y="133387"/>
                  </a:lnTo>
                  <a:lnTo>
                    <a:pt x="42993" y="127572"/>
                  </a:lnTo>
                  <a:lnTo>
                    <a:pt x="49210" y="123058"/>
                  </a:lnTo>
                  <a:lnTo>
                    <a:pt x="72985" y="87513"/>
                  </a:lnTo>
                  <a:lnTo>
                    <a:pt x="82564" y="63369"/>
                  </a:lnTo>
                  <a:lnTo>
                    <a:pt x="86869" y="21361"/>
                  </a:lnTo>
                  <a:lnTo>
                    <a:pt x="90410" y="46604"/>
                  </a:lnTo>
                  <a:lnTo>
                    <a:pt x="102944" y="73012"/>
                  </a:lnTo>
                  <a:lnTo>
                    <a:pt x="110808" y="81218"/>
                  </a:lnTo>
                  <a:lnTo>
                    <a:pt x="150544" y="101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57"/>
            <p:cNvSpPr/>
            <p:nvPr>
              <p:custDataLst>
                <p:tags r:id="rId164"/>
              </p:custDataLst>
            </p:nvPr>
          </p:nvSpPr>
          <p:spPr>
            <a:xfrm>
              <a:off x="7543800" y="1568450"/>
              <a:ext cx="43229" cy="63501"/>
            </a:xfrm>
            <a:custGeom>
              <a:avLst/>
              <a:gdLst/>
              <a:ahLst/>
              <a:cxnLst/>
              <a:rect l="0" t="0" r="0" b="0"/>
              <a:pathLst>
                <a:path w="43229" h="63501">
                  <a:moveTo>
                    <a:pt x="25400" y="0"/>
                  </a:moveTo>
                  <a:lnTo>
                    <a:pt x="25400" y="0"/>
                  </a:lnTo>
                  <a:lnTo>
                    <a:pt x="40327" y="0"/>
                  </a:lnTo>
                  <a:lnTo>
                    <a:pt x="41701" y="706"/>
                  </a:lnTo>
                  <a:lnTo>
                    <a:pt x="42618" y="1882"/>
                  </a:lnTo>
                  <a:lnTo>
                    <a:pt x="43228" y="3371"/>
                  </a:lnTo>
                  <a:lnTo>
                    <a:pt x="40716" y="15580"/>
                  </a:lnTo>
                  <a:lnTo>
                    <a:pt x="32133" y="292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35"/>
          <p:cNvGrpSpPr/>
          <p:nvPr/>
        </p:nvGrpSpPr>
        <p:grpSpPr>
          <a:xfrm>
            <a:off x="7816850" y="1356412"/>
            <a:ext cx="317501" cy="332689"/>
            <a:chOff x="7816850" y="1356412"/>
            <a:chExt cx="317501" cy="332689"/>
          </a:xfrm>
        </p:grpSpPr>
        <p:sp>
          <p:nvSpPr>
            <p:cNvPr id="106" name="SMARTInkShape-2558"/>
            <p:cNvSpPr/>
            <p:nvPr>
              <p:custDataLst>
                <p:tags r:id="rId159"/>
              </p:custDataLst>
            </p:nvPr>
          </p:nvSpPr>
          <p:spPr>
            <a:xfrm>
              <a:off x="7816850" y="1367277"/>
              <a:ext cx="93827" cy="221581"/>
            </a:xfrm>
            <a:custGeom>
              <a:avLst/>
              <a:gdLst/>
              <a:ahLst/>
              <a:cxnLst/>
              <a:rect l="0" t="0" r="0" b="0"/>
              <a:pathLst>
                <a:path w="93827" h="221581">
                  <a:moveTo>
                    <a:pt x="31750" y="17023"/>
                  </a:moveTo>
                  <a:lnTo>
                    <a:pt x="31750" y="17023"/>
                  </a:lnTo>
                  <a:lnTo>
                    <a:pt x="31750" y="13652"/>
                  </a:lnTo>
                  <a:lnTo>
                    <a:pt x="28379" y="4814"/>
                  </a:lnTo>
                  <a:lnTo>
                    <a:pt x="25975" y="2533"/>
                  </a:lnTo>
                  <a:lnTo>
                    <a:pt x="19541" y="0"/>
                  </a:lnTo>
                  <a:lnTo>
                    <a:pt x="17966" y="30"/>
                  </a:lnTo>
                  <a:lnTo>
                    <a:pt x="17621" y="755"/>
                  </a:lnTo>
                  <a:lnTo>
                    <a:pt x="22139" y="17102"/>
                  </a:lnTo>
                  <a:lnTo>
                    <a:pt x="24756" y="54694"/>
                  </a:lnTo>
                  <a:lnTo>
                    <a:pt x="25209" y="96937"/>
                  </a:lnTo>
                  <a:lnTo>
                    <a:pt x="24637" y="135481"/>
                  </a:lnTo>
                  <a:lnTo>
                    <a:pt x="16554" y="180023"/>
                  </a:lnTo>
                  <a:lnTo>
                    <a:pt x="13842" y="190438"/>
                  </a:lnTo>
                  <a:lnTo>
                    <a:pt x="14167" y="190488"/>
                  </a:lnTo>
                  <a:lnTo>
                    <a:pt x="27962" y="159107"/>
                  </a:lnTo>
                  <a:lnTo>
                    <a:pt x="36899" y="138379"/>
                  </a:lnTo>
                  <a:lnTo>
                    <a:pt x="57437" y="112758"/>
                  </a:lnTo>
                  <a:lnTo>
                    <a:pt x="61574" y="111891"/>
                  </a:lnTo>
                  <a:lnTo>
                    <a:pt x="71817" y="114690"/>
                  </a:lnTo>
                  <a:lnTo>
                    <a:pt x="79661" y="122520"/>
                  </a:lnTo>
                  <a:lnTo>
                    <a:pt x="90446" y="141422"/>
                  </a:lnTo>
                  <a:lnTo>
                    <a:pt x="93826" y="161205"/>
                  </a:lnTo>
                  <a:lnTo>
                    <a:pt x="88086" y="188311"/>
                  </a:lnTo>
                  <a:lnTo>
                    <a:pt x="77448" y="208573"/>
                  </a:lnTo>
                  <a:lnTo>
                    <a:pt x="65701" y="216927"/>
                  </a:lnTo>
                  <a:lnTo>
                    <a:pt x="52484" y="221580"/>
                  </a:lnTo>
                  <a:lnTo>
                    <a:pt x="41906" y="221296"/>
                  </a:lnTo>
                  <a:lnTo>
                    <a:pt x="30619" y="215055"/>
                  </a:lnTo>
                  <a:lnTo>
                    <a:pt x="19253" y="204521"/>
                  </a:lnTo>
                  <a:lnTo>
                    <a:pt x="0" y="1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59"/>
            <p:cNvSpPr/>
            <p:nvPr>
              <p:custDataLst>
                <p:tags r:id="rId160"/>
              </p:custDataLst>
            </p:nvPr>
          </p:nvSpPr>
          <p:spPr>
            <a:xfrm>
              <a:off x="7981950" y="1356412"/>
              <a:ext cx="39544" cy="218389"/>
            </a:xfrm>
            <a:custGeom>
              <a:avLst/>
              <a:gdLst/>
              <a:ahLst/>
              <a:cxnLst/>
              <a:rect l="0" t="0" r="0" b="0"/>
              <a:pathLst>
                <a:path w="39544" h="21838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1" y="1930"/>
                  </a:lnTo>
                  <a:lnTo>
                    <a:pt x="3370" y="0"/>
                  </a:lnTo>
                  <a:lnTo>
                    <a:pt x="5774" y="829"/>
                  </a:lnTo>
                  <a:lnTo>
                    <a:pt x="12209" y="7395"/>
                  </a:lnTo>
                  <a:lnTo>
                    <a:pt x="26938" y="47436"/>
                  </a:lnTo>
                  <a:lnTo>
                    <a:pt x="39265" y="94466"/>
                  </a:lnTo>
                  <a:lnTo>
                    <a:pt x="39543" y="137142"/>
                  </a:lnTo>
                  <a:lnTo>
                    <a:pt x="28246" y="181852"/>
                  </a:lnTo>
                  <a:lnTo>
                    <a:pt x="16521" y="206308"/>
                  </a:lnTo>
                  <a:lnTo>
                    <a:pt x="0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60"/>
            <p:cNvSpPr/>
            <p:nvPr>
              <p:custDataLst>
                <p:tags r:id="rId161"/>
              </p:custDataLst>
            </p:nvPr>
          </p:nvSpPr>
          <p:spPr>
            <a:xfrm>
              <a:off x="8102600" y="16510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2961" y="1381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36"/>
          <p:cNvGrpSpPr/>
          <p:nvPr/>
        </p:nvGrpSpPr>
        <p:grpSpPr>
          <a:xfrm>
            <a:off x="8424439" y="1300829"/>
            <a:ext cx="440162" cy="266794"/>
            <a:chOff x="8424439" y="1300829"/>
            <a:chExt cx="440162" cy="266794"/>
          </a:xfrm>
        </p:grpSpPr>
        <p:sp>
          <p:nvSpPr>
            <p:cNvPr id="110" name="SMARTInkShape-2561"/>
            <p:cNvSpPr/>
            <p:nvPr>
              <p:custDataLst>
                <p:tags r:id="rId157"/>
              </p:custDataLst>
            </p:nvPr>
          </p:nvSpPr>
          <p:spPr>
            <a:xfrm>
              <a:off x="8424439" y="1410530"/>
              <a:ext cx="63613" cy="157093"/>
            </a:xfrm>
            <a:custGeom>
              <a:avLst/>
              <a:gdLst/>
              <a:ahLst/>
              <a:cxnLst/>
              <a:rect l="0" t="0" r="0" b="0"/>
              <a:pathLst>
                <a:path w="63613" h="157093">
                  <a:moveTo>
                    <a:pt x="59161" y="24570"/>
                  </a:moveTo>
                  <a:lnTo>
                    <a:pt x="59161" y="24570"/>
                  </a:lnTo>
                  <a:lnTo>
                    <a:pt x="59161" y="9643"/>
                  </a:lnTo>
                  <a:lnTo>
                    <a:pt x="57279" y="5471"/>
                  </a:lnTo>
                  <a:lnTo>
                    <a:pt x="55790" y="3371"/>
                  </a:lnTo>
                  <a:lnTo>
                    <a:pt x="52253" y="1037"/>
                  </a:lnTo>
                  <a:lnTo>
                    <a:pt x="46918" y="0"/>
                  </a:lnTo>
                  <a:lnTo>
                    <a:pt x="32721" y="121"/>
                  </a:lnTo>
                  <a:lnTo>
                    <a:pt x="23655" y="2650"/>
                  </a:lnTo>
                  <a:lnTo>
                    <a:pt x="10619" y="11412"/>
                  </a:lnTo>
                  <a:lnTo>
                    <a:pt x="1191" y="22945"/>
                  </a:lnTo>
                  <a:lnTo>
                    <a:pt x="0" y="33020"/>
                  </a:lnTo>
                  <a:lnTo>
                    <a:pt x="3296" y="48711"/>
                  </a:lnTo>
                  <a:lnTo>
                    <a:pt x="8227" y="58582"/>
                  </a:lnTo>
                  <a:lnTo>
                    <a:pt x="47586" y="101741"/>
                  </a:lnTo>
                  <a:lnTo>
                    <a:pt x="59101" y="116737"/>
                  </a:lnTo>
                  <a:lnTo>
                    <a:pt x="62662" y="127622"/>
                  </a:lnTo>
                  <a:lnTo>
                    <a:pt x="63612" y="133488"/>
                  </a:lnTo>
                  <a:lnTo>
                    <a:pt x="62834" y="138810"/>
                  </a:lnTo>
                  <a:lnTo>
                    <a:pt x="58206" y="148486"/>
                  </a:lnTo>
                  <a:lnTo>
                    <a:pt x="53327" y="153727"/>
                  </a:lnTo>
                  <a:lnTo>
                    <a:pt x="51039" y="155124"/>
                  </a:lnTo>
                  <a:lnTo>
                    <a:pt x="37705" y="157092"/>
                  </a:lnTo>
                  <a:lnTo>
                    <a:pt x="23719" y="154304"/>
                  </a:lnTo>
                  <a:lnTo>
                    <a:pt x="10638" y="145638"/>
                  </a:lnTo>
                  <a:lnTo>
                    <a:pt x="9173" y="142676"/>
                  </a:lnTo>
                  <a:lnTo>
                    <a:pt x="14711" y="13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62"/>
            <p:cNvSpPr/>
            <p:nvPr>
              <p:custDataLst>
                <p:tags r:id="rId158"/>
              </p:custDataLst>
            </p:nvPr>
          </p:nvSpPr>
          <p:spPr>
            <a:xfrm>
              <a:off x="8541658" y="1300829"/>
              <a:ext cx="322943" cy="246929"/>
            </a:xfrm>
            <a:custGeom>
              <a:avLst/>
              <a:gdLst/>
              <a:ahLst/>
              <a:cxnLst/>
              <a:rect l="0" t="0" r="0" b="0"/>
              <a:pathLst>
                <a:path w="322943" h="246929">
                  <a:moveTo>
                    <a:pt x="18142" y="134271"/>
                  </a:moveTo>
                  <a:lnTo>
                    <a:pt x="18142" y="134271"/>
                  </a:lnTo>
                  <a:lnTo>
                    <a:pt x="14771" y="130900"/>
                  </a:lnTo>
                  <a:lnTo>
                    <a:pt x="13115" y="127363"/>
                  </a:lnTo>
                  <a:lnTo>
                    <a:pt x="12674" y="125433"/>
                  </a:lnTo>
                  <a:lnTo>
                    <a:pt x="11674" y="124145"/>
                  </a:lnTo>
                  <a:lnTo>
                    <a:pt x="6402" y="121910"/>
                  </a:lnTo>
                  <a:lnTo>
                    <a:pt x="6082" y="122503"/>
                  </a:lnTo>
                  <a:lnTo>
                    <a:pt x="0" y="166393"/>
                  </a:lnTo>
                  <a:lnTo>
                    <a:pt x="1093" y="207097"/>
                  </a:lnTo>
                  <a:lnTo>
                    <a:pt x="6034" y="229227"/>
                  </a:lnTo>
                  <a:lnTo>
                    <a:pt x="7954" y="233558"/>
                  </a:lnTo>
                  <a:lnTo>
                    <a:pt x="13849" y="240252"/>
                  </a:lnTo>
                  <a:lnTo>
                    <a:pt x="20467" y="244874"/>
                  </a:lnTo>
                  <a:lnTo>
                    <a:pt x="25760" y="246928"/>
                  </a:lnTo>
                  <a:lnTo>
                    <a:pt x="28865" y="246064"/>
                  </a:lnTo>
                  <a:lnTo>
                    <a:pt x="36078" y="241342"/>
                  </a:lnTo>
                  <a:lnTo>
                    <a:pt x="48073" y="224008"/>
                  </a:lnTo>
                  <a:lnTo>
                    <a:pt x="67099" y="176453"/>
                  </a:lnTo>
                  <a:lnTo>
                    <a:pt x="74972" y="137644"/>
                  </a:lnTo>
                  <a:lnTo>
                    <a:pt x="75079" y="137931"/>
                  </a:lnTo>
                  <a:lnTo>
                    <a:pt x="75283" y="177387"/>
                  </a:lnTo>
                  <a:lnTo>
                    <a:pt x="77172" y="211749"/>
                  </a:lnTo>
                  <a:lnTo>
                    <a:pt x="82199" y="226137"/>
                  </a:lnTo>
                  <a:lnTo>
                    <a:pt x="84129" y="229381"/>
                  </a:lnTo>
                  <a:lnTo>
                    <a:pt x="86828" y="230839"/>
                  </a:lnTo>
                  <a:lnTo>
                    <a:pt x="90038" y="231105"/>
                  </a:lnTo>
                  <a:lnTo>
                    <a:pt x="93589" y="230577"/>
                  </a:lnTo>
                  <a:lnTo>
                    <a:pt x="101298" y="226227"/>
                  </a:lnTo>
                  <a:lnTo>
                    <a:pt x="110133" y="217474"/>
                  </a:lnTo>
                  <a:lnTo>
                    <a:pt x="135828" y="176551"/>
                  </a:lnTo>
                  <a:lnTo>
                    <a:pt x="160875" y="133001"/>
                  </a:lnTo>
                  <a:lnTo>
                    <a:pt x="168633" y="118733"/>
                  </a:lnTo>
                  <a:lnTo>
                    <a:pt x="169974" y="118268"/>
                  </a:lnTo>
                  <a:lnTo>
                    <a:pt x="171574" y="118663"/>
                  </a:lnTo>
                  <a:lnTo>
                    <a:pt x="173347" y="119633"/>
                  </a:lnTo>
                  <a:lnTo>
                    <a:pt x="174529" y="120984"/>
                  </a:lnTo>
                  <a:lnTo>
                    <a:pt x="175842" y="124368"/>
                  </a:lnTo>
                  <a:lnTo>
                    <a:pt x="177390" y="136653"/>
                  </a:lnTo>
                  <a:lnTo>
                    <a:pt x="182972" y="146527"/>
                  </a:lnTo>
                  <a:lnTo>
                    <a:pt x="183235" y="125944"/>
                  </a:lnTo>
                  <a:lnTo>
                    <a:pt x="181826" y="123781"/>
                  </a:lnTo>
                  <a:lnTo>
                    <a:pt x="176497" y="119496"/>
                  </a:lnTo>
                  <a:lnTo>
                    <a:pt x="173807" y="119482"/>
                  </a:lnTo>
                  <a:lnTo>
                    <a:pt x="171308" y="120884"/>
                  </a:lnTo>
                  <a:lnTo>
                    <a:pt x="155484" y="140015"/>
                  </a:lnTo>
                  <a:lnTo>
                    <a:pt x="137212" y="184135"/>
                  </a:lnTo>
                  <a:lnTo>
                    <a:pt x="137226" y="210586"/>
                  </a:lnTo>
                  <a:lnTo>
                    <a:pt x="141699" y="230653"/>
                  </a:lnTo>
                  <a:lnTo>
                    <a:pt x="144963" y="234509"/>
                  </a:lnTo>
                  <a:lnTo>
                    <a:pt x="154234" y="238793"/>
                  </a:lnTo>
                  <a:lnTo>
                    <a:pt x="158964" y="238525"/>
                  </a:lnTo>
                  <a:lnTo>
                    <a:pt x="167983" y="234463"/>
                  </a:lnTo>
                  <a:lnTo>
                    <a:pt x="187736" y="214130"/>
                  </a:lnTo>
                  <a:lnTo>
                    <a:pt x="212308" y="171032"/>
                  </a:lnTo>
                  <a:lnTo>
                    <a:pt x="229671" y="133223"/>
                  </a:lnTo>
                  <a:lnTo>
                    <a:pt x="243957" y="95860"/>
                  </a:lnTo>
                  <a:lnTo>
                    <a:pt x="258796" y="51471"/>
                  </a:lnTo>
                  <a:lnTo>
                    <a:pt x="270204" y="6543"/>
                  </a:lnTo>
                  <a:lnTo>
                    <a:pt x="270850" y="2553"/>
                  </a:lnTo>
                  <a:lnTo>
                    <a:pt x="270574" y="598"/>
                  </a:lnTo>
                  <a:lnTo>
                    <a:pt x="269686" y="0"/>
                  </a:lnTo>
                  <a:lnTo>
                    <a:pt x="268388" y="307"/>
                  </a:lnTo>
                  <a:lnTo>
                    <a:pt x="262371" y="46048"/>
                  </a:lnTo>
                  <a:lnTo>
                    <a:pt x="253960" y="88140"/>
                  </a:lnTo>
                  <a:lnTo>
                    <a:pt x="246999" y="129304"/>
                  </a:lnTo>
                  <a:lnTo>
                    <a:pt x="240467" y="167137"/>
                  </a:lnTo>
                  <a:lnTo>
                    <a:pt x="235311" y="201833"/>
                  </a:lnTo>
                  <a:lnTo>
                    <a:pt x="235593" y="206123"/>
                  </a:lnTo>
                  <a:lnTo>
                    <a:pt x="236488" y="208278"/>
                  </a:lnTo>
                  <a:lnTo>
                    <a:pt x="237788" y="209009"/>
                  </a:lnTo>
                  <a:lnTo>
                    <a:pt x="242997" y="204177"/>
                  </a:lnTo>
                  <a:lnTo>
                    <a:pt x="280121" y="159439"/>
                  </a:lnTo>
                  <a:lnTo>
                    <a:pt x="288859" y="152983"/>
                  </a:lnTo>
                  <a:lnTo>
                    <a:pt x="293164" y="152390"/>
                  </a:lnTo>
                  <a:lnTo>
                    <a:pt x="301712" y="155494"/>
                  </a:lnTo>
                  <a:lnTo>
                    <a:pt x="308332" y="163459"/>
                  </a:lnTo>
                  <a:lnTo>
                    <a:pt x="312920" y="174760"/>
                  </a:lnTo>
                  <a:lnTo>
                    <a:pt x="320634" y="216380"/>
                  </a:lnTo>
                  <a:lnTo>
                    <a:pt x="322942" y="242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37"/>
          <p:cNvGrpSpPr/>
          <p:nvPr/>
        </p:nvGrpSpPr>
        <p:grpSpPr>
          <a:xfrm>
            <a:off x="9210864" y="1294021"/>
            <a:ext cx="441137" cy="243703"/>
            <a:chOff x="9210864" y="1294021"/>
            <a:chExt cx="441137" cy="243703"/>
          </a:xfrm>
        </p:grpSpPr>
        <p:sp>
          <p:nvSpPr>
            <p:cNvPr id="113" name="SMARTInkShape-2563"/>
            <p:cNvSpPr/>
            <p:nvPr>
              <p:custDataLst>
                <p:tags r:id="rId154"/>
              </p:custDataLst>
            </p:nvPr>
          </p:nvSpPr>
          <p:spPr>
            <a:xfrm>
              <a:off x="9210864" y="1301133"/>
              <a:ext cx="218887" cy="236591"/>
            </a:xfrm>
            <a:custGeom>
              <a:avLst/>
              <a:gdLst/>
              <a:ahLst/>
              <a:cxnLst/>
              <a:rect l="0" t="0" r="0" b="0"/>
              <a:pathLst>
                <a:path w="218887" h="236591">
                  <a:moveTo>
                    <a:pt x="104586" y="19667"/>
                  </a:moveTo>
                  <a:lnTo>
                    <a:pt x="104586" y="19667"/>
                  </a:lnTo>
                  <a:lnTo>
                    <a:pt x="104586" y="14200"/>
                  </a:lnTo>
                  <a:lnTo>
                    <a:pt x="103880" y="13905"/>
                  </a:lnTo>
                  <a:lnTo>
                    <a:pt x="101215" y="13578"/>
                  </a:lnTo>
                  <a:lnTo>
                    <a:pt x="97679" y="19078"/>
                  </a:lnTo>
                  <a:lnTo>
                    <a:pt x="87579" y="60329"/>
                  </a:lnTo>
                  <a:lnTo>
                    <a:pt x="79171" y="107949"/>
                  </a:lnTo>
                  <a:lnTo>
                    <a:pt x="72832" y="149071"/>
                  </a:lnTo>
                  <a:lnTo>
                    <a:pt x="68366" y="185479"/>
                  </a:lnTo>
                  <a:lnTo>
                    <a:pt x="68925" y="215552"/>
                  </a:lnTo>
                  <a:lnTo>
                    <a:pt x="72509" y="227377"/>
                  </a:lnTo>
                  <a:lnTo>
                    <a:pt x="78805" y="234984"/>
                  </a:lnTo>
                  <a:lnTo>
                    <a:pt x="83166" y="236590"/>
                  </a:lnTo>
                  <a:lnTo>
                    <a:pt x="93654" y="236492"/>
                  </a:lnTo>
                  <a:lnTo>
                    <a:pt x="98004" y="233361"/>
                  </a:lnTo>
                  <a:lnTo>
                    <a:pt x="104719" y="222357"/>
                  </a:lnTo>
                  <a:lnTo>
                    <a:pt x="109093" y="203666"/>
                  </a:lnTo>
                  <a:lnTo>
                    <a:pt x="100277" y="174609"/>
                  </a:lnTo>
                  <a:lnTo>
                    <a:pt x="84259" y="149302"/>
                  </a:lnTo>
                  <a:lnTo>
                    <a:pt x="55994" y="131769"/>
                  </a:lnTo>
                  <a:lnTo>
                    <a:pt x="13668" y="117624"/>
                  </a:lnTo>
                  <a:lnTo>
                    <a:pt x="0" y="115452"/>
                  </a:lnTo>
                  <a:lnTo>
                    <a:pt x="290" y="114568"/>
                  </a:lnTo>
                  <a:lnTo>
                    <a:pt x="42157" y="84424"/>
                  </a:lnTo>
                  <a:lnTo>
                    <a:pt x="85399" y="51582"/>
                  </a:lnTo>
                  <a:lnTo>
                    <a:pt x="126272" y="18357"/>
                  </a:lnTo>
                  <a:lnTo>
                    <a:pt x="147910" y="750"/>
                  </a:lnTo>
                  <a:lnTo>
                    <a:pt x="151109" y="0"/>
                  </a:lnTo>
                  <a:lnTo>
                    <a:pt x="153945" y="911"/>
                  </a:lnTo>
                  <a:lnTo>
                    <a:pt x="156542" y="2930"/>
                  </a:lnTo>
                  <a:lnTo>
                    <a:pt x="157567" y="6392"/>
                  </a:lnTo>
                  <a:lnTo>
                    <a:pt x="155812" y="46611"/>
                  </a:lnTo>
                  <a:lnTo>
                    <a:pt x="152141" y="83625"/>
                  </a:lnTo>
                  <a:lnTo>
                    <a:pt x="144580" y="129693"/>
                  </a:lnTo>
                  <a:lnTo>
                    <a:pt x="137152" y="177241"/>
                  </a:lnTo>
                  <a:lnTo>
                    <a:pt x="136880" y="178338"/>
                  </a:lnTo>
                  <a:lnTo>
                    <a:pt x="136699" y="178364"/>
                  </a:lnTo>
                  <a:lnTo>
                    <a:pt x="175658" y="139103"/>
                  </a:lnTo>
                  <a:lnTo>
                    <a:pt x="181601" y="136685"/>
                  </a:lnTo>
                  <a:lnTo>
                    <a:pt x="187679" y="136485"/>
                  </a:lnTo>
                  <a:lnTo>
                    <a:pt x="202584" y="141063"/>
                  </a:lnTo>
                  <a:lnTo>
                    <a:pt x="205901" y="142931"/>
                  </a:lnTo>
                  <a:lnTo>
                    <a:pt x="211469" y="152532"/>
                  </a:lnTo>
                  <a:lnTo>
                    <a:pt x="217421" y="174950"/>
                  </a:lnTo>
                  <a:lnTo>
                    <a:pt x="218886" y="19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64"/>
            <p:cNvSpPr/>
            <p:nvPr>
              <p:custDataLst>
                <p:tags r:id="rId155"/>
              </p:custDataLst>
            </p:nvPr>
          </p:nvSpPr>
          <p:spPr>
            <a:xfrm>
              <a:off x="9462923" y="1294021"/>
              <a:ext cx="157328" cy="200905"/>
            </a:xfrm>
            <a:custGeom>
              <a:avLst/>
              <a:gdLst/>
              <a:ahLst/>
              <a:cxnLst/>
              <a:rect l="0" t="0" r="0" b="0"/>
              <a:pathLst>
                <a:path w="157328" h="200905">
                  <a:moveTo>
                    <a:pt x="30327" y="166479"/>
                  </a:moveTo>
                  <a:lnTo>
                    <a:pt x="30327" y="166479"/>
                  </a:lnTo>
                  <a:lnTo>
                    <a:pt x="39164" y="157640"/>
                  </a:lnTo>
                  <a:lnTo>
                    <a:pt x="45254" y="144810"/>
                  </a:lnTo>
                  <a:lnTo>
                    <a:pt x="45663" y="135446"/>
                  </a:lnTo>
                  <a:lnTo>
                    <a:pt x="43548" y="124679"/>
                  </a:lnTo>
                  <a:lnTo>
                    <a:pt x="41963" y="123796"/>
                  </a:lnTo>
                  <a:lnTo>
                    <a:pt x="36439" y="122814"/>
                  </a:lnTo>
                  <a:lnTo>
                    <a:pt x="22024" y="129004"/>
                  </a:lnTo>
                  <a:lnTo>
                    <a:pt x="14173" y="137829"/>
                  </a:lnTo>
                  <a:lnTo>
                    <a:pt x="3382" y="164112"/>
                  </a:lnTo>
                  <a:lnTo>
                    <a:pt x="0" y="178086"/>
                  </a:lnTo>
                  <a:lnTo>
                    <a:pt x="1092" y="184102"/>
                  </a:lnTo>
                  <a:lnTo>
                    <a:pt x="2370" y="186694"/>
                  </a:lnTo>
                  <a:lnTo>
                    <a:pt x="4632" y="187717"/>
                  </a:lnTo>
                  <a:lnTo>
                    <a:pt x="10910" y="186972"/>
                  </a:lnTo>
                  <a:lnTo>
                    <a:pt x="19008" y="182585"/>
                  </a:lnTo>
                  <a:lnTo>
                    <a:pt x="35403" y="161623"/>
                  </a:lnTo>
                  <a:lnTo>
                    <a:pt x="36534" y="162536"/>
                  </a:lnTo>
                  <a:lnTo>
                    <a:pt x="39671" y="167314"/>
                  </a:lnTo>
                  <a:lnTo>
                    <a:pt x="43774" y="181879"/>
                  </a:lnTo>
                  <a:lnTo>
                    <a:pt x="49474" y="190021"/>
                  </a:lnTo>
                  <a:lnTo>
                    <a:pt x="54829" y="194581"/>
                  </a:lnTo>
                  <a:lnTo>
                    <a:pt x="57245" y="195797"/>
                  </a:lnTo>
                  <a:lnTo>
                    <a:pt x="60267" y="195197"/>
                  </a:lnTo>
                  <a:lnTo>
                    <a:pt x="67387" y="190767"/>
                  </a:lnTo>
                  <a:lnTo>
                    <a:pt x="87820" y="166285"/>
                  </a:lnTo>
                  <a:lnTo>
                    <a:pt x="110527" y="122587"/>
                  </a:lnTo>
                  <a:lnTo>
                    <a:pt x="126871" y="81076"/>
                  </a:lnTo>
                  <a:lnTo>
                    <a:pt x="142765" y="41032"/>
                  </a:lnTo>
                  <a:lnTo>
                    <a:pt x="155723" y="368"/>
                  </a:lnTo>
                  <a:lnTo>
                    <a:pt x="155552" y="0"/>
                  </a:lnTo>
                  <a:lnTo>
                    <a:pt x="153481" y="3353"/>
                  </a:lnTo>
                  <a:lnTo>
                    <a:pt x="142517" y="48598"/>
                  </a:lnTo>
                  <a:lnTo>
                    <a:pt x="133184" y="86631"/>
                  </a:lnTo>
                  <a:lnTo>
                    <a:pt x="125949" y="125416"/>
                  </a:lnTo>
                  <a:lnTo>
                    <a:pt x="120555" y="170127"/>
                  </a:lnTo>
                  <a:lnTo>
                    <a:pt x="123580" y="185974"/>
                  </a:lnTo>
                  <a:lnTo>
                    <a:pt x="128923" y="196310"/>
                  </a:lnTo>
                  <a:lnTo>
                    <a:pt x="133649" y="200904"/>
                  </a:lnTo>
                  <a:lnTo>
                    <a:pt x="137308" y="200718"/>
                  </a:lnTo>
                  <a:lnTo>
                    <a:pt x="147018" y="196748"/>
                  </a:lnTo>
                  <a:lnTo>
                    <a:pt x="150455" y="193714"/>
                  </a:lnTo>
                  <a:lnTo>
                    <a:pt x="157327" y="17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65"/>
            <p:cNvSpPr/>
            <p:nvPr>
              <p:custDataLst>
                <p:tags r:id="rId156"/>
              </p:custDataLst>
            </p:nvPr>
          </p:nvSpPr>
          <p:spPr>
            <a:xfrm>
              <a:off x="9547029" y="1365250"/>
              <a:ext cx="104972" cy="19051"/>
            </a:xfrm>
            <a:custGeom>
              <a:avLst/>
              <a:gdLst/>
              <a:ahLst/>
              <a:cxnLst/>
              <a:rect l="0" t="0" r="0" b="0"/>
              <a:pathLst>
                <a:path w="104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645" y="19050"/>
                  </a:lnTo>
                  <a:lnTo>
                    <a:pt x="9347" y="17169"/>
                  </a:lnTo>
                  <a:lnTo>
                    <a:pt x="11588" y="15679"/>
                  </a:lnTo>
                  <a:lnTo>
                    <a:pt x="52305" y="9590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38"/>
          <p:cNvGrpSpPr/>
          <p:nvPr/>
        </p:nvGrpSpPr>
        <p:grpSpPr>
          <a:xfrm>
            <a:off x="10020300" y="1314012"/>
            <a:ext cx="196851" cy="281763"/>
            <a:chOff x="10020300" y="1314012"/>
            <a:chExt cx="196851" cy="281763"/>
          </a:xfrm>
        </p:grpSpPr>
        <p:sp>
          <p:nvSpPr>
            <p:cNvPr id="117" name="SMARTInkShape-2566"/>
            <p:cNvSpPr/>
            <p:nvPr>
              <p:custDataLst>
                <p:tags r:id="rId152"/>
              </p:custDataLst>
            </p:nvPr>
          </p:nvSpPr>
          <p:spPr>
            <a:xfrm>
              <a:off x="10020300" y="1314012"/>
              <a:ext cx="91893" cy="281763"/>
            </a:xfrm>
            <a:custGeom>
              <a:avLst/>
              <a:gdLst/>
              <a:ahLst/>
              <a:cxnLst/>
              <a:rect l="0" t="0" r="0" b="0"/>
              <a:pathLst>
                <a:path w="91893" h="281763">
                  <a:moveTo>
                    <a:pt x="0" y="63938"/>
                  </a:moveTo>
                  <a:lnTo>
                    <a:pt x="0" y="63938"/>
                  </a:lnTo>
                  <a:lnTo>
                    <a:pt x="5467" y="63938"/>
                  </a:lnTo>
                  <a:lnTo>
                    <a:pt x="6233" y="55767"/>
                  </a:lnTo>
                  <a:lnTo>
                    <a:pt x="6344" y="94109"/>
                  </a:lnTo>
                  <a:lnTo>
                    <a:pt x="6349" y="136717"/>
                  </a:lnTo>
                  <a:lnTo>
                    <a:pt x="9720" y="184190"/>
                  </a:lnTo>
                  <a:lnTo>
                    <a:pt x="12112" y="224412"/>
                  </a:lnTo>
                  <a:lnTo>
                    <a:pt x="15993" y="270928"/>
                  </a:lnTo>
                  <a:lnTo>
                    <a:pt x="18144" y="281666"/>
                  </a:lnTo>
                  <a:lnTo>
                    <a:pt x="18446" y="281762"/>
                  </a:lnTo>
                  <a:lnTo>
                    <a:pt x="23360" y="239619"/>
                  </a:lnTo>
                  <a:lnTo>
                    <a:pt x="24795" y="202304"/>
                  </a:lnTo>
                  <a:lnTo>
                    <a:pt x="25220" y="163105"/>
                  </a:lnTo>
                  <a:lnTo>
                    <a:pt x="25364" y="121940"/>
                  </a:lnTo>
                  <a:lnTo>
                    <a:pt x="27270" y="81359"/>
                  </a:lnTo>
                  <a:lnTo>
                    <a:pt x="32303" y="41818"/>
                  </a:lnTo>
                  <a:lnTo>
                    <a:pt x="38264" y="15286"/>
                  </a:lnTo>
                  <a:lnTo>
                    <a:pt x="46599" y="0"/>
                  </a:lnTo>
                  <a:lnTo>
                    <a:pt x="49411" y="146"/>
                  </a:lnTo>
                  <a:lnTo>
                    <a:pt x="68108" y="17751"/>
                  </a:lnTo>
                  <a:lnTo>
                    <a:pt x="87693" y="52541"/>
                  </a:lnTo>
                  <a:lnTo>
                    <a:pt x="91892" y="68045"/>
                  </a:lnTo>
                  <a:lnTo>
                    <a:pt x="89995" y="81991"/>
                  </a:lnTo>
                  <a:lnTo>
                    <a:pt x="83742" y="94539"/>
                  </a:lnTo>
                  <a:lnTo>
                    <a:pt x="73907" y="104820"/>
                  </a:lnTo>
                  <a:lnTo>
                    <a:pt x="64362" y="110330"/>
                  </a:lnTo>
                  <a:lnTo>
                    <a:pt x="47292" y="113432"/>
                  </a:lnTo>
                  <a:lnTo>
                    <a:pt x="26353" y="114480"/>
                  </a:lnTo>
                  <a:lnTo>
                    <a:pt x="23919" y="115271"/>
                  </a:lnTo>
                  <a:lnTo>
                    <a:pt x="22296" y="116505"/>
                  </a:lnTo>
                  <a:lnTo>
                    <a:pt x="20492" y="119757"/>
                  </a:lnTo>
                  <a:lnTo>
                    <a:pt x="19050" y="12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67"/>
            <p:cNvSpPr/>
            <p:nvPr>
              <p:custDataLst>
                <p:tags r:id="rId153"/>
              </p:custDataLst>
            </p:nvPr>
          </p:nvSpPr>
          <p:spPr>
            <a:xfrm>
              <a:off x="10111892" y="1441450"/>
              <a:ext cx="105259" cy="134582"/>
            </a:xfrm>
            <a:custGeom>
              <a:avLst/>
              <a:gdLst/>
              <a:ahLst/>
              <a:cxnLst/>
              <a:rect l="0" t="0" r="0" b="0"/>
              <a:pathLst>
                <a:path w="105259" h="134582">
                  <a:moveTo>
                    <a:pt x="3658" y="57150"/>
                  </a:moveTo>
                  <a:lnTo>
                    <a:pt x="3658" y="57150"/>
                  </a:lnTo>
                  <a:lnTo>
                    <a:pt x="3658" y="48311"/>
                  </a:lnTo>
                  <a:lnTo>
                    <a:pt x="1777" y="44285"/>
                  </a:lnTo>
                  <a:lnTo>
                    <a:pt x="287" y="42223"/>
                  </a:lnTo>
                  <a:lnTo>
                    <a:pt x="0" y="40849"/>
                  </a:lnTo>
                  <a:lnTo>
                    <a:pt x="514" y="39932"/>
                  </a:lnTo>
                  <a:lnTo>
                    <a:pt x="1561" y="39322"/>
                  </a:lnTo>
                  <a:lnTo>
                    <a:pt x="13150" y="45204"/>
                  </a:lnTo>
                  <a:lnTo>
                    <a:pt x="26618" y="59255"/>
                  </a:lnTo>
                  <a:lnTo>
                    <a:pt x="39545" y="80195"/>
                  </a:lnTo>
                  <a:lnTo>
                    <a:pt x="45570" y="107644"/>
                  </a:lnTo>
                  <a:lnTo>
                    <a:pt x="45100" y="120279"/>
                  </a:lnTo>
                  <a:lnTo>
                    <a:pt x="43986" y="124636"/>
                  </a:lnTo>
                  <a:lnTo>
                    <a:pt x="38985" y="131358"/>
                  </a:lnTo>
                  <a:lnTo>
                    <a:pt x="35675" y="134139"/>
                  </a:lnTo>
                  <a:lnTo>
                    <a:pt x="33470" y="134581"/>
                  </a:lnTo>
                  <a:lnTo>
                    <a:pt x="31999" y="133465"/>
                  </a:lnTo>
                  <a:lnTo>
                    <a:pt x="31019" y="131310"/>
                  </a:lnTo>
                  <a:lnTo>
                    <a:pt x="29229" y="90750"/>
                  </a:lnTo>
                  <a:lnTo>
                    <a:pt x="34778" y="71613"/>
                  </a:lnTo>
                  <a:lnTo>
                    <a:pt x="63897" y="24849"/>
                  </a:lnTo>
                  <a:lnTo>
                    <a:pt x="72058" y="16688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39"/>
          <p:cNvGrpSpPr/>
          <p:nvPr/>
        </p:nvGrpSpPr>
        <p:grpSpPr>
          <a:xfrm>
            <a:off x="10332207" y="1298379"/>
            <a:ext cx="1165333" cy="309804"/>
            <a:chOff x="10332207" y="1298379"/>
            <a:chExt cx="1165333" cy="309804"/>
          </a:xfrm>
        </p:grpSpPr>
        <p:sp>
          <p:nvSpPr>
            <p:cNvPr id="120" name="SMARTInkShape-2568"/>
            <p:cNvSpPr/>
            <p:nvPr>
              <p:custDataLst>
                <p:tags r:id="rId142"/>
              </p:custDataLst>
            </p:nvPr>
          </p:nvSpPr>
          <p:spPr>
            <a:xfrm>
              <a:off x="10332207" y="1309267"/>
              <a:ext cx="100844" cy="298916"/>
            </a:xfrm>
            <a:custGeom>
              <a:avLst/>
              <a:gdLst/>
              <a:ahLst/>
              <a:cxnLst/>
              <a:rect l="0" t="0" r="0" b="0"/>
              <a:pathLst>
                <a:path w="100844" h="298916">
                  <a:moveTo>
                    <a:pt x="75443" y="17883"/>
                  </a:moveTo>
                  <a:lnTo>
                    <a:pt x="75443" y="17883"/>
                  </a:lnTo>
                  <a:lnTo>
                    <a:pt x="75442" y="14512"/>
                  </a:lnTo>
                  <a:lnTo>
                    <a:pt x="76148" y="13519"/>
                  </a:lnTo>
                  <a:lnTo>
                    <a:pt x="77324" y="12857"/>
                  </a:lnTo>
                  <a:lnTo>
                    <a:pt x="78813" y="12416"/>
                  </a:lnTo>
                  <a:lnTo>
                    <a:pt x="88308" y="4742"/>
                  </a:lnTo>
                  <a:lnTo>
                    <a:pt x="93271" y="0"/>
                  </a:lnTo>
                  <a:lnTo>
                    <a:pt x="90760" y="2550"/>
                  </a:lnTo>
                  <a:lnTo>
                    <a:pt x="85543" y="4013"/>
                  </a:lnTo>
                  <a:lnTo>
                    <a:pt x="82177" y="4403"/>
                  </a:lnTo>
                  <a:lnTo>
                    <a:pt x="74673" y="8599"/>
                  </a:lnTo>
                  <a:lnTo>
                    <a:pt x="54175" y="27505"/>
                  </a:lnTo>
                  <a:lnTo>
                    <a:pt x="29726" y="66527"/>
                  </a:lnTo>
                  <a:lnTo>
                    <a:pt x="11117" y="111845"/>
                  </a:lnTo>
                  <a:lnTo>
                    <a:pt x="3076" y="138387"/>
                  </a:lnTo>
                  <a:lnTo>
                    <a:pt x="0" y="184208"/>
                  </a:lnTo>
                  <a:lnTo>
                    <a:pt x="1348" y="213920"/>
                  </a:lnTo>
                  <a:lnTo>
                    <a:pt x="11515" y="255104"/>
                  </a:lnTo>
                  <a:lnTo>
                    <a:pt x="31381" y="287025"/>
                  </a:lnTo>
                  <a:lnTo>
                    <a:pt x="42219" y="294605"/>
                  </a:lnTo>
                  <a:lnTo>
                    <a:pt x="55738" y="298915"/>
                  </a:lnTo>
                  <a:lnTo>
                    <a:pt x="75249" y="297375"/>
                  </a:lnTo>
                  <a:lnTo>
                    <a:pt x="100843" y="290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69"/>
            <p:cNvSpPr/>
            <p:nvPr>
              <p:custDataLst>
                <p:tags r:id="rId143"/>
              </p:custDataLst>
            </p:nvPr>
          </p:nvSpPr>
          <p:spPr>
            <a:xfrm>
              <a:off x="10485637" y="1387382"/>
              <a:ext cx="169664" cy="178130"/>
            </a:xfrm>
            <a:custGeom>
              <a:avLst/>
              <a:gdLst/>
              <a:ahLst/>
              <a:cxnLst/>
              <a:rect l="0" t="0" r="0" b="0"/>
              <a:pathLst>
                <a:path w="169664" h="178130">
                  <a:moveTo>
                    <a:pt x="74413" y="28668"/>
                  </a:moveTo>
                  <a:lnTo>
                    <a:pt x="74413" y="28668"/>
                  </a:lnTo>
                  <a:lnTo>
                    <a:pt x="64954" y="19209"/>
                  </a:lnTo>
                  <a:lnTo>
                    <a:pt x="63168" y="18834"/>
                  </a:lnTo>
                  <a:lnTo>
                    <a:pt x="61271" y="19290"/>
                  </a:lnTo>
                  <a:lnTo>
                    <a:pt x="49788" y="25091"/>
                  </a:lnTo>
                  <a:lnTo>
                    <a:pt x="33931" y="43170"/>
                  </a:lnTo>
                  <a:lnTo>
                    <a:pt x="12994" y="80097"/>
                  </a:lnTo>
                  <a:lnTo>
                    <a:pt x="647" y="126867"/>
                  </a:lnTo>
                  <a:lnTo>
                    <a:pt x="0" y="141456"/>
                  </a:lnTo>
                  <a:lnTo>
                    <a:pt x="2065" y="154996"/>
                  </a:lnTo>
                  <a:lnTo>
                    <a:pt x="7216" y="166188"/>
                  </a:lnTo>
                  <a:lnTo>
                    <a:pt x="10565" y="171148"/>
                  </a:lnTo>
                  <a:lnTo>
                    <a:pt x="14915" y="174454"/>
                  </a:lnTo>
                  <a:lnTo>
                    <a:pt x="25391" y="178129"/>
                  </a:lnTo>
                  <a:lnTo>
                    <a:pt x="43189" y="176826"/>
                  </a:lnTo>
                  <a:lnTo>
                    <a:pt x="61869" y="165230"/>
                  </a:lnTo>
                  <a:lnTo>
                    <a:pt x="87143" y="131503"/>
                  </a:lnTo>
                  <a:lnTo>
                    <a:pt x="104055" y="98414"/>
                  </a:lnTo>
                  <a:lnTo>
                    <a:pt x="110842" y="59352"/>
                  </a:lnTo>
                  <a:lnTo>
                    <a:pt x="110359" y="40189"/>
                  </a:lnTo>
                  <a:lnTo>
                    <a:pt x="105441" y="24616"/>
                  </a:lnTo>
                  <a:lnTo>
                    <a:pt x="96671" y="12521"/>
                  </a:lnTo>
                  <a:lnTo>
                    <a:pt x="86422" y="3853"/>
                  </a:lnTo>
                  <a:lnTo>
                    <a:pt x="77163" y="0"/>
                  </a:lnTo>
                  <a:lnTo>
                    <a:pt x="64582" y="2051"/>
                  </a:lnTo>
                  <a:lnTo>
                    <a:pt x="50994" y="8371"/>
                  </a:lnTo>
                  <a:lnTo>
                    <a:pt x="40251" y="18236"/>
                  </a:lnTo>
                  <a:lnTo>
                    <a:pt x="34535" y="27795"/>
                  </a:lnTo>
                  <a:lnTo>
                    <a:pt x="30866" y="45429"/>
                  </a:lnTo>
                  <a:lnTo>
                    <a:pt x="33601" y="61621"/>
                  </a:lnTo>
                  <a:lnTo>
                    <a:pt x="36622" y="65454"/>
                  </a:lnTo>
                  <a:lnTo>
                    <a:pt x="45623" y="69712"/>
                  </a:lnTo>
                  <a:lnTo>
                    <a:pt x="82444" y="71739"/>
                  </a:lnTo>
                  <a:lnTo>
                    <a:pt x="169663" y="5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70"/>
            <p:cNvSpPr/>
            <p:nvPr>
              <p:custDataLst>
                <p:tags r:id="rId144"/>
              </p:custDataLst>
            </p:nvPr>
          </p:nvSpPr>
          <p:spPr>
            <a:xfrm>
              <a:off x="10745830" y="1429894"/>
              <a:ext cx="112671" cy="149430"/>
            </a:xfrm>
            <a:custGeom>
              <a:avLst/>
              <a:gdLst/>
              <a:ahLst/>
              <a:cxnLst/>
              <a:rect l="0" t="0" r="0" b="0"/>
              <a:pathLst>
                <a:path w="112671" h="149430">
                  <a:moveTo>
                    <a:pt x="74570" y="11556"/>
                  </a:moveTo>
                  <a:lnTo>
                    <a:pt x="74570" y="11556"/>
                  </a:lnTo>
                  <a:lnTo>
                    <a:pt x="77940" y="11556"/>
                  </a:lnTo>
                  <a:lnTo>
                    <a:pt x="78933" y="10850"/>
                  </a:lnTo>
                  <a:lnTo>
                    <a:pt x="79596" y="9675"/>
                  </a:lnTo>
                  <a:lnTo>
                    <a:pt x="80659" y="2718"/>
                  </a:lnTo>
                  <a:lnTo>
                    <a:pt x="79335" y="1430"/>
                  </a:lnTo>
                  <a:lnTo>
                    <a:pt x="74100" y="0"/>
                  </a:lnTo>
                  <a:lnTo>
                    <a:pt x="71435" y="324"/>
                  </a:lnTo>
                  <a:lnTo>
                    <a:pt x="53156" y="11166"/>
                  </a:lnTo>
                  <a:lnTo>
                    <a:pt x="26050" y="43829"/>
                  </a:lnTo>
                  <a:lnTo>
                    <a:pt x="6624" y="85177"/>
                  </a:lnTo>
                  <a:lnTo>
                    <a:pt x="815" y="107923"/>
                  </a:lnTo>
                  <a:lnTo>
                    <a:pt x="0" y="116017"/>
                  </a:lnTo>
                  <a:lnTo>
                    <a:pt x="2858" y="128774"/>
                  </a:lnTo>
                  <a:lnTo>
                    <a:pt x="8832" y="138442"/>
                  </a:lnTo>
                  <a:lnTo>
                    <a:pt x="16190" y="145090"/>
                  </a:lnTo>
                  <a:lnTo>
                    <a:pt x="38379" y="149429"/>
                  </a:lnTo>
                  <a:lnTo>
                    <a:pt x="77749" y="144108"/>
                  </a:lnTo>
                  <a:lnTo>
                    <a:pt x="99736" y="138320"/>
                  </a:lnTo>
                  <a:lnTo>
                    <a:pt x="106922" y="134218"/>
                  </a:lnTo>
                  <a:lnTo>
                    <a:pt x="11267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71"/>
            <p:cNvSpPr/>
            <p:nvPr>
              <p:custDataLst>
                <p:tags r:id="rId145"/>
              </p:custDataLst>
            </p:nvPr>
          </p:nvSpPr>
          <p:spPr>
            <a:xfrm>
              <a:off x="10738733" y="149860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0" y="17168"/>
                  </a:lnTo>
                  <a:lnTo>
                    <a:pt x="0" y="15679"/>
                  </a:lnTo>
                  <a:lnTo>
                    <a:pt x="410" y="14686"/>
                  </a:lnTo>
                  <a:lnTo>
                    <a:pt x="1391" y="14024"/>
                  </a:lnTo>
                  <a:lnTo>
                    <a:pt x="5067" y="13288"/>
                  </a:lnTo>
                  <a:lnTo>
                    <a:pt x="52380" y="6248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72"/>
            <p:cNvSpPr/>
            <p:nvPr>
              <p:custDataLst>
                <p:tags r:id="rId146"/>
              </p:custDataLst>
            </p:nvPr>
          </p:nvSpPr>
          <p:spPr>
            <a:xfrm>
              <a:off x="10981940" y="1362406"/>
              <a:ext cx="92461" cy="180645"/>
            </a:xfrm>
            <a:custGeom>
              <a:avLst/>
              <a:gdLst/>
              <a:ahLst/>
              <a:cxnLst/>
              <a:rect l="0" t="0" r="0" b="0"/>
              <a:pathLst>
                <a:path w="92461" h="180645">
                  <a:moveTo>
                    <a:pt x="92460" y="21894"/>
                  </a:moveTo>
                  <a:lnTo>
                    <a:pt x="92460" y="21894"/>
                  </a:lnTo>
                  <a:lnTo>
                    <a:pt x="92459" y="13056"/>
                  </a:lnTo>
                  <a:lnTo>
                    <a:pt x="90579" y="9029"/>
                  </a:lnTo>
                  <a:lnTo>
                    <a:pt x="83622" y="695"/>
                  </a:lnTo>
                  <a:lnTo>
                    <a:pt x="81629" y="0"/>
                  </a:lnTo>
                  <a:lnTo>
                    <a:pt x="79594" y="243"/>
                  </a:lnTo>
                  <a:lnTo>
                    <a:pt x="67889" y="5701"/>
                  </a:lnTo>
                  <a:lnTo>
                    <a:pt x="47625" y="23713"/>
                  </a:lnTo>
                  <a:lnTo>
                    <a:pt x="21584" y="63996"/>
                  </a:lnTo>
                  <a:lnTo>
                    <a:pt x="3488" y="102151"/>
                  </a:lnTo>
                  <a:lnTo>
                    <a:pt x="0" y="122239"/>
                  </a:lnTo>
                  <a:lnTo>
                    <a:pt x="2213" y="141046"/>
                  </a:lnTo>
                  <a:lnTo>
                    <a:pt x="7899" y="156695"/>
                  </a:lnTo>
                  <a:lnTo>
                    <a:pt x="15131" y="166002"/>
                  </a:lnTo>
                  <a:lnTo>
                    <a:pt x="60710" y="180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73"/>
            <p:cNvSpPr/>
            <p:nvPr>
              <p:custDataLst>
                <p:tags r:id="rId147"/>
              </p:custDataLst>
            </p:nvPr>
          </p:nvSpPr>
          <p:spPr>
            <a:xfrm>
              <a:off x="11082010" y="1448501"/>
              <a:ext cx="81291" cy="76085"/>
            </a:xfrm>
            <a:custGeom>
              <a:avLst/>
              <a:gdLst/>
              <a:ahLst/>
              <a:cxnLst/>
              <a:rect l="0" t="0" r="0" b="0"/>
              <a:pathLst>
                <a:path w="81291" h="76085">
                  <a:moveTo>
                    <a:pt x="49540" y="31049"/>
                  </a:moveTo>
                  <a:lnTo>
                    <a:pt x="49540" y="31049"/>
                  </a:lnTo>
                  <a:lnTo>
                    <a:pt x="49539" y="27678"/>
                  </a:lnTo>
                  <a:lnTo>
                    <a:pt x="37983" y="1665"/>
                  </a:lnTo>
                  <a:lnTo>
                    <a:pt x="33586" y="351"/>
                  </a:lnTo>
                  <a:lnTo>
                    <a:pt x="30437" y="0"/>
                  </a:lnTo>
                  <a:lnTo>
                    <a:pt x="25057" y="1492"/>
                  </a:lnTo>
                  <a:lnTo>
                    <a:pt x="22635" y="2878"/>
                  </a:lnTo>
                  <a:lnTo>
                    <a:pt x="18061" y="10062"/>
                  </a:lnTo>
                  <a:lnTo>
                    <a:pt x="1572" y="50154"/>
                  </a:lnTo>
                  <a:lnTo>
                    <a:pt x="0" y="59766"/>
                  </a:lnTo>
                  <a:lnTo>
                    <a:pt x="1181" y="68742"/>
                  </a:lnTo>
                  <a:lnTo>
                    <a:pt x="2484" y="73111"/>
                  </a:lnTo>
                  <a:lnTo>
                    <a:pt x="4764" y="75318"/>
                  </a:lnTo>
                  <a:lnTo>
                    <a:pt x="7694" y="76084"/>
                  </a:lnTo>
                  <a:lnTo>
                    <a:pt x="11059" y="75889"/>
                  </a:lnTo>
                  <a:lnTo>
                    <a:pt x="18562" y="71909"/>
                  </a:lnTo>
                  <a:lnTo>
                    <a:pt x="34877" y="57856"/>
                  </a:lnTo>
                  <a:lnTo>
                    <a:pt x="44098" y="42284"/>
                  </a:lnTo>
                  <a:lnTo>
                    <a:pt x="49063" y="26568"/>
                  </a:lnTo>
                  <a:lnTo>
                    <a:pt x="49928" y="26650"/>
                  </a:lnTo>
                  <a:lnTo>
                    <a:pt x="52769" y="28624"/>
                  </a:lnTo>
                  <a:lnTo>
                    <a:pt x="54503" y="33734"/>
                  </a:lnTo>
                  <a:lnTo>
                    <a:pt x="57360" y="44544"/>
                  </a:lnTo>
                  <a:lnTo>
                    <a:pt x="58987" y="48513"/>
                  </a:lnTo>
                  <a:lnTo>
                    <a:pt x="64557" y="54803"/>
                  </a:lnTo>
                  <a:lnTo>
                    <a:pt x="81290" y="6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74"/>
            <p:cNvSpPr/>
            <p:nvPr>
              <p:custDataLst>
                <p:tags r:id="rId148"/>
              </p:custDataLst>
            </p:nvPr>
          </p:nvSpPr>
          <p:spPr>
            <a:xfrm>
              <a:off x="11201400" y="1517650"/>
              <a:ext cx="18168" cy="63501"/>
            </a:xfrm>
            <a:custGeom>
              <a:avLst/>
              <a:gdLst/>
              <a:ahLst/>
              <a:cxnLst/>
              <a:rect l="0" t="0" r="0" b="0"/>
              <a:pathLst>
                <a:path w="18168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8167" y="23765"/>
                  </a:lnTo>
                  <a:lnTo>
                    <a:pt x="15418" y="361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75"/>
            <p:cNvSpPr/>
            <p:nvPr>
              <p:custDataLst>
                <p:tags r:id="rId149"/>
              </p:custDataLst>
            </p:nvPr>
          </p:nvSpPr>
          <p:spPr>
            <a:xfrm>
              <a:off x="11271250" y="1359162"/>
              <a:ext cx="49598" cy="169292"/>
            </a:xfrm>
            <a:custGeom>
              <a:avLst/>
              <a:gdLst/>
              <a:ahLst/>
              <a:cxnLst/>
              <a:rect l="0" t="0" r="0" b="0"/>
              <a:pathLst>
                <a:path w="49598" h="169292">
                  <a:moveTo>
                    <a:pt x="25400" y="6088"/>
                  </a:moveTo>
                  <a:lnTo>
                    <a:pt x="25400" y="6088"/>
                  </a:lnTo>
                  <a:lnTo>
                    <a:pt x="25400" y="0"/>
                  </a:lnTo>
                  <a:lnTo>
                    <a:pt x="20331" y="38727"/>
                  </a:lnTo>
                  <a:lnTo>
                    <a:pt x="12534" y="85599"/>
                  </a:lnTo>
                  <a:lnTo>
                    <a:pt x="4201" y="128725"/>
                  </a:lnTo>
                  <a:lnTo>
                    <a:pt x="369" y="155225"/>
                  </a:lnTo>
                  <a:lnTo>
                    <a:pt x="951" y="154901"/>
                  </a:lnTo>
                  <a:lnTo>
                    <a:pt x="23480" y="119362"/>
                  </a:lnTo>
                  <a:lnTo>
                    <a:pt x="35895" y="109365"/>
                  </a:lnTo>
                  <a:lnTo>
                    <a:pt x="37335" y="109512"/>
                  </a:lnTo>
                  <a:lnTo>
                    <a:pt x="40818" y="111556"/>
                  </a:lnTo>
                  <a:lnTo>
                    <a:pt x="46744" y="123416"/>
                  </a:lnTo>
                  <a:lnTo>
                    <a:pt x="49597" y="136964"/>
                  </a:lnTo>
                  <a:lnTo>
                    <a:pt x="47073" y="153286"/>
                  </a:lnTo>
                  <a:lnTo>
                    <a:pt x="41852" y="161585"/>
                  </a:lnTo>
                  <a:lnTo>
                    <a:pt x="38485" y="164786"/>
                  </a:lnTo>
                  <a:lnTo>
                    <a:pt x="30981" y="168343"/>
                  </a:lnTo>
                  <a:lnTo>
                    <a:pt x="27005" y="169291"/>
                  </a:lnTo>
                  <a:lnTo>
                    <a:pt x="18822" y="168463"/>
                  </a:lnTo>
                  <a:lnTo>
                    <a:pt x="11188" y="165744"/>
                  </a:lnTo>
                  <a:lnTo>
                    <a:pt x="5443" y="162183"/>
                  </a:lnTo>
                  <a:lnTo>
                    <a:pt x="2420" y="158249"/>
                  </a:lnTo>
                  <a:lnTo>
                    <a:pt x="0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76"/>
            <p:cNvSpPr/>
            <p:nvPr>
              <p:custDataLst>
                <p:tags r:id="rId150"/>
              </p:custDataLst>
            </p:nvPr>
          </p:nvSpPr>
          <p:spPr>
            <a:xfrm>
              <a:off x="11366500" y="1372744"/>
              <a:ext cx="36407" cy="151257"/>
            </a:xfrm>
            <a:custGeom>
              <a:avLst/>
              <a:gdLst/>
              <a:ahLst/>
              <a:cxnLst/>
              <a:rect l="0" t="0" r="0" b="0"/>
              <a:pathLst>
                <a:path w="36407" h="151257">
                  <a:moveTo>
                    <a:pt x="12700" y="11556"/>
                  </a:moveTo>
                  <a:lnTo>
                    <a:pt x="12700" y="11556"/>
                  </a:lnTo>
                  <a:lnTo>
                    <a:pt x="12699" y="0"/>
                  </a:lnTo>
                  <a:lnTo>
                    <a:pt x="13405" y="324"/>
                  </a:lnTo>
                  <a:lnTo>
                    <a:pt x="24909" y="11166"/>
                  </a:lnTo>
                  <a:lnTo>
                    <a:pt x="33093" y="29393"/>
                  </a:lnTo>
                  <a:lnTo>
                    <a:pt x="36406" y="69564"/>
                  </a:lnTo>
                  <a:lnTo>
                    <a:pt x="29116" y="108021"/>
                  </a:lnTo>
                  <a:lnTo>
                    <a:pt x="18270" y="133271"/>
                  </a:lnTo>
                  <a:lnTo>
                    <a:pt x="10941" y="143263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77"/>
            <p:cNvSpPr/>
            <p:nvPr>
              <p:custDataLst>
                <p:tags r:id="rId151"/>
              </p:custDataLst>
            </p:nvPr>
          </p:nvSpPr>
          <p:spPr>
            <a:xfrm>
              <a:off x="11430000" y="1298379"/>
              <a:ext cx="67540" cy="263722"/>
            </a:xfrm>
            <a:custGeom>
              <a:avLst/>
              <a:gdLst/>
              <a:ahLst/>
              <a:cxnLst/>
              <a:rect l="0" t="0" r="0" b="0"/>
              <a:pathLst>
                <a:path w="67540" h="263722">
                  <a:moveTo>
                    <a:pt x="38100" y="3371"/>
                  </a:moveTo>
                  <a:lnTo>
                    <a:pt x="38100" y="3371"/>
                  </a:lnTo>
                  <a:lnTo>
                    <a:pt x="41470" y="0"/>
                  </a:lnTo>
                  <a:lnTo>
                    <a:pt x="42463" y="418"/>
                  </a:lnTo>
                  <a:lnTo>
                    <a:pt x="62050" y="45903"/>
                  </a:lnTo>
                  <a:lnTo>
                    <a:pt x="67539" y="80884"/>
                  </a:lnTo>
                  <a:lnTo>
                    <a:pt x="65794" y="121431"/>
                  </a:lnTo>
                  <a:lnTo>
                    <a:pt x="58178" y="161218"/>
                  </a:lnTo>
                  <a:lnTo>
                    <a:pt x="41935" y="207647"/>
                  </a:lnTo>
                  <a:lnTo>
                    <a:pt x="21924" y="244099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540"/>
          <p:cNvGrpSpPr/>
          <p:nvPr/>
        </p:nvGrpSpPr>
        <p:grpSpPr>
          <a:xfrm>
            <a:off x="11527067" y="1384300"/>
            <a:ext cx="582384" cy="187500"/>
            <a:chOff x="11527067" y="1384300"/>
            <a:chExt cx="582384" cy="187500"/>
          </a:xfrm>
        </p:grpSpPr>
        <p:sp>
          <p:nvSpPr>
            <p:cNvPr id="131" name="SMARTInkShape-2578"/>
            <p:cNvSpPr/>
            <p:nvPr>
              <p:custDataLst>
                <p:tags r:id="rId136"/>
              </p:custDataLst>
            </p:nvPr>
          </p:nvSpPr>
          <p:spPr>
            <a:xfrm>
              <a:off x="11531600" y="1384300"/>
              <a:ext cx="101598" cy="127001"/>
            </a:xfrm>
            <a:custGeom>
              <a:avLst/>
              <a:gdLst/>
              <a:ahLst/>
              <a:cxnLst/>
              <a:rect l="0" t="0" r="0" b="0"/>
              <a:pathLst>
                <a:path w="101598" h="127001">
                  <a:moveTo>
                    <a:pt x="6350" y="0"/>
                  </a:moveTo>
                  <a:lnTo>
                    <a:pt x="6350" y="0"/>
                  </a:lnTo>
                  <a:lnTo>
                    <a:pt x="15188" y="0"/>
                  </a:lnTo>
                  <a:lnTo>
                    <a:pt x="24648" y="3371"/>
                  </a:lnTo>
                  <a:lnTo>
                    <a:pt x="70539" y="35711"/>
                  </a:lnTo>
                  <a:lnTo>
                    <a:pt x="83811" y="42698"/>
                  </a:lnTo>
                  <a:lnTo>
                    <a:pt x="88884" y="50769"/>
                  </a:lnTo>
                  <a:lnTo>
                    <a:pt x="101516" y="50800"/>
                  </a:lnTo>
                  <a:lnTo>
                    <a:pt x="101597" y="56888"/>
                  </a:lnTo>
                  <a:lnTo>
                    <a:pt x="95272" y="57149"/>
                  </a:lnTo>
                  <a:lnTo>
                    <a:pt x="95255" y="60521"/>
                  </a:lnTo>
                  <a:lnTo>
                    <a:pt x="94548" y="61514"/>
                  </a:lnTo>
                  <a:lnTo>
                    <a:pt x="91880" y="62617"/>
                  </a:lnTo>
                  <a:lnTo>
                    <a:pt x="90887" y="63617"/>
                  </a:lnTo>
                  <a:lnTo>
                    <a:pt x="87410" y="70291"/>
                  </a:lnTo>
                  <a:lnTo>
                    <a:pt x="73051" y="84855"/>
                  </a:lnTo>
                  <a:lnTo>
                    <a:pt x="29851" y="11294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79"/>
            <p:cNvSpPr/>
            <p:nvPr>
              <p:custDataLst>
                <p:tags r:id="rId137"/>
              </p:custDataLst>
            </p:nvPr>
          </p:nvSpPr>
          <p:spPr>
            <a:xfrm>
              <a:off x="11527067" y="1505027"/>
              <a:ext cx="122493" cy="66773"/>
            </a:xfrm>
            <a:custGeom>
              <a:avLst/>
              <a:gdLst/>
              <a:ahLst/>
              <a:cxnLst/>
              <a:rect l="0" t="0" r="0" b="0"/>
              <a:pathLst>
                <a:path w="122493" h="66773">
                  <a:moveTo>
                    <a:pt x="118833" y="6273"/>
                  </a:moveTo>
                  <a:lnTo>
                    <a:pt x="118833" y="6273"/>
                  </a:lnTo>
                  <a:lnTo>
                    <a:pt x="118831" y="806"/>
                  </a:lnTo>
                  <a:lnTo>
                    <a:pt x="119538" y="511"/>
                  </a:lnTo>
                  <a:lnTo>
                    <a:pt x="122492" y="97"/>
                  </a:lnTo>
                  <a:lnTo>
                    <a:pt x="120929" y="0"/>
                  </a:lnTo>
                  <a:lnTo>
                    <a:pt x="109341" y="3317"/>
                  </a:lnTo>
                  <a:lnTo>
                    <a:pt x="62491" y="35032"/>
                  </a:lnTo>
                  <a:lnTo>
                    <a:pt x="15184" y="58132"/>
                  </a:lnTo>
                  <a:lnTo>
                    <a:pt x="2273" y="63083"/>
                  </a:lnTo>
                  <a:lnTo>
                    <a:pt x="909" y="64608"/>
                  </a:lnTo>
                  <a:lnTo>
                    <a:pt x="0" y="66329"/>
                  </a:lnTo>
                  <a:lnTo>
                    <a:pt x="100" y="66772"/>
                  </a:lnTo>
                  <a:lnTo>
                    <a:pt x="4533" y="6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580"/>
            <p:cNvSpPr/>
            <p:nvPr>
              <p:custDataLst>
                <p:tags r:id="rId138"/>
              </p:custDataLst>
            </p:nvPr>
          </p:nvSpPr>
          <p:spPr>
            <a:xfrm>
              <a:off x="11767510" y="1393342"/>
              <a:ext cx="11154" cy="117959"/>
            </a:xfrm>
            <a:custGeom>
              <a:avLst/>
              <a:gdLst/>
              <a:ahLst/>
              <a:cxnLst/>
              <a:rect l="0" t="0" r="0" b="0"/>
              <a:pathLst>
                <a:path w="11154" h="117959">
                  <a:moveTo>
                    <a:pt x="5390" y="3658"/>
                  </a:moveTo>
                  <a:lnTo>
                    <a:pt x="5390" y="3658"/>
                  </a:lnTo>
                  <a:lnTo>
                    <a:pt x="8760" y="287"/>
                  </a:lnTo>
                  <a:lnTo>
                    <a:pt x="9753" y="0"/>
                  </a:lnTo>
                  <a:lnTo>
                    <a:pt x="10416" y="513"/>
                  </a:lnTo>
                  <a:lnTo>
                    <a:pt x="11153" y="2966"/>
                  </a:lnTo>
                  <a:lnTo>
                    <a:pt x="11019" y="46655"/>
                  </a:lnTo>
                  <a:lnTo>
                    <a:pt x="5271" y="89739"/>
                  </a:lnTo>
                  <a:lnTo>
                    <a:pt x="0" y="111820"/>
                  </a:lnTo>
                  <a:lnTo>
                    <a:pt x="385" y="113866"/>
                  </a:lnTo>
                  <a:lnTo>
                    <a:pt x="539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81"/>
            <p:cNvSpPr/>
            <p:nvPr>
              <p:custDataLst>
                <p:tags r:id="rId139"/>
              </p:custDataLst>
            </p:nvPr>
          </p:nvSpPr>
          <p:spPr>
            <a:xfrm>
              <a:off x="11823700" y="1466857"/>
              <a:ext cx="63501" cy="6344"/>
            </a:xfrm>
            <a:custGeom>
              <a:avLst/>
              <a:gdLst/>
              <a:ahLst/>
              <a:cxnLst/>
              <a:rect l="0" t="0" r="0" b="0"/>
              <a:pathLst>
                <a:path w="63501" h="6344">
                  <a:moveTo>
                    <a:pt x="0" y="6343"/>
                  </a:moveTo>
                  <a:lnTo>
                    <a:pt x="0" y="6343"/>
                  </a:lnTo>
                  <a:lnTo>
                    <a:pt x="0" y="876"/>
                  </a:lnTo>
                  <a:lnTo>
                    <a:pt x="704" y="581"/>
                  </a:lnTo>
                  <a:lnTo>
                    <a:pt x="32133" y="0"/>
                  </a:lnTo>
                  <a:lnTo>
                    <a:pt x="6350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82"/>
            <p:cNvSpPr/>
            <p:nvPr>
              <p:custDataLst>
                <p:tags r:id="rId140"/>
              </p:custDataLst>
            </p:nvPr>
          </p:nvSpPr>
          <p:spPr>
            <a:xfrm>
              <a:off x="11945480" y="1409700"/>
              <a:ext cx="123003" cy="127001"/>
            </a:xfrm>
            <a:custGeom>
              <a:avLst/>
              <a:gdLst/>
              <a:ahLst/>
              <a:cxnLst/>
              <a:rect l="0" t="0" r="0" b="0"/>
              <a:pathLst>
                <a:path w="123003" h="127001">
                  <a:moveTo>
                    <a:pt x="113170" y="0"/>
                  </a:moveTo>
                  <a:lnTo>
                    <a:pt x="113170" y="0"/>
                  </a:lnTo>
                  <a:lnTo>
                    <a:pt x="118638" y="0"/>
                  </a:lnTo>
                  <a:lnTo>
                    <a:pt x="122629" y="3371"/>
                  </a:lnTo>
                  <a:lnTo>
                    <a:pt x="123002" y="5775"/>
                  </a:lnTo>
                  <a:lnTo>
                    <a:pt x="121538" y="12209"/>
                  </a:lnTo>
                  <a:lnTo>
                    <a:pt x="109074" y="32907"/>
                  </a:lnTo>
                  <a:lnTo>
                    <a:pt x="78367" y="64882"/>
                  </a:lnTo>
                  <a:lnTo>
                    <a:pt x="47265" y="83315"/>
                  </a:lnTo>
                  <a:lnTo>
                    <a:pt x="29909" y="87245"/>
                  </a:lnTo>
                  <a:lnTo>
                    <a:pt x="19486" y="86283"/>
                  </a:lnTo>
                  <a:lnTo>
                    <a:pt x="11561" y="83504"/>
                  </a:lnTo>
                  <a:lnTo>
                    <a:pt x="9446" y="81775"/>
                  </a:lnTo>
                  <a:lnTo>
                    <a:pt x="6393" y="76561"/>
                  </a:lnTo>
                  <a:lnTo>
                    <a:pt x="0" y="56753"/>
                  </a:lnTo>
                  <a:lnTo>
                    <a:pt x="330" y="54063"/>
                  </a:lnTo>
                  <a:lnTo>
                    <a:pt x="2575" y="49193"/>
                  </a:lnTo>
                  <a:lnTo>
                    <a:pt x="4163" y="47612"/>
                  </a:lnTo>
                  <a:lnTo>
                    <a:pt x="7808" y="45855"/>
                  </a:lnTo>
                  <a:lnTo>
                    <a:pt x="13827" y="44866"/>
                  </a:lnTo>
                  <a:lnTo>
                    <a:pt x="44075" y="62163"/>
                  </a:lnTo>
                  <a:lnTo>
                    <a:pt x="70515" y="91062"/>
                  </a:lnTo>
                  <a:lnTo>
                    <a:pt x="79287" y="103025"/>
                  </a:lnTo>
                  <a:lnTo>
                    <a:pt x="104510" y="124105"/>
                  </a:lnTo>
                  <a:lnTo>
                    <a:pt x="11317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83"/>
            <p:cNvSpPr/>
            <p:nvPr>
              <p:custDataLst>
                <p:tags r:id="rId141"/>
              </p:custDataLst>
            </p:nvPr>
          </p:nvSpPr>
          <p:spPr>
            <a:xfrm>
              <a:off x="12103100" y="1549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5" y="4364"/>
                  </a:lnTo>
                  <a:lnTo>
                    <a:pt x="446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541"/>
          <p:cNvGrpSpPr/>
          <p:nvPr/>
        </p:nvGrpSpPr>
        <p:grpSpPr>
          <a:xfrm>
            <a:off x="2813050" y="1891350"/>
            <a:ext cx="654051" cy="603703"/>
            <a:chOff x="2813050" y="1891350"/>
            <a:chExt cx="654051" cy="603703"/>
          </a:xfrm>
        </p:grpSpPr>
        <p:sp>
          <p:nvSpPr>
            <p:cNvPr id="138" name="SMARTInkShape-2584"/>
            <p:cNvSpPr/>
            <p:nvPr>
              <p:custDataLst>
                <p:tags r:id="rId133"/>
              </p:custDataLst>
            </p:nvPr>
          </p:nvSpPr>
          <p:spPr>
            <a:xfrm>
              <a:off x="2813050" y="1891350"/>
              <a:ext cx="654051" cy="77849"/>
            </a:xfrm>
            <a:custGeom>
              <a:avLst/>
              <a:gdLst/>
              <a:ahLst/>
              <a:cxnLst/>
              <a:rect l="0" t="0" r="0" b="0"/>
              <a:pathLst>
                <a:path w="654051" h="77849">
                  <a:moveTo>
                    <a:pt x="0" y="20000"/>
                  </a:moveTo>
                  <a:lnTo>
                    <a:pt x="0" y="20000"/>
                  </a:lnTo>
                  <a:lnTo>
                    <a:pt x="3371" y="23371"/>
                  </a:lnTo>
                  <a:lnTo>
                    <a:pt x="5026" y="26907"/>
                  </a:lnTo>
                  <a:lnTo>
                    <a:pt x="7587" y="38418"/>
                  </a:lnTo>
                  <a:lnTo>
                    <a:pt x="17848" y="53444"/>
                  </a:lnTo>
                  <a:lnTo>
                    <a:pt x="38136" y="69891"/>
                  </a:lnTo>
                  <a:lnTo>
                    <a:pt x="53873" y="76981"/>
                  </a:lnTo>
                  <a:lnTo>
                    <a:pt x="94995" y="77848"/>
                  </a:lnTo>
                  <a:lnTo>
                    <a:pt x="122220" y="75240"/>
                  </a:lnTo>
                  <a:lnTo>
                    <a:pt x="162351" y="62708"/>
                  </a:lnTo>
                  <a:lnTo>
                    <a:pt x="199642" y="49039"/>
                  </a:lnTo>
                  <a:lnTo>
                    <a:pt x="244087" y="31897"/>
                  </a:lnTo>
                  <a:lnTo>
                    <a:pt x="283283" y="15529"/>
                  </a:lnTo>
                  <a:lnTo>
                    <a:pt x="322527" y="5163"/>
                  </a:lnTo>
                  <a:lnTo>
                    <a:pt x="340195" y="0"/>
                  </a:lnTo>
                  <a:lnTo>
                    <a:pt x="357456" y="57"/>
                  </a:lnTo>
                  <a:lnTo>
                    <a:pt x="370771" y="6198"/>
                  </a:lnTo>
                  <a:lnTo>
                    <a:pt x="384319" y="19673"/>
                  </a:lnTo>
                  <a:lnTo>
                    <a:pt x="398589" y="36869"/>
                  </a:lnTo>
                  <a:lnTo>
                    <a:pt x="417570" y="49614"/>
                  </a:lnTo>
                  <a:lnTo>
                    <a:pt x="444438" y="55586"/>
                  </a:lnTo>
                  <a:lnTo>
                    <a:pt x="481484" y="57355"/>
                  </a:lnTo>
                  <a:lnTo>
                    <a:pt x="525157" y="57247"/>
                  </a:lnTo>
                  <a:lnTo>
                    <a:pt x="564275" y="52987"/>
                  </a:lnTo>
                  <a:lnTo>
                    <a:pt x="610133" y="47108"/>
                  </a:lnTo>
                  <a:lnTo>
                    <a:pt x="654050" y="4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585"/>
            <p:cNvSpPr/>
            <p:nvPr>
              <p:custDataLst>
                <p:tags r:id="rId134"/>
              </p:custDataLst>
            </p:nvPr>
          </p:nvSpPr>
          <p:spPr>
            <a:xfrm>
              <a:off x="2927526" y="2227546"/>
              <a:ext cx="171275" cy="252970"/>
            </a:xfrm>
            <a:custGeom>
              <a:avLst/>
              <a:gdLst/>
              <a:ahLst/>
              <a:cxnLst/>
              <a:rect l="0" t="0" r="0" b="0"/>
              <a:pathLst>
                <a:path w="171275" h="252970">
                  <a:moveTo>
                    <a:pt x="114124" y="52104"/>
                  </a:moveTo>
                  <a:lnTo>
                    <a:pt x="114124" y="52104"/>
                  </a:lnTo>
                  <a:lnTo>
                    <a:pt x="114124" y="43265"/>
                  </a:lnTo>
                  <a:lnTo>
                    <a:pt x="107382" y="33806"/>
                  </a:lnTo>
                  <a:lnTo>
                    <a:pt x="84270" y="9651"/>
                  </a:lnTo>
                  <a:lnTo>
                    <a:pt x="64983" y="406"/>
                  </a:lnTo>
                  <a:lnTo>
                    <a:pt x="58080" y="0"/>
                  </a:lnTo>
                  <a:lnTo>
                    <a:pt x="44765" y="3311"/>
                  </a:lnTo>
                  <a:lnTo>
                    <a:pt x="21999" y="16480"/>
                  </a:lnTo>
                  <a:lnTo>
                    <a:pt x="4121" y="37159"/>
                  </a:lnTo>
                  <a:lnTo>
                    <a:pt x="87" y="54869"/>
                  </a:lnTo>
                  <a:lnTo>
                    <a:pt x="0" y="64531"/>
                  </a:lnTo>
                  <a:lnTo>
                    <a:pt x="5547" y="80910"/>
                  </a:lnTo>
                  <a:lnTo>
                    <a:pt x="16807" y="96387"/>
                  </a:lnTo>
                  <a:lnTo>
                    <a:pt x="19613" y="98559"/>
                  </a:lnTo>
                  <a:lnTo>
                    <a:pt x="43788" y="98246"/>
                  </a:lnTo>
                  <a:lnTo>
                    <a:pt x="74390" y="83571"/>
                  </a:lnTo>
                  <a:lnTo>
                    <a:pt x="95687" y="64720"/>
                  </a:lnTo>
                  <a:lnTo>
                    <a:pt x="125104" y="17144"/>
                  </a:lnTo>
                  <a:lnTo>
                    <a:pt x="125677" y="17508"/>
                  </a:lnTo>
                  <a:lnTo>
                    <a:pt x="133664" y="54290"/>
                  </a:lnTo>
                  <a:lnTo>
                    <a:pt x="139669" y="90852"/>
                  </a:lnTo>
                  <a:lnTo>
                    <a:pt x="145917" y="128496"/>
                  </a:lnTo>
                  <a:lnTo>
                    <a:pt x="152237" y="168342"/>
                  </a:lnTo>
                  <a:lnTo>
                    <a:pt x="160693" y="215941"/>
                  </a:lnTo>
                  <a:lnTo>
                    <a:pt x="164553" y="252969"/>
                  </a:lnTo>
                  <a:lnTo>
                    <a:pt x="165382" y="252336"/>
                  </a:lnTo>
                  <a:lnTo>
                    <a:pt x="171274" y="242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86"/>
            <p:cNvSpPr/>
            <p:nvPr>
              <p:custDataLst>
                <p:tags r:id="rId135"/>
              </p:custDataLst>
            </p:nvPr>
          </p:nvSpPr>
          <p:spPr>
            <a:xfrm>
              <a:off x="3172614" y="2235230"/>
              <a:ext cx="109494" cy="259823"/>
            </a:xfrm>
            <a:custGeom>
              <a:avLst/>
              <a:gdLst/>
              <a:ahLst/>
              <a:cxnLst/>
              <a:rect l="0" t="0" r="0" b="0"/>
              <a:pathLst>
                <a:path w="109494" h="259823">
                  <a:moveTo>
                    <a:pt x="84936" y="12670"/>
                  </a:moveTo>
                  <a:lnTo>
                    <a:pt x="84936" y="12670"/>
                  </a:lnTo>
                  <a:lnTo>
                    <a:pt x="84936" y="3832"/>
                  </a:lnTo>
                  <a:lnTo>
                    <a:pt x="84230" y="2544"/>
                  </a:lnTo>
                  <a:lnTo>
                    <a:pt x="83054" y="1686"/>
                  </a:lnTo>
                  <a:lnTo>
                    <a:pt x="79867" y="733"/>
                  </a:lnTo>
                  <a:lnTo>
                    <a:pt x="49431" y="0"/>
                  </a:lnTo>
                  <a:lnTo>
                    <a:pt x="22823" y="6881"/>
                  </a:lnTo>
                  <a:lnTo>
                    <a:pt x="14291" y="11508"/>
                  </a:lnTo>
                  <a:lnTo>
                    <a:pt x="8148" y="18268"/>
                  </a:lnTo>
                  <a:lnTo>
                    <a:pt x="722" y="33379"/>
                  </a:lnTo>
                  <a:lnTo>
                    <a:pt x="0" y="43276"/>
                  </a:lnTo>
                  <a:lnTo>
                    <a:pt x="9084" y="86679"/>
                  </a:lnTo>
                  <a:lnTo>
                    <a:pt x="16440" y="112963"/>
                  </a:lnTo>
                  <a:lnTo>
                    <a:pt x="20449" y="119107"/>
                  </a:lnTo>
                  <a:lnTo>
                    <a:pt x="24760" y="118066"/>
                  </a:lnTo>
                  <a:lnTo>
                    <a:pt x="31380" y="115957"/>
                  </a:lnTo>
                  <a:lnTo>
                    <a:pt x="51264" y="114492"/>
                  </a:lnTo>
                  <a:lnTo>
                    <a:pt x="67198" y="121078"/>
                  </a:lnTo>
                  <a:lnTo>
                    <a:pt x="85324" y="135337"/>
                  </a:lnTo>
                  <a:lnTo>
                    <a:pt x="100730" y="156339"/>
                  </a:lnTo>
                  <a:lnTo>
                    <a:pt x="107489" y="180435"/>
                  </a:lnTo>
                  <a:lnTo>
                    <a:pt x="109493" y="205449"/>
                  </a:lnTo>
                  <a:lnTo>
                    <a:pt x="104317" y="220411"/>
                  </a:lnTo>
                  <a:lnTo>
                    <a:pt x="83747" y="247263"/>
                  </a:lnTo>
                  <a:lnTo>
                    <a:pt x="67944" y="256398"/>
                  </a:lnTo>
                  <a:lnTo>
                    <a:pt x="58792" y="259822"/>
                  </a:lnTo>
                  <a:lnTo>
                    <a:pt x="15086" y="25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42"/>
          <p:cNvGrpSpPr/>
          <p:nvPr/>
        </p:nvGrpSpPr>
        <p:grpSpPr>
          <a:xfrm>
            <a:off x="9690194" y="2283190"/>
            <a:ext cx="2419257" cy="435593"/>
            <a:chOff x="9690194" y="2283190"/>
            <a:chExt cx="2419257" cy="435593"/>
          </a:xfrm>
        </p:grpSpPr>
        <p:sp>
          <p:nvSpPr>
            <p:cNvPr id="142" name="SMARTInkShape-2587"/>
            <p:cNvSpPr/>
            <p:nvPr>
              <p:custDataLst>
                <p:tags r:id="rId114"/>
              </p:custDataLst>
            </p:nvPr>
          </p:nvSpPr>
          <p:spPr>
            <a:xfrm>
              <a:off x="11487150" y="2540000"/>
              <a:ext cx="111321" cy="82551"/>
            </a:xfrm>
            <a:custGeom>
              <a:avLst/>
              <a:gdLst/>
              <a:ahLst/>
              <a:cxnLst/>
              <a:rect l="0" t="0" r="0" b="0"/>
              <a:pathLst>
                <a:path w="111321" h="82551">
                  <a:moveTo>
                    <a:pt x="107950" y="0"/>
                  </a:moveTo>
                  <a:lnTo>
                    <a:pt x="107950" y="0"/>
                  </a:lnTo>
                  <a:lnTo>
                    <a:pt x="111320" y="3371"/>
                  </a:lnTo>
                  <a:lnTo>
                    <a:pt x="110903" y="5070"/>
                  </a:lnTo>
                  <a:lnTo>
                    <a:pt x="79664" y="36058"/>
                  </a:lnTo>
                  <a:lnTo>
                    <a:pt x="40284" y="6458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588"/>
            <p:cNvSpPr/>
            <p:nvPr>
              <p:custDataLst>
                <p:tags r:id="rId115"/>
              </p:custDataLst>
            </p:nvPr>
          </p:nvSpPr>
          <p:spPr>
            <a:xfrm>
              <a:off x="11704326" y="2451983"/>
              <a:ext cx="43175" cy="94499"/>
            </a:xfrm>
            <a:custGeom>
              <a:avLst/>
              <a:gdLst/>
              <a:ahLst/>
              <a:cxnLst/>
              <a:rect l="0" t="0" r="0" b="0"/>
              <a:pathLst>
                <a:path w="43175" h="94499">
                  <a:moveTo>
                    <a:pt x="43174" y="5467"/>
                  </a:moveTo>
                  <a:lnTo>
                    <a:pt x="43174" y="5467"/>
                  </a:lnTo>
                  <a:lnTo>
                    <a:pt x="39804" y="2096"/>
                  </a:lnTo>
                  <a:lnTo>
                    <a:pt x="36267" y="441"/>
                  </a:lnTo>
                  <a:lnTo>
                    <a:pt x="34335" y="0"/>
                  </a:lnTo>
                  <a:lnTo>
                    <a:pt x="28428" y="3272"/>
                  </a:lnTo>
                  <a:lnTo>
                    <a:pt x="21803" y="9430"/>
                  </a:lnTo>
                  <a:lnTo>
                    <a:pt x="16507" y="16871"/>
                  </a:lnTo>
                  <a:lnTo>
                    <a:pt x="1596" y="62324"/>
                  </a:lnTo>
                  <a:lnTo>
                    <a:pt x="0" y="75187"/>
                  </a:lnTo>
                  <a:lnTo>
                    <a:pt x="3056" y="86077"/>
                  </a:lnTo>
                  <a:lnTo>
                    <a:pt x="5844" y="90957"/>
                  </a:lnTo>
                  <a:lnTo>
                    <a:pt x="8410" y="93505"/>
                  </a:lnTo>
                  <a:lnTo>
                    <a:pt x="10826" y="94498"/>
                  </a:lnTo>
                  <a:lnTo>
                    <a:pt x="13142" y="94454"/>
                  </a:lnTo>
                  <a:lnTo>
                    <a:pt x="19480" y="88761"/>
                  </a:lnTo>
                  <a:lnTo>
                    <a:pt x="35043" y="67860"/>
                  </a:lnTo>
                  <a:lnTo>
                    <a:pt x="39561" y="53893"/>
                  </a:lnTo>
                  <a:lnTo>
                    <a:pt x="40863" y="38279"/>
                  </a:lnTo>
                  <a:lnTo>
                    <a:pt x="39090" y="21931"/>
                  </a:lnTo>
                  <a:lnTo>
                    <a:pt x="36923" y="16443"/>
                  </a:lnTo>
                  <a:lnTo>
                    <a:pt x="34068" y="12785"/>
                  </a:lnTo>
                  <a:lnTo>
                    <a:pt x="30751" y="10345"/>
                  </a:lnTo>
                  <a:lnTo>
                    <a:pt x="27836" y="9425"/>
                  </a:lnTo>
                  <a:lnTo>
                    <a:pt x="17774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589"/>
            <p:cNvSpPr/>
            <p:nvPr>
              <p:custDataLst>
                <p:tags r:id="rId116"/>
              </p:custDataLst>
            </p:nvPr>
          </p:nvSpPr>
          <p:spPr>
            <a:xfrm>
              <a:off x="11811000" y="2527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90"/>
            <p:cNvSpPr/>
            <p:nvPr>
              <p:custDataLst>
                <p:tags r:id="rId117"/>
              </p:custDataLst>
            </p:nvPr>
          </p:nvSpPr>
          <p:spPr>
            <a:xfrm>
              <a:off x="11871883" y="2446434"/>
              <a:ext cx="40718" cy="138017"/>
            </a:xfrm>
            <a:custGeom>
              <a:avLst/>
              <a:gdLst/>
              <a:ahLst/>
              <a:cxnLst/>
              <a:rect l="0" t="0" r="0" b="0"/>
              <a:pathLst>
                <a:path w="40718" h="138017">
                  <a:moveTo>
                    <a:pt x="40717" y="49116"/>
                  </a:moveTo>
                  <a:lnTo>
                    <a:pt x="40717" y="49116"/>
                  </a:lnTo>
                  <a:lnTo>
                    <a:pt x="40012" y="38271"/>
                  </a:lnTo>
                  <a:lnTo>
                    <a:pt x="34629" y="4000"/>
                  </a:lnTo>
                  <a:lnTo>
                    <a:pt x="33130" y="2105"/>
                  </a:lnTo>
                  <a:lnTo>
                    <a:pt x="27703" y="0"/>
                  </a:lnTo>
                  <a:lnTo>
                    <a:pt x="24280" y="850"/>
                  </a:lnTo>
                  <a:lnTo>
                    <a:pt x="10528" y="10471"/>
                  </a:lnTo>
                  <a:lnTo>
                    <a:pt x="7892" y="12770"/>
                  </a:lnTo>
                  <a:lnTo>
                    <a:pt x="809" y="26117"/>
                  </a:lnTo>
                  <a:lnTo>
                    <a:pt x="0" y="30256"/>
                  </a:lnTo>
                  <a:lnTo>
                    <a:pt x="984" y="36736"/>
                  </a:lnTo>
                  <a:lnTo>
                    <a:pt x="2939" y="38746"/>
                  </a:lnTo>
                  <a:lnTo>
                    <a:pt x="8876" y="40979"/>
                  </a:lnTo>
                  <a:lnTo>
                    <a:pt x="16217" y="40090"/>
                  </a:lnTo>
                  <a:lnTo>
                    <a:pt x="29056" y="37142"/>
                  </a:lnTo>
                  <a:lnTo>
                    <a:pt x="30828" y="37605"/>
                  </a:lnTo>
                  <a:lnTo>
                    <a:pt x="32007" y="38620"/>
                  </a:lnTo>
                  <a:lnTo>
                    <a:pt x="37272" y="48689"/>
                  </a:lnTo>
                  <a:lnTo>
                    <a:pt x="39697" y="63571"/>
                  </a:lnTo>
                  <a:lnTo>
                    <a:pt x="35161" y="105537"/>
                  </a:lnTo>
                  <a:lnTo>
                    <a:pt x="28017" y="138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591"/>
            <p:cNvSpPr/>
            <p:nvPr>
              <p:custDataLst>
                <p:tags r:id="rId118"/>
              </p:custDataLst>
            </p:nvPr>
          </p:nvSpPr>
          <p:spPr>
            <a:xfrm>
              <a:off x="11969750" y="2463955"/>
              <a:ext cx="75319" cy="142052"/>
            </a:xfrm>
            <a:custGeom>
              <a:avLst/>
              <a:gdLst/>
              <a:ahLst/>
              <a:cxnLst/>
              <a:rect l="0" t="0" r="0" b="0"/>
              <a:pathLst>
                <a:path w="75319" h="142052">
                  <a:moveTo>
                    <a:pt x="69850" y="12545"/>
                  </a:moveTo>
                  <a:lnTo>
                    <a:pt x="69850" y="12545"/>
                  </a:lnTo>
                  <a:lnTo>
                    <a:pt x="75318" y="1610"/>
                  </a:lnTo>
                  <a:lnTo>
                    <a:pt x="74200" y="1022"/>
                  </a:lnTo>
                  <a:lnTo>
                    <a:pt x="58444" y="0"/>
                  </a:lnTo>
                  <a:lnTo>
                    <a:pt x="54487" y="2065"/>
                  </a:lnTo>
                  <a:lnTo>
                    <a:pt x="46324" y="10004"/>
                  </a:lnTo>
                  <a:lnTo>
                    <a:pt x="34655" y="32347"/>
                  </a:lnTo>
                  <a:lnTo>
                    <a:pt x="29983" y="44629"/>
                  </a:lnTo>
                  <a:lnTo>
                    <a:pt x="31270" y="84520"/>
                  </a:lnTo>
                  <a:lnTo>
                    <a:pt x="37175" y="115214"/>
                  </a:lnTo>
                  <a:lnTo>
                    <a:pt x="34452" y="130141"/>
                  </a:lnTo>
                  <a:lnTo>
                    <a:pt x="29188" y="137247"/>
                  </a:lnTo>
                  <a:lnTo>
                    <a:pt x="22145" y="142051"/>
                  </a:lnTo>
                  <a:lnTo>
                    <a:pt x="0" y="13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592"/>
            <p:cNvSpPr/>
            <p:nvPr>
              <p:custDataLst>
                <p:tags r:id="rId119"/>
              </p:custDataLst>
            </p:nvPr>
          </p:nvSpPr>
          <p:spPr>
            <a:xfrm>
              <a:off x="12001500" y="24574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5352" y="11094"/>
                  </a:lnTo>
                  <a:lnTo>
                    <a:pt x="79707" y="29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93"/>
            <p:cNvSpPr/>
            <p:nvPr>
              <p:custDataLst>
                <p:tags r:id="rId120"/>
              </p:custDataLst>
            </p:nvPr>
          </p:nvSpPr>
          <p:spPr>
            <a:xfrm>
              <a:off x="10626675" y="2385293"/>
              <a:ext cx="122993" cy="224558"/>
            </a:xfrm>
            <a:custGeom>
              <a:avLst/>
              <a:gdLst/>
              <a:ahLst/>
              <a:cxnLst/>
              <a:rect l="0" t="0" r="0" b="0"/>
              <a:pathLst>
                <a:path w="122993" h="224558">
                  <a:moveTo>
                    <a:pt x="117525" y="21357"/>
                  </a:moveTo>
                  <a:lnTo>
                    <a:pt x="117525" y="21357"/>
                  </a:lnTo>
                  <a:lnTo>
                    <a:pt x="120895" y="17986"/>
                  </a:lnTo>
                  <a:lnTo>
                    <a:pt x="122551" y="12568"/>
                  </a:lnTo>
                  <a:lnTo>
                    <a:pt x="122992" y="9148"/>
                  </a:lnTo>
                  <a:lnTo>
                    <a:pt x="121601" y="3466"/>
                  </a:lnTo>
                  <a:lnTo>
                    <a:pt x="120242" y="963"/>
                  </a:lnTo>
                  <a:lnTo>
                    <a:pt x="117925" y="0"/>
                  </a:lnTo>
                  <a:lnTo>
                    <a:pt x="111588" y="811"/>
                  </a:lnTo>
                  <a:lnTo>
                    <a:pt x="96715" y="5235"/>
                  </a:lnTo>
                  <a:lnTo>
                    <a:pt x="78904" y="21127"/>
                  </a:lnTo>
                  <a:lnTo>
                    <a:pt x="42554" y="67001"/>
                  </a:lnTo>
                  <a:lnTo>
                    <a:pt x="21263" y="105946"/>
                  </a:lnTo>
                  <a:lnTo>
                    <a:pt x="2319" y="144579"/>
                  </a:lnTo>
                  <a:lnTo>
                    <a:pt x="0" y="161494"/>
                  </a:lnTo>
                  <a:lnTo>
                    <a:pt x="1321" y="183123"/>
                  </a:lnTo>
                  <a:lnTo>
                    <a:pt x="8022" y="201203"/>
                  </a:lnTo>
                  <a:lnTo>
                    <a:pt x="12773" y="208988"/>
                  </a:lnTo>
                  <a:lnTo>
                    <a:pt x="21585" y="214178"/>
                  </a:lnTo>
                  <a:lnTo>
                    <a:pt x="73075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594"/>
            <p:cNvSpPr/>
            <p:nvPr>
              <p:custDataLst>
                <p:tags r:id="rId121"/>
              </p:custDataLst>
            </p:nvPr>
          </p:nvSpPr>
          <p:spPr>
            <a:xfrm>
              <a:off x="11419066" y="2387600"/>
              <a:ext cx="160517" cy="190501"/>
            </a:xfrm>
            <a:custGeom>
              <a:avLst/>
              <a:gdLst/>
              <a:ahLst/>
              <a:cxnLst/>
              <a:rect l="0" t="0" r="0" b="0"/>
              <a:pathLst>
                <a:path w="160517" h="190501">
                  <a:moveTo>
                    <a:pt x="10934" y="0"/>
                  </a:moveTo>
                  <a:lnTo>
                    <a:pt x="10934" y="0"/>
                  </a:lnTo>
                  <a:lnTo>
                    <a:pt x="4191" y="0"/>
                  </a:lnTo>
                  <a:lnTo>
                    <a:pt x="2207" y="705"/>
                  </a:lnTo>
                  <a:lnTo>
                    <a:pt x="882" y="1881"/>
                  </a:lnTo>
                  <a:lnTo>
                    <a:pt x="0" y="3371"/>
                  </a:lnTo>
                  <a:lnTo>
                    <a:pt x="821" y="5069"/>
                  </a:lnTo>
                  <a:lnTo>
                    <a:pt x="5498" y="8838"/>
                  </a:lnTo>
                  <a:lnTo>
                    <a:pt x="51132" y="27669"/>
                  </a:lnTo>
                  <a:lnTo>
                    <a:pt x="97550" y="47230"/>
                  </a:lnTo>
                  <a:lnTo>
                    <a:pt x="144064" y="67661"/>
                  </a:lnTo>
                  <a:lnTo>
                    <a:pt x="156998" y="78217"/>
                  </a:lnTo>
                  <a:lnTo>
                    <a:pt x="160516" y="83681"/>
                  </a:lnTo>
                  <a:lnTo>
                    <a:pt x="160044" y="87537"/>
                  </a:lnTo>
                  <a:lnTo>
                    <a:pt x="155758" y="97467"/>
                  </a:lnTo>
                  <a:lnTo>
                    <a:pt x="138668" y="114957"/>
                  </a:lnTo>
                  <a:lnTo>
                    <a:pt x="97492" y="142992"/>
                  </a:lnTo>
                  <a:lnTo>
                    <a:pt x="426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95"/>
            <p:cNvSpPr/>
            <p:nvPr>
              <p:custDataLst>
                <p:tags r:id="rId122"/>
              </p:custDataLst>
            </p:nvPr>
          </p:nvSpPr>
          <p:spPr>
            <a:xfrm>
              <a:off x="11239500" y="2288027"/>
              <a:ext cx="79806" cy="361776"/>
            </a:xfrm>
            <a:custGeom>
              <a:avLst/>
              <a:gdLst/>
              <a:ahLst/>
              <a:cxnLst/>
              <a:rect l="0" t="0" r="0" b="0"/>
              <a:pathLst>
                <a:path w="79806" h="361776">
                  <a:moveTo>
                    <a:pt x="12700" y="17023"/>
                  </a:moveTo>
                  <a:lnTo>
                    <a:pt x="12700" y="17023"/>
                  </a:lnTo>
                  <a:lnTo>
                    <a:pt x="27894" y="2533"/>
                  </a:lnTo>
                  <a:lnTo>
                    <a:pt x="33094" y="0"/>
                  </a:lnTo>
                  <a:lnTo>
                    <a:pt x="41519" y="4518"/>
                  </a:lnTo>
                  <a:lnTo>
                    <a:pt x="46730" y="8686"/>
                  </a:lnTo>
                  <a:lnTo>
                    <a:pt x="64175" y="38150"/>
                  </a:lnTo>
                  <a:lnTo>
                    <a:pt x="76008" y="81530"/>
                  </a:lnTo>
                  <a:lnTo>
                    <a:pt x="79642" y="113661"/>
                  </a:lnTo>
                  <a:lnTo>
                    <a:pt x="79805" y="157840"/>
                  </a:lnTo>
                  <a:lnTo>
                    <a:pt x="73506" y="198917"/>
                  </a:lnTo>
                  <a:lnTo>
                    <a:pt x="60820" y="244954"/>
                  </a:lnTo>
                  <a:lnTo>
                    <a:pt x="47419" y="284231"/>
                  </a:lnTo>
                  <a:lnTo>
                    <a:pt x="29827" y="326156"/>
                  </a:lnTo>
                  <a:lnTo>
                    <a:pt x="3594" y="361775"/>
                  </a:lnTo>
                  <a:lnTo>
                    <a:pt x="0" y="35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96"/>
            <p:cNvSpPr/>
            <p:nvPr>
              <p:custDataLst>
                <p:tags r:id="rId123"/>
              </p:custDataLst>
            </p:nvPr>
          </p:nvSpPr>
          <p:spPr>
            <a:xfrm>
              <a:off x="11125200" y="2368550"/>
              <a:ext cx="53338" cy="215901"/>
            </a:xfrm>
            <a:custGeom>
              <a:avLst/>
              <a:gdLst/>
              <a:ahLst/>
              <a:cxnLst/>
              <a:rect l="0" t="0" r="0" b="0"/>
              <a:pathLst>
                <a:path w="53338" h="2159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7609" y="6742"/>
                  </a:lnTo>
                  <a:lnTo>
                    <a:pt x="39184" y="10139"/>
                  </a:lnTo>
                  <a:lnTo>
                    <a:pt x="47723" y="55703"/>
                  </a:lnTo>
                  <a:lnTo>
                    <a:pt x="53337" y="98662"/>
                  </a:lnTo>
                  <a:lnTo>
                    <a:pt x="49749" y="138124"/>
                  </a:lnTo>
                  <a:lnTo>
                    <a:pt x="31166" y="18413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597"/>
            <p:cNvSpPr/>
            <p:nvPr>
              <p:custDataLst>
                <p:tags r:id="rId124"/>
              </p:custDataLst>
            </p:nvPr>
          </p:nvSpPr>
          <p:spPr>
            <a:xfrm>
              <a:off x="10998234" y="2389365"/>
              <a:ext cx="77891" cy="208606"/>
            </a:xfrm>
            <a:custGeom>
              <a:avLst/>
              <a:gdLst/>
              <a:ahLst/>
              <a:cxnLst/>
              <a:rect l="0" t="0" r="0" b="0"/>
              <a:pathLst>
                <a:path w="77891" h="208606">
                  <a:moveTo>
                    <a:pt x="31716" y="10935"/>
                  </a:moveTo>
                  <a:lnTo>
                    <a:pt x="31716" y="10935"/>
                  </a:lnTo>
                  <a:lnTo>
                    <a:pt x="31716" y="0"/>
                  </a:lnTo>
                  <a:lnTo>
                    <a:pt x="28345" y="5500"/>
                  </a:lnTo>
                  <a:lnTo>
                    <a:pt x="13824" y="49783"/>
                  </a:lnTo>
                  <a:lnTo>
                    <a:pt x="4428" y="94887"/>
                  </a:lnTo>
                  <a:lnTo>
                    <a:pt x="554" y="135184"/>
                  </a:lnTo>
                  <a:lnTo>
                    <a:pt x="0" y="178090"/>
                  </a:lnTo>
                  <a:lnTo>
                    <a:pt x="1400" y="177405"/>
                  </a:lnTo>
                  <a:lnTo>
                    <a:pt x="33191" y="134122"/>
                  </a:lnTo>
                  <a:lnTo>
                    <a:pt x="47832" y="120029"/>
                  </a:lnTo>
                  <a:lnTo>
                    <a:pt x="52339" y="118942"/>
                  </a:lnTo>
                  <a:lnTo>
                    <a:pt x="56752" y="119629"/>
                  </a:lnTo>
                  <a:lnTo>
                    <a:pt x="61107" y="121497"/>
                  </a:lnTo>
                  <a:lnTo>
                    <a:pt x="67826" y="129218"/>
                  </a:lnTo>
                  <a:lnTo>
                    <a:pt x="77890" y="154793"/>
                  </a:lnTo>
                  <a:lnTo>
                    <a:pt x="77774" y="178756"/>
                  </a:lnTo>
                  <a:lnTo>
                    <a:pt x="73118" y="191591"/>
                  </a:lnTo>
                  <a:lnTo>
                    <a:pt x="66345" y="201293"/>
                  </a:lnTo>
                  <a:lnTo>
                    <a:pt x="58631" y="207957"/>
                  </a:lnTo>
                  <a:lnTo>
                    <a:pt x="53894" y="208605"/>
                  </a:lnTo>
                  <a:lnTo>
                    <a:pt x="42984" y="205563"/>
                  </a:lnTo>
                  <a:lnTo>
                    <a:pt x="32960" y="197625"/>
                  </a:lnTo>
                  <a:lnTo>
                    <a:pt x="24508" y="187042"/>
                  </a:lnTo>
                  <a:lnTo>
                    <a:pt x="12666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598"/>
            <p:cNvSpPr/>
            <p:nvPr>
              <p:custDataLst>
                <p:tags r:id="rId125"/>
              </p:custDataLst>
            </p:nvPr>
          </p:nvSpPr>
          <p:spPr>
            <a:xfrm>
              <a:off x="10915650" y="26098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99"/>
            <p:cNvSpPr/>
            <p:nvPr>
              <p:custDataLst>
                <p:tags r:id="rId126"/>
              </p:custDataLst>
            </p:nvPr>
          </p:nvSpPr>
          <p:spPr>
            <a:xfrm>
              <a:off x="10729989" y="2490524"/>
              <a:ext cx="122162" cy="97709"/>
            </a:xfrm>
            <a:custGeom>
              <a:avLst/>
              <a:gdLst/>
              <a:ahLst/>
              <a:cxnLst/>
              <a:rect l="0" t="0" r="0" b="0"/>
              <a:pathLst>
                <a:path w="122162" h="97709">
                  <a:moveTo>
                    <a:pt x="96761" y="5026"/>
                  </a:moveTo>
                  <a:lnTo>
                    <a:pt x="96761" y="5026"/>
                  </a:lnTo>
                  <a:lnTo>
                    <a:pt x="93390" y="5026"/>
                  </a:lnTo>
                  <a:lnTo>
                    <a:pt x="69462" y="0"/>
                  </a:lnTo>
                  <a:lnTo>
                    <a:pt x="44693" y="950"/>
                  </a:lnTo>
                  <a:lnTo>
                    <a:pt x="38765" y="2308"/>
                  </a:lnTo>
                  <a:lnTo>
                    <a:pt x="20311" y="14334"/>
                  </a:lnTo>
                  <a:lnTo>
                    <a:pt x="8179" y="27931"/>
                  </a:lnTo>
                  <a:lnTo>
                    <a:pt x="115" y="47639"/>
                  </a:lnTo>
                  <a:lnTo>
                    <a:pt x="0" y="74724"/>
                  </a:lnTo>
                  <a:lnTo>
                    <a:pt x="4031" y="81830"/>
                  </a:lnTo>
                  <a:lnTo>
                    <a:pt x="17919" y="91607"/>
                  </a:lnTo>
                  <a:lnTo>
                    <a:pt x="35457" y="97708"/>
                  </a:lnTo>
                  <a:lnTo>
                    <a:pt x="46938" y="95371"/>
                  </a:lnTo>
                  <a:lnTo>
                    <a:pt x="52962" y="92773"/>
                  </a:lnTo>
                  <a:lnTo>
                    <a:pt x="63418" y="82360"/>
                  </a:lnTo>
                  <a:lnTo>
                    <a:pt x="89084" y="36842"/>
                  </a:lnTo>
                  <a:lnTo>
                    <a:pt x="94486" y="27859"/>
                  </a:lnTo>
                  <a:lnTo>
                    <a:pt x="95950" y="27303"/>
                  </a:lnTo>
                  <a:lnTo>
                    <a:pt x="97630" y="27639"/>
                  </a:lnTo>
                  <a:lnTo>
                    <a:pt x="99457" y="28568"/>
                  </a:lnTo>
                  <a:lnTo>
                    <a:pt x="105399" y="39988"/>
                  </a:lnTo>
                  <a:lnTo>
                    <a:pt x="122161" y="87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00"/>
            <p:cNvSpPr/>
            <p:nvPr>
              <p:custDataLst>
                <p:tags r:id="rId127"/>
              </p:custDataLst>
            </p:nvPr>
          </p:nvSpPr>
          <p:spPr>
            <a:xfrm>
              <a:off x="10368795" y="2433533"/>
              <a:ext cx="108706" cy="179286"/>
            </a:xfrm>
            <a:custGeom>
              <a:avLst/>
              <a:gdLst/>
              <a:ahLst/>
              <a:cxnLst/>
              <a:rect l="0" t="0" r="0" b="0"/>
              <a:pathLst>
                <a:path w="108706" h="179286">
                  <a:moveTo>
                    <a:pt x="108705" y="23917"/>
                  </a:moveTo>
                  <a:lnTo>
                    <a:pt x="108705" y="23917"/>
                  </a:lnTo>
                  <a:lnTo>
                    <a:pt x="108705" y="11708"/>
                  </a:lnTo>
                  <a:lnTo>
                    <a:pt x="106824" y="6026"/>
                  </a:lnTo>
                  <a:lnTo>
                    <a:pt x="105334" y="3523"/>
                  </a:lnTo>
                  <a:lnTo>
                    <a:pt x="102224" y="1854"/>
                  </a:lnTo>
                  <a:lnTo>
                    <a:pt x="93125" y="0"/>
                  </a:lnTo>
                  <a:lnTo>
                    <a:pt x="76101" y="2327"/>
                  </a:lnTo>
                  <a:lnTo>
                    <a:pt x="57652" y="10856"/>
                  </a:lnTo>
                  <a:lnTo>
                    <a:pt x="23153" y="45589"/>
                  </a:lnTo>
                  <a:lnTo>
                    <a:pt x="9586" y="69536"/>
                  </a:lnTo>
                  <a:lnTo>
                    <a:pt x="0" y="105716"/>
                  </a:lnTo>
                  <a:lnTo>
                    <a:pt x="2804" y="144345"/>
                  </a:lnTo>
                  <a:lnTo>
                    <a:pt x="10837" y="162342"/>
                  </a:lnTo>
                  <a:lnTo>
                    <a:pt x="15943" y="169117"/>
                  </a:lnTo>
                  <a:lnTo>
                    <a:pt x="31024" y="176644"/>
                  </a:lnTo>
                  <a:lnTo>
                    <a:pt x="48781" y="179285"/>
                  </a:lnTo>
                  <a:lnTo>
                    <a:pt x="66080" y="178106"/>
                  </a:lnTo>
                  <a:lnTo>
                    <a:pt x="81293" y="171468"/>
                  </a:lnTo>
                  <a:lnTo>
                    <a:pt x="102355" y="15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01"/>
            <p:cNvSpPr/>
            <p:nvPr>
              <p:custDataLst>
                <p:tags r:id="rId128"/>
              </p:custDataLst>
            </p:nvPr>
          </p:nvSpPr>
          <p:spPr>
            <a:xfrm>
              <a:off x="10384015" y="2520950"/>
              <a:ext cx="118886" cy="28772"/>
            </a:xfrm>
            <a:custGeom>
              <a:avLst/>
              <a:gdLst/>
              <a:ahLst/>
              <a:cxnLst/>
              <a:rect l="0" t="0" r="0" b="0"/>
              <a:pathLst>
                <a:path w="118886" h="28772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8771"/>
                  </a:lnTo>
                  <a:lnTo>
                    <a:pt x="14164" y="28544"/>
                  </a:lnTo>
                  <a:lnTo>
                    <a:pt x="50456" y="19279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02"/>
            <p:cNvSpPr/>
            <p:nvPr>
              <p:custDataLst>
                <p:tags r:id="rId129"/>
              </p:custDataLst>
            </p:nvPr>
          </p:nvSpPr>
          <p:spPr>
            <a:xfrm>
              <a:off x="10102360" y="2405653"/>
              <a:ext cx="203691" cy="227509"/>
            </a:xfrm>
            <a:custGeom>
              <a:avLst/>
              <a:gdLst/>
              <a:ahLst/>
              <a:cxnLst/>
              <a:rect l="0" t="0" r="0" b="0"/>
              <a:pathLst>
                <a:path w="203691" h="227509">
                  <a:moveTo>
                    <a:pt x="63990" y="45447"/>
                  </a:moveTo>
                  <a:lnTo>
                    <a:pt x="63990" y="45447"/>
                  </a:lnTo>
                  <a:lnTo>
                    <a:pt x="67361" y="42076"/>
                  </a:lnTo>
                  <a:lnTo>
                    <a:pt x="69457" y="29867"/>
                  </a:lnTo>
                  <a:lnTo>
                    <a:pt x="70078" y="19586"/>
                  </a:lnTo>
                  <a:lnTo>
                    <a:pt x="68048" y="17623"/>
                  </a:lnTo>
                  <a:lnTo>
                    <a:pt x="60150" y="15442"/>
                  </a:lnTo>
                  <a:lnTo>
                    <a:pt x="55785" y="16271"/>
                  </a:lnTo>
                  <a:lnTo>
                    <a:pt x="47172" y="20956"/>
                  </a:lnTo>
                  <a:lnTo>
                    <a:pt x="40523" y="31505"/>
                  </a:lnTo>
                  <a:lnTo>
                    <a:pt x="24603" y="77425"/>
                  </a:lnTo>
                  <a:lnTo>
                    <a:pt x="16835" y="124604"/>
                  </a:lnTo>
                  <a:lnTo>
                    <a:pt x="18274" y="170914"/>
                  </a:lnTo>
                  <a:lnTo>
                    <a:pt x="18976" y="187994"/>
                  </a:lnTo>
                  <a:lnTo>
                    <a:pt x="24934" y="202640"/>
                  </a:lnTo>
                  <a:lnTo>
                    <a:pt x="39264" y="222548"/>
                  </a:lnTo>
                  <a:lnTo>
                    <a:pt x="49944" y="226464"/>
                  </a:lnTo>
                  <a:lnTo>
                    <a:pt x="56742" y="227508"/>
                  </a:lnTo>
                  <a:lnTo>
                    <a:pt x="63392" y="226088"/>
                  </a:lnTo>
                  <a:lnTo>
                    <a:pt x="82156" y="214681"/>
                  </a:lnTo>
                  <a:lnTo>
                    <a:pt x="97673" y="199934"/>
                  </a:lnTo>
                  <a:lnTo>
                    <a:pt x="109299" y="183488"/>
                  </a:lnTo>
                  <a:lnTo>
                    <a:pt x="123165" y="136162"/>
                  </a:lnTo>
                  <a:lnTo>
                    <a:pt x="124754" y="93679"/>
                  </a:lnTo>
                  <a:lnTo>
                    <a:pt x="116566" y="57386"/>
                  </a:lnTo>
                  <a:lnTo>
                    <a:pt x="100734" y="25466"/>
                  </a:lnTo>
                  <a:lnTo>
                    <a:pt x="88788" y="11166"/>
                  </a:lnTo>
                  <a:lnTo>
                    <a:pt x="76422" y="2459"/>
                  </a:lnTo>
                  <a:lnTo>
                    <a:pt x="58227" y="0"/>
                  </a:lnTo>
                  <a:lnTo>
                    <a:pt x="37440" y="2671"/>
                  </a:lnTo>
                  <a:lnTo>
                    <a:pt x="18794" y="10913"/>
                  </a:lnTo>
                  <a:lnTo>
                    <a:pt x="6742" y="25395"/>
                  </a:lnTo>
                  <a:lnTo>
                    <a:pt x="447" y="42885"/>
                  </a:lnTo>
                  <a:lnTo>
                    <a:pt x="0" y="60066"/>
                  </a:lnTo>
                  <a:lnTo>
                    <a:pt x="7798" y="75228"/>
                  </a:lnTo>
                  <a:lnTo>
                    <a:pt x="29059" y="95466"/>
                  </a:lnTo>
                  <a:lnTo>
                    <a:pt x="72899" y="110622"/>
                  </a:lnTo>
                  <a:lnTo>
                    <a:pt x="116098" y="118067"/>
                  </a:lnTo>
                  <a:lnTo>
                    <a:pt x="163051" y="119059"/>
                  </a:lnTo>
                  <a:lnTo>
                    <a:pt x="203690" y="115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03"/>
            <p:cNvSpPr/>
            <p:nvPr>
              <p:custDataLst>
                <p:tags r:id="rId130"/>
              </p:custDataLst>
            </p:nvPr>
          </p:nvSpPr>
          <p:spPr>
            <a:xfrm>
              <a:off x="9964355" y="2358019"/>
              <a:ext cx="113096" cy="306152"/>
            </a:xfrm>
            <a:custGeom>
              <a:avLst/>
              <a:gdLst/>
              <a:ahLst/>
              <a:cxnLst/>
              <a:rect l="0" t="0" r="0" b="0"/>
              <a:pathLst>
                <a:path w="113096" h="306152">
                  <a:moveTo>
                    <a:pt x="87695" y="23231"/>
                  </a:moveTo>
                  <a:lnTo>
                    <a:pt x="87695" y="23231"/>
                  </a:lnTo>
                  <a:lnTo>
                    <a:pt x="75486" y="2183"/>
                  </a:lnTo>
                  <a:lnTo>
                    <a:pt x="71794" y="27"/>
                  </a:lnTo>
                  <a:lnTo>
                    <a:pt x="67922" y="0"/>
                  </a:lnTo>
                  <a:lnTo>
                    <a:pt x="63931" y="1394"/>
                  </a:lnTo>
                  <a:lnTo>
                    <a:pt x="48197" y="16839"/>
                  </a:lnTo>
                  <a:lnTo>
                    <a:pt x="27713" y="56151"/>
                  </a:lnTo>
                  <a:lnTo>
                    <a:pt x="12538" y="97191"/>
                  </a:lnTo>
                  <a:lnTo>
                    <a:pt x="2867" y="137573"/>
                  </a:lnTo>
                  <a:lnTo>
                    <a:pt x="0" y="174938"/>
                  </a:lnTo>
                  <a:lnTo>
                    <a:pt x="1034" y="219876"/>
                  </a:lnTo>
                  <a:lnTo>
                    <a:pt x="7704" y="265823"/>
                  </a:lnTo>
                  <a:lnTo>
                    <a:pt x="17337" y="281333"/>
                  </a:lnTo>
                  <a:lnTo>
                    <a:pt x="36402" y="301795"/>
                  </a:lnTo>
                  <a:lnTo>
                    <a:pt x="49611" y="305787"/>
                  </a:lnTo>
                  <a:lnTo>
                    <a:pt x="67947" y="306151"/>
                  </a:lnTo>
                  <a:lnTo>
                    <a:pt x="113095" y="296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04"/>
            <p:cNvSpPr/>
            <p:nvPr>
              <p:custDataLst>
                <p:tags r:id="rId131"/>
              </p:custDataLst>
            </p:nvPr>
          </p:nvSpPr>
          <p:spPr>
            <a:xfrm>
              <a:off x="9792582" y="2457450"/>
              <a:ext cx="113419" cy="227306"/>
            </a:xfrm>
            <a:custGeom>
              <a:avLst/>
              <a:gdLst/>
              <a:ahLst/>
              <a:cxnLst/>
              <a:rect l="0" t="0" r="0" b="0"/>
              <a:pathLst>
                <a:path w="113419" h="227306">
                  <a:moveTo>
                    <a:pt x="5468" y="114300"/>
                  </a:moveTo>
                  <a:lnTo>
                    <a:pt x="5468" y="114300"/>
                  </a:lnTo>
                  <a:lnTo>
                    <a:pt x="2097" y="110929"/>
                  </a:lnTo>
                  <a:lnTo>
                    <a:pt x="442" y="107392"/>
                  </a:lnTo>
                  <a:lnTo>
                    <a:pt x="0" y="105462"/>
                  </a:lnTo>
                  <a:lnTo>
                    <a:pt x="411" y="105585"/>
                  </a:lnTo>
                  <a:lnTo>
                    <a:pt x="37097" y="152992"/>
                  </a:lnTo>
                  <a:lnTo>
                    <a:pt x="49960" y="185501"/>
                  </a:lnTo>
                  <a:lnTo>
                    <a:pt x="53694" y="214967"/>
                  </a:lnTo>
                  <a:lnTo>
                    <a:pt x="52066" y="225598"/>
                  </a:lnTo>
                  <a:lnTo>
                    <a:pt x="49234" y="227305"/>
                  </a:lnTo>
                  <a:lnTo>
                    <a:pt x="45229" y="227031"/>
                  </a:lnTo>
                  <a:lnTo>
                    <a:pt x="40442" y="225437"/>
                  </a:lnTo>
                  <a:lnTo>
                    <a:pt x="36546" y="220847"/>
                  </a:lnTo>
                  <a:lnTo>
                    <a:pt x="27689" y="196826"/>
                  </a:lnTo>
                  <a:lnTo>
                    <a:pt x="22714" y="161800"/>
                  </a:lnTo>
                  <a:lnTo>
                    <a:pt x="29236" y="119829"/>
                  </a:lnTo>
                  <a:lnTo>
                    <a:pt x="45964" y="79252"/>
                  </a:lnTo>
                  <a:lnTo>
                    <a:pt x="67091" y="45354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05"/>
            <p:cNvSpPr/>
            <p:nvPr>
              <p:custDataLst>
                <p:tags r:id="rId132"/>
              </p:custDataLst>
            </p:nvPr>
          </p:nvSpPr>
          <p:spPr>
            <a:xfrm>
              <a:off x="9690194" y="2283190"/>
              <a:ext cx="105465" cy="435593"/>
            </a:xfrm>
            <a:custGeom>
              <a:avLst/>
              <a:gdLst/>
              <a:ahLst/>
              <a:cxnLst/>
              <a:rect l="0" t="0" r="0" b="0"/>
              <a:pathLst>
                <a:path w="105465" h="435593">
                  <a:moveTo>
                    <a:pt x="6256" y="174260"/>
                  </a:moveTo>
                  <a:lnTo>
                    <a:pt x="6256" y="174260"/>
                  </a:lnTo>
                  <a:lnTo>
                    <a:pt x="6256" y="170889"/>
                  </a:lnTo>
                  <a:lnTo>
                    <a:pt x="6961" y="169896"/>
                  </a:lnTo>
                  <a:lnTo>
                    <a:pt x="8137" y="169234"/>
                  </a:lnTo>
                  <a:lnTo>
                    <a:pt x="9626" y="168793"/>
                  </a:lnTo>
                  <a:lnTo>
                    <a:pt x="9914" y="167793"/>
                  </a:lnTo>
                  <a:lnTo>
                    <a:pt x="8351" y="164800"/>
                  </a:lnTo>
                  <a:lnTo>
                    <a:pt x="6947" y="165131"/>
                  </a:lnTo>
                  <a:lnTo>
                    <a:pt x="3506" y="169262"/>
                  </a:lnTo>
                  <a:lnTo>
                    <a:pt x="380" y="215047"/>
                  </a:lnTo>
                  <a:lnTo>
                    <a:pt x="0" y="253578"/>
                  </a:lnTo>
                  <a:lnTo>
                    <a:pt x="3305" y="288386"/>
                  </a:lnTo>
                  <a:lnTo>
                    <a:pt x="8752" y="329980"/>
                  </a:lnTo>
                  <a:lnTo>
                    <a:pt x="16914" y="373778"/>
                  </a:lnTo>
                  <a:lnTo>
                    <a:pt x="25320" y="413787"/>
                  </a:lnTo>
                  <a:lnTo>
                    <a:pt x="29545" y="428883"/>
                  </a:lnTo>
                  <a:lnTo>
                    <a:pt x="33775" y="435592"/>
                  </a:lnTo>
                  <a:lnTo>
                    <a:pt x="34480" y="432443"/>
                  </a:lnTo>
                  <a:lnTo>
                    <a:pt x="30541" y="391901"/>
                  </a:lnTo>
                  <a:lnTo>
                    <a:pt x="26856" y="354457"/>
                  </a:lnTo>
                  <a:lnTo>
                    <a:pt x="23884" y="309732"/>
                  </a:lnTo>
                  <a:lnTo>
                    <a:pt x="20440" y="272570"/>
                  </a:lnTo>
                  <a:lnTo>
                    <a:pt x="15241" y="228554"/>
                  </a:lnTo>
                  <a:lnTo>
                    <a:pt x="12681" y="189328"/>
                  </a:lnTo>
                  <a:lnTo>
                    <a:pt x="9581" y="153910"/>
                  </a:lnTo>
                  <a:lnTo>
                    <a:pt x="7242" y="111159"/>
                  </a:lnTo>
                  <a:lnTo>
                    <a:pt x="9919" y="69407"/>
                  </a:lnTo>
                  <a:lnTo>
                    <a:pt x="18551" y="25757"/>
                  </a:lnTo>
                  <a:lnTo>
                    <a:pt x="26066" y="7599"/>
                  </a:lnTo>
                  <a:lnTo>
                    <a:pt x="30046" y="1769"/>
                  </a:lnTo>
                  <a:lnTo>
                    <a:pt x="36227" y="0"/>
                  </a:lnTo>
                  <a:lnTo>
                    <a:pt x="52502" y="3678"/>
                  </a:lnTo>
                  <a:lnTo>
                    <a:pt x="67732" y="16131"/>
                  </a:lnTo>
                  <a:lnTo>
                    <a:pt x="84443" y="39212"/>
                  </a:lnTo>
                  <a:lnTo>
                    <a:pt x="99781" y="79458"/>
                  </a:lnTo>
                  <a:lnTo>
                    <a:pt x="105464" y="120614"/>
                  </a:lnTo>
                  <a:lnTo>
                    <a:pt x="101608" y="164264"/>
                  </a:lnTo>
                  <a:lnTo>
                    <a:pt x="86108" y="206126"/>
                  </a:lnTo>
                  <a:lnTo>
                    <a:pt x="80657" y="216671"/>
                  </a:lnTo>
                  <a:lnTo>
                    <a:pt x="65194" y="232150"/>
                  </a:lnTo>
                  <a:lnTo>
                    <a:pt x="40005" y="246843"/>
                  </a:lnTo>
                  <a:lnTo>
                    <a:pt x="18956" y="250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543"/>
          <p:cNvGrpSpPr/>
          <p:nvPr/>
        </p:nvGrpSpPr>
        <p:grpSpPr>
          <a:xfrm>
            <a:off x="7074782" y="1722072"/>
            <a:ext cx="201175" cy="487729"/>
            <a:chOff x="7074782" y="1722072"/>
            <a:chExt cx="201175" cy="487729"/>
          </a:xfrm>
        </p:grpSpPr>
        <p:sp>
          <p:nvSpPr>
            <p:cNvPr id="162" name="SMARTInkShape-2606"/>
            <p:cNvSpPr/>
            <p:nvPr>
              <p:custDataLst>
                <p:tags r:id="rId111"/>
              </p:custDataLst>
            </p:nvPr>
          </p:nvSpPr>
          <p:spPr>
            <a:xfrm>
              <a:off x="7143750" y="1722072"/>
              <a:ext cx="132207" cy="449629"/>
            </a:xfrm>
            <a:custGeom>
              <a:avLst/>
              <a:gdLst/>
              <a:ahLst/>
              <a:cxnLst/>
              <a:rect l="0" t="0" r="0" b="0"/>
              <a:pathLst>
                <a:path w="132207" h="449629">
                  <a:moveTo>
                    <a:pt x="120650" y="17828"/>
                  </a:moveTo>
                  <a:lnTo>
                    <a:pt x="120650" y="17828"/>
                  </a:lnTo>
                  <a:lnTo>
                    <a:pt x="120650" y="14457"/>
                  </a:lnTo>
                  <a:lnTo>
                    <a:pt x="122531" y="10920"/>
                  </a:lnTo>
                  <a:lnTo>
                    <a:pt x="132206" y="0"/>
                  </a:lnTo>
                  <a:lnTo>
                    <a:pt x="121039" y="37609"/>
                  </a:lnTo>
                  <a:lnTo>
                    <a:pt x="112926" y="74097"/>
                  </a:lnTo>
                  <a:lnTo>
                    <a:pt x="106054" y="109446"/>
                  </a:lnTo>
                  <a:lnTo>
                    <a:pt x="96177" y="155746"/>
                  </a:lnTo>
                  <a:lnTo>
                    <a:pt x="84313" y="196198"/>
                  </a:lnTo>
                  <a:lnTo>
                    <a:pt x="74161" y="228807"/>
                  </a:lnTo>
                  <a:lnTo>
                    <a:pt x="63299" y="266113"/>
                  </a:lnTo>
                  <a:lnTo>
                    <a:pt x="53768" y="303860"/>
                  </a:lnTo>
                  <a:lnTo>
                    <a:pt x="44827" y="338040"/>
                  </a:lnTo>
                  <a:lnTo>
                    <a:pt x="33744" y="377524"/>
                  </a:lnTo>
                  <a:lnTo>
                    <a:pt x="23678" y="416571"/>
                  </a:lnTo>
                  <a:lnTo>
                    <a:pt x="17050" y="441009"/>
                  </a:lnTo>
                  <a:lnTo>
                    <a:pt x="14189" y="445293"/>
                  </a:lnTo>
                  <a:lnTo>
                    <a:pt x="0" y="44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07"/>
            <p:cNvSpPr/>
            <p:nvPr>
              <p:custDataLst>
                <p:tags r:id="rId112"/>
              </p:custDataLst>
            </p:nvPr>
          </p:nvSpPr>
          <p:spPr>
            <a:xfrm>
              <a:off x="7074782" y="2108200"/>
              <a:ext cx="107069" cy="57151"/>
            </a:xfrm>
            <a:custGeom>
              <a:avLst/>
              <a:gdLst/>
              <a:ahLst/>
              <a:cxnLst/>
              <a:rect l="0" t="0" r="0" b="0"/>
              <a:pathLst>
                <a:path w="107069" h="571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3048" y="18841"/>
                  </a:lnTo>
                  <a:lnTo>
                    <a:pt x="35737" y="39313"/>
                  </a:lnTo>
                  <a:lnTo>
                    <a:pt x="55829" y="50767"/>
                  </a:lnTo>
                  <a:lnTo>
                    <a:pt x="10706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08"/>
            <p:cNvSpPr/>
            <p:nvPr>
              <p:custDataLst>
                <p:tags r:id="rId113"/>
              </p:custDataLst>
            </p:nvPr>
          </p:nvSpPr>
          <p:spPr>
            <a:xfrm>
              <a:off x="7124700" y="21336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127000" y="0"/>
                  </a:moveTo>
                  <a:lnTo>
                    <a:pt x="127000" y="0"/>
                  </a:lnTo>
                  <a:lnTo>
                    <a:pt x="120519" y="706"/>
                  </a:lnTo>
                  <a:lnTo>
                    <a:pt x="91025" y="12209"/>
                  </a:lnTo>
                  <a:lnTo>
                    <a:pt x="45519" y="415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44"/>
          <p:cNvGrpSpPr/>
          <p:nvPr/>
        </p:nvGrpSpPr>
        <p:grpSpPr>
          <a:xfrm>
            <a:off x="6152637" y="1701800"/>
            <a:ext cx="4208936" cy="1917701"/>
            <a:chOff x="6152637" y="1701800"/>
            <a:chExt cx="4208936" cy="1917701"/>
          </a:xfrm>
        </p:grpSpPr>
        <p:sp>
          <p:nvSpPr>
            <p:cNvPr id="166" name="SMARTInkShape-2609"/>
            <p:cNvSpPr/>
            <p:nvPr>
              <p:custDataLst>
                <p:tags r:id="rId76"/>
              </p:custDataLst>
            </p:nvPr>
          </p:nvSpPr>
          <p:spPr>
            <a:xfrm>
              <a:off x="6152637" y="2690220"/>
              <a:ext cx="171964" cy="162909"/>
            </a:xfrm>
            <a:custGeom>
              <a:avLst/>
              <a:gdLst/>
              <a:ahLst/>
              <a:cxnLst/>
              <a:rect l="0" t="0" r="0" b="0"/>
              <a:pathLst>
                <a:path w="171964" h="162909">
                  <a:moveTo>
                    <a:pt x="108463" y="52980"/>
                  </a:moveTo>
                  <a:lnTo>
                    <a:pt x="108463" y="52980"/>
                  </a:lnTo>
                  <a:lnTo>
                    <a:pt x="107758" y="25434"/>
                  </a:lnTo>
                  <a:lnTo>
                    <a:pt x="105092" y="20041"/>
                  </a:lnTo>
                  <a:lnTo>
                    <a:pt x="88069" y="1027"/>
                  </a:lnTo>
                  <a:lnTo>
                    <a:pt x="84990" y="0"/>
                  </a:lnTo>
                  <a:lnTo>
                    <a:pt x="77804" y="741"/>
                  </a:lnTo>
                  <a:lnTo>
                    <a:pt x="52260" y="12740"/>
                  </a:lnTo>
                  <a:lnTo>
                    <a:pt x="29862" y="32880"/>
                  </a:lnTo>
                  <a:lnTo>
                    <a:pt x="14856" y="60769"/>
                  </a:lnTo>
                  <a:lnTo>
                    <a:pt x="419" y="108271"/>
                  </a:lnTo>
                  <a:lnTo>
                    <a:pt x="0" y="128589"/>
                  </a:lnTo>
                  <a:lnTo>
                    <a:pt x="5929" y="145145"/>
                  </a:lnTo>
                  <a:lnTo>
                    <a:pt x="10474" y="152523"/>
                  </a:lnTo>
                  <a:lnTo>
                    <a:pt x="15621" y="157442"/>
                  </a:lnTo>
                  <a:lnTo>
                    <a:pt x="26982" y="162908"/>
                  </a:lnTo>
                  <a:lnTo>
                    <a:pt x="34387" y="161543"/>
                  </a:lnTo>
                  <a:lnTo>
                    <a:pt x="52021" y="152501"/>
                  </a:lnTo>
                  <a:lnTo>
                    <a:pt x="75041" y="124801"/>
                  </a:lnTo>
                  <a:lnTo>
                    <a:pt x="95302" y="83290"/>
                  </a:lnTo>
                  <a:lnTo>
                    <a:pt x="101216" y="38531"/>
                  </a:lnTo>
                  <a:lnTo>
                    <a:pt x="101994" y="20364"/>
                  </a:lnTo>
                  <a:lnTo>
                    <a:pt x="102106" y="62000"/>
                  </a:lnTo>
                  <a:lnTo>
                    <a:pt x="111545" y="97670"/>
                  </a:lnTo>
                  <a:lnTo>
                    <a:pt x="126499" y="123976"/>
                  </a:lnTo>
                  <a:lnTo>
                    <a:pt x="146911" y="147045"/>
                  </a:lnTo>
                  <a:lnTo>
                    <a:pt x="160151" y="156502"/>
                  </a:lnTo>
                  <a:lnTo>
                    <a:pt x="171963" y="16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10"/>
            <p:cNvSpPr/>
            <p:nvPr>
              <p:custDataLst>
                <p:tags r:id="rId77"/>
              </p:custDataLst>
            </p:nvPr>
          </p:nvSpPr>
          <p:spPr>
            <a:xfrm>
              <a:off x="6390792" y="2749550"/>
              <a:ext cx="73509" cy="12701"/>
            </a:xfrm>
            <a:custGeom>
              <a:avLst/>
              <a:gdLst/>
              <a:ahLst/>
              <a:cxnLst/>
              <a:rect l="0" t="0" r="0" b="0"/>
              <a:pathLst>
                <a:path w="7350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4"/>
                  </a:lnTo>
                  <a:lnTo>
                    <a:pt x="1562" y="9329"/>
                  </a:lnTo>
                  <a:lnTo>
                    <a:pt x="13150" y="3862"/>
                  </a:lnTo>
                  <a:lnTo>
                    <a:pt x="57594" y="226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11"/>
            <p:cNvSpPr/>
            <p:nvPr>
              <p:custDataLst>
                <p:tags r:id="rId78"/>
              </p:custDataLst>
            </p:nvPr>
          </p:nvSpPr>
          <p:spPr>
            <a:xfrm>
              <a:off x="6401683" y="2825750"/>
              <a:ext cx="100718" cy="28471"/>
            </a:xfrm>
            <a:custGeom>
              <a:avLst/>
              <a:gdLst/>
              <a:ahLst/>
              <a:cxnLst/>
              <a:rect l="0" t="0" r="0" b="0"/>
              <a:pathLst>
                <a:path w="100718" h="28471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411" y="28470"/>
                  </a:lnTo>
                  <a:lnTo>
                    <a:pt x="1390" y="28152"/>
                  </a:lnTo>
                  <a:lnTo>
                    <a:pt x="2749" y="27235"/>
                  </a:lnTo>
                  <a:lnTo>
                    <a:pt x="46049" y="1672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12"/>
            <p:cNvSpPr/>
            <p:nvPr>
              <p:custDataLst>
                <p:tags r:id="rId79"/>
              </p:custDataLst>
            </p:nvPr>
          </p:nvSpPr>
          <p:spPr>
            <a:xfrm>
              <a:off x="6584193" y="2703510"/>
              <a:ext cx="139625" cy="401016"/>
            </a:xfrm>
            <a:custGeom>
              <a:avLst/>
              <a:gdLst/>
              <a:ahLst/>
              <a:cxnLst/>
              <a:rect l="0" t="0" r="0" b="0"/>
              <a:pathLst>
                <a:path w="139625" h="401016">
                  <a:moveTo>
                    <a:pt x="108707" y="46040"/>
                  </a:moveTo>
                  <a:lnTo>
                    <a:pt x="108707" y="46040"/>
                  </a:lnTo>
                  <a:lnTo>
                    <a:pt x="108001" y="35195"/>
                  </a:lnTo>
                  <a:lnTo>
                    <a:pt x="103638" y="21425"/>
                  </a:lnTo>
                  <a:lnTo>
                    <a:pt x="101799" y="19046"/>
                  </a:lnTo>
                  <a:lnTo>
                    <a:pt x="80819" y="2774"/>
                  </a:lnTo>
                  <a:lnTo>
                    <a:pt x="75298" y="263"/>
                  </a:lnTo>
                  <a:lnTo>
                    <a:pt x="69501" y="0"/>
                  </a:lnTo>
                  <a:lnTo>
                    <a:pt x="57415" y="3470"/>
                  </a:lnTo>
                  <a:lnTo>
                    <a:pt x="23135" y="30692"/>
                  </a:lnTo>
                  <a:lnTo>
                    <a:pt x="9582" y="50508"/>
                  </a:lnTo>
                  <a:lnTo>
                    <a:pt x="0" y="80995"/>
                  </a:lnTo>
                  <a:lnTo>
                    <a:pt x="655" y="98970"/>
                  </a:lnTo>
                  <a:lnTo>
                    <a:pt x="2806" y="106727"/>
                  </a:lnTo>
                  <a:lnTo>
                    <a:pt x="7767" y="111898"/>
                  </a:lnTo>
                  <a:lnTo>
                    <a:pt x="22687" y="117644"/>
                  </a:lnTo>
                  <a:lnTo>
                    <a:pt x="42958" y="114552"/>
                  </a:lnTo>
                  <a:lnTo>
                    <a:pt x="63257" y="106123"/>
                  </a:lnTo>
                  <a:lnTo>
                    <a:pt x="82619" y="89478"/>
                  </a:lnTo>
                  <a:lnTo>
                    <a:pt x="96587" y="70435"/>
                  </a:lnTo>
                  <a:lnTo>
                    <a:pt x="106971" y="44296"/>
                  </a:lnTo>
                  <a:lnTo>
                    <a:pt x="107550" y="44172"/>
                  </a:lnTo>
                  <a:lnTo>
                    <a:pt x="108193" y="47797"/>
                  </a:lnTo>
                  <a:lnTo>
                    <a:pt x="110522" y="86323"/>
                  </a:lnTo>
                  <a:lnTo>
                    <a:pt x="117532" y="133646"/>
                  </a:lnTo>
                  <a:lnTo>
                    <a:pt x="125005" y="173804"/>
                  </a:lnTo>
                  <a:lnTo>
                    <a:pt x="128352" y="215913"/>
                  </a:lnTo>
                  <a:lnTo>
                    <a:pt x="136243" y="257867"/>
                  </a:lnTo>
                  <a:lnTo>
                    <a:pt x="139624" y="302162"/>
                  </a:lnTo>
                  <a:lnTo>
                    <a:pt x="136921" y="347888"/>
                  </a:lnTo>
                  <a:lnTo>
                    <a:pt x="121456" y="383597"/>
                  </a:lnTo>
                  <a:lnTo>
                    <a:pt x="113679" y="391728"/>
                  </a:lnTo>
                  <a:lnTo>
                    <a:pt x="95630" y="400762"/>
                  </a:lnTo>
                  <a:lnTo>
                    <a:pt x="77730" y="401015"/>
                  </a:lnTo>
                  <a:lnTo>
                    <a:pt x="69006" y="399106"/>
                  </a:lnTo>
                  <a:lnTo>
                    <a:pt x="53667" y="389461"/>
                  </a:lnTo>
                  <a:lnTo>
                    <a:pt x="33315" y="367014"/>
                  </a:lnTo>
                  <a:lnTo>
                    <a:pt x="24907" y="343246"/>
                  </a:lnTo>
                  <a:lnTo>
                    <a:pt x="26157" y="28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13"/>
            <p:cNvSpPr/>
            <p:nvPr>
              <p:custDataLst>
                <p:tags r:id="rId80"/>
              </p:custDataLst>
            </p:nvPr>
          </p:nvSpPr>
          <p:spPr>
            <a:xfrm>
              <a:off x="6789293" y="2608244"/>
              <a:ext cx="68708" cy="242907"/>
            </a:xfrm>
            <a:custGeom>
              <a:avLst/>
              <a:gdLst/>
              <a:ahLst/>
              <a:cxnLst/>
              <a:rect l="0" t="0" r="0" b="0"/>
              <a:pathLst>
                <a:path w="68708" h="242907">
                  <a:moveTo>
                    <a:pt x="68707" y="14306"/>
                  </a:moveTo>
                  <a:lnTo>
                    <a:pt x="68707" y="14306"/>
                  </a:lnTo>
                  <a:lnTo>
                    <a:pt x="59868" y="0"/>
                  </a:lnTo>
                  <a:lnTo>
                    <a:pt x="56464" y="536"/>
                  </a:lnTo>
                  <a:lnTo>
                    <a:pt x="47038" y="6775"/>
                  </a:lnTo>
                  <a:lnTo>
                    <a:pt x="24445" y="47600"/>
                  </a:lnTo>
                  <a:lnTo>
                    <a:pt x="10829" y="85319"/>
                  </a:lnTo>
                  <a:lnTo>
                    <a:pt x="2718" y="127461"/>
                  </a:lnTo>
                  <a:lnTo>
                    <a:pt x="0" y="167700"/>
                  </a:lnTo>
                  <a:lnTo>
                    <a:pt x="607" y="192243"/>
                  </a:lnTo>
                  <a:lnTo>
                    <a:pt x="5750" y="210982"/>
                  </a:lnTo>
                  <a:lnTo>
                    <a:pt x="16502" y="227307"/>
                  </a:lnTo>
                  <a:lnTo>
                    <a:pt x="23319" y="234623"/>
                  </a:lnTo>
                  <a:lnTo>
                    <a:pt x="68707" y="24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14"/>
            <p:cNvSpPr/>
            <p:nvPr>
              <p:custDataLst>
                <p:tags r:id="rId81"/>
              </p:custDataLst>
            </p:nvPr>
          </p:nvSpPr>
          <p:spPr>
            <a:xfrm>
              <a:off x="6908800" y="26924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23765" y="21048"/>
                  </a:lnTo>
                  <a:lnTo>
                    <a:pt x="41018" y="59347"/>
                  </a:lnTo>
                  <a:lnTo>
                    <a:pt x="63491" y="102081"/>
                  </a:lnTo>
                  <a:lnTo>
                    <a:pt x="85379" y="143270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15"/>
            <p:cNvSpPr/>
            <p:nvPr>
              <p:custDataLst>
                <p:tags r:id="rId82"/>
              </p:custDataLst>
            </p:nvPr>
          </p:nvSpPr>
          <p:spPr>
            <a:xfrm>
              <a:off x="6902450" y="2663342"/>
              <a:ext cx="158751" cy="206859"/>
            </a:xfrm>
            <a:custGeom>
              <a:avLst/>
              <a:gdLst/>
              <a:ahLst/>
              <a:cxnLst/>
              <a:rect l="0" t="0" r="0" b="0"/>
              <a:pathLst>
                <a:path w="158751" h="206859">
                  <a:moveTo>
                    <a:pt x="158750" y="3658"/>
                  </a:moveTo>
                  <a:lnTo>
                    <a:pt x="158750" y="3658"/>
                  </a:lnTo>
                  <a:lnTo>
                    <a:pt x="155379" y="287"/>
                  </a:lnTo>
                  <a:lnTo>
                    <a:pt x="153681" y="0"/>
                  </a:lnTo>
                  <a:lnTo>
                    <a:pt x="151843" y="514"/>
                  </a:lnTo>
                  <a:lnTo>
                    <a:pt x="146507" y="4377"/>
                  </a:lnTo>
                  <a:lnTo>
                    <a:pt x="119874" y="33360"/>
                  </a:lnTo>
                  <a:lnTo>
                    <a:pt x="90027" y="79270"/>
                  </a:lnTo>
                  <a:lnTo>
                    <a:pt x="55295" y="124422"/>
                  </a:lnTo>
                  <a:lnTo>
                    <a:pt x="25155" y="166125"/>
                  </a:lnTo>
                  <a:lnTo>
                    <a:pt x="14708" y="179582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16"/>
            <p:cNvSpPr/>
            <p:nvPr>
              <p:custDataLst>
                <p:tags r:id="rId83"/>
              </p:custDataLst>
            </p:nvPr>
          </p:nvSpPr>
          <p:spPr>
            <a:xfrm>
              <a:off x="7054850" y="27876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0819" y="11933"/>
                  </a:lnTo>
                  <a:lnTo>
                    <a:pt x="9329" y="1430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17"/>
            <p:cNvSpPr/>
            <p:nvPr>
              <p:custDataLst>
                <p:tags r:id="rId84"/>
              </p:custDataLst>
            </p:nvPr>
          </p:nvSpPr>
          <p:spPr>
            <a:xfrm>
              <a:off x="7073900" y="28448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7429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18"/>
            <p:cNvSpPr/>
            <p:nvPr>
              <p:custDataLst>
                <p:tags r:id="rId85"/>
              </p:custDataLst>
            </p:nvPr>
          </p:nvSpPr>
          <p:spPr>
            <a:xfrm>
              <a:off x="7270750" y="2870200"/>
              <a:ext cx="31751" cy="5468"/>
            </a:xfrm>
            <a:custGeom>
              <a:avLst/>
              <a:gdLst/>
              <a:ahLst/>
              <a:cxnLst/>
              <a:rect l="0" t="0" r="0" b="0"/>
              <a:pathLst>
                <a:path w="31751" h="546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19"/>
            <p:cNvSpPr/>
            <p:nvPr>
              <p:custDataLst>
                <p:tags r:id="rId86"/>
              </p:custDataLst>
            </p:nvPr>
          </p:nvSpPr>
          <p:spPr>
            <a:xfrm>
              <a:off x="7410450" y="28511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11556" y="5467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20"/>
            <p:cNvSpPr/>
            <p:nvPr>
              <p:custDataLst>
                <p:tags r:id="rId87"/>
              </p:custDataLst>
            </p:nvPr>
          </p:nvSpPr>
          <p:spPr>
            <a:xfrm>
              <a:off x="7499350" y="28575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25891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21"/>
            <p:cNvSpPr/>
            <p:nvPr>
              <p:custDataLst>
                <p:tags r:id="rId88"/>
              </p:custDataLst>
            </p:nvPr>
          </p:nvSpPr>
          <p:spPr>
            <a:xfrm>
              <a:off x="10255250" y="3264783"/>
              <a:ext cx="106323" cy="354718"/>
            </a:xfrm>
            <a:custGeom>
              <a:avLst/>
              <a:gdLst/>
              <a:ahLst/>
              <a:cxnLst/>
              <a:rect l="0" t="0" r="0" b="0"/>
              <a:pathLst>
                <a:path w="106323" h="354718">
                  <a:moveTo>
                    <a:pt x="69850" y="5467"/>
                  </a:moveTo>
                  <a:lnTo>
                    <a:pt x="69850" y="5467"/>
                  </a:lnTo>
                  <a:lnTo>
                    <a:pt x="75317" y="0"/>
                  </a:lnTo>
                  <a:lnTo>
                    <a:pt x="86051" y="9492"/>
                  </a:lnTo>
                  <a:lnTo>
                    <a:pt x="95895" y="29080"/>
                  </a:lnTo>
                  <a:lnTo>
                    <a:pt x="104837" y="71828"/>
                  </a:lnTo>
                  <a:lnTo>
                    <a:pt x="106322" y="110659"/>
                  </a:lnTo>
                  <a:lnTo>
                    <a:pt x="98978" y="157662"/>
                  </a:lnTo>
                  <a:lnTo>
                    <a:pt x="88123" y="204138"/>
                  </a:lnTo>
                  <a:lnTo>
                    <a:pt x="75969" y="246131"/>
                  </a:lnTo>
                  <a:lnTo>
                    <a:pt x="59669" y="278328"/>
                  </a:lnTo>
                  <a:lnTo>
                    <a:pt x="33755" y="321269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22"/>
            <p:cNvSpPr/>
            <p:nvPr>
              <p:custDataLst>
                <p:tags r:id="rId89"/>
              </p:custDataLst>
            </p:nvPr>
          </p:nvSpPr>
          <p:spPr>
            <a:xfrm>
              <a:off x="10154011" y="3457816"/>
              <a:ext cx="72776" cy="66435"/>
            </a:xfrm>
            <a:custGeom>
              <a:avLst/>
              <a:gdLst/>
              <a:ahLst/>
              <a:cxnLst/>
              <a:rect l="0" t="0" r="0" b="0"/>
              <a:pathLst>
                <a:path w="72776" h="66435">
                  <a:moveTo>
                    <a:pt x="18689" y="2934"/>
                  </a:moveTo>
                  <a:lnTo>
                    <a:pt x="18689" y="2934"/>
                  </a:lnTo>
                  <a:lnTo>
                    <a:pt x="1471" y="39250"/>
                  </a:lnTo>
                  <a:lnTo>
                    <a:pt x="0" y="49148"/>
                  </a:lnTo>
                  <a:lnTo>
                    <a:pt x="585" y="49971"/>
                  </a:lnTo>
                  <a:lnTo>
                    <a:pt x="1681" y="49814"/>
                  </a:lnTo>
                  <a:lnTo>
                    <a:pt x="3116" y="49004"/>
                  </a:lnTo>
                  <a:lnTo>
                    <a:pt x="40658" y="4270"/>
                  </a:lnTo>
                  <a:lnTo>
                    <a:pt x="51737" y="0"/>
                  </a:lnTo>
                  <a:lnTo>
                    <a:pt x="56243" y="273"/>
                  </a:lnTo>
                  <a:lnTo>
                    <a:pt x="59952" y="1865"/>
                  </a:lnTo>
                  <a:lnTo>
                    <a:pt x="63131" y="4338"/>
                  </a:lnTo>
                  <a:lnTo>
                    <a:pt x="66663" y="10849"/>
                  </a:lnTo>
                  <a:lnTo>
                    <a:pt x="72775" y="35726"/>
                  </a:lnTo>
                  <a:lnTo>
                    <a:pt x="69489" y="6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23"/>
            <p:cNvSpPr/>
            <p:nvPr>
              <p:custDataLst>
                <p:tags r:id="rId90"/>
              </p:custDataLst>
            </p:nvPr>
          </p:nvSpPr>
          <p:spPr>
            <a:xfrm>
              <a:off x="9975850" y="3289823"/>
              <a:ext cx="177801" cy="221728"/>
            </a:xfrm>
            <a:custGeom>
              <a:avLst/>
              <a:gdLst/>
              <a:ahLst/>
              <a:cxnLst/>
              <a:rect l="0" t="0" r="0" b="0"/>
              <a:pathLst>
                <a:path w="177801" h="221728">
                  <a:moveTo>
                    <a:pt x="177800" y="12177"/>
                  </a:moveTo>
                  <a:lnTo>
                    <a:pt x="177800" y="12177"/>
                  </a:lnTo>
                  <a:lnTo>
                    <a:pt x="174429" y="5435"/>
                  </a:lnTo>
                  <a:lnTo>
                    <a:pt x="172731" y="3449"/>
                  </a:lnTo>
                  <a:lnTo>
                    <a:pt x="168962" y="1242"/>
                  </a:lnTo>
                  <a:lnTo>
                    <a:pt x="162873" y="0"/>
                  </a:lnTo>
                  <a:lnTo>
                    <a:pt x="143117" y="9745"/>
                  </a:lnTo>
                  <a:lnTo>
                    <a:pt x="104637" y="46881"/>
                  </a:lnTo>
                  <a:lnTo>
                    <a:pt x="61119" y="92609"/>
                  </a:lnTo>
                  <a:lnTo>
                    <a:pt x="30287" y="133123"/>
                  </a:lnTo>
                  <a:lnTo>
                    <a:pt x="7943" y="173703"/>
                  </a:lnTo>
                  <a:lnTo>
                    <a:pt x="707" y="194739"/>
                  </a:lnTo>
                  <a:lnTo>
                    <a:pt x="0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24"/>
            <p:cNvSpPr/>
            <p:nvPr>
              <p:custDataLst>
                <p:tags r:id="rId91"/>
              </p:custDataLst>
            </p:nvPr>
          </p:nvSpPr>
          <p:spPr>
            <a:xfrm>
              <a:off x="9956800" y="32639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7271" y="31109"/>
                  </a:lnTo>
                  <a:lnTo>
                    <a:pt x="65217" y="72441"/>
                  </a:lnTo>
                  <a:lnTo>
                    <a:pt x="87592" y="111049"/>
                  </a:lnTo>
                  <a:lnTo>
                    <a:pt x="111898" y="151444"/>
                  </a:lnTo>
                  <a:lnTo>
                    <a:pt x="135014" y="198531"/>
                  </a:lnTo>
                  <a:lnTo>
                    <a:pt x="146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25"/>
            <p:cNvSpPr/>
            <p:nvPr>
              <p:custDataLst>
                <p:tags r:id="rId92"/>
              </p:custDataLst>
            </p:nvPr>
          </p:nvSpPr>
          <p:spPr>
            <a:xfrm>
              <a:off x="9740900" y="34861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47429" y="6742"/>
                  </a:lnTo>
                  <a:lnTo>
                    <a:pt x="21568" y="2985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26"/>
            <p:cNvSpPr/>
            <p:nvPr>
              <p:custDataLst>
                <p:tags r:id="rId93"/>
              </p:custDataLst>
            </p:nvPr>
          </p:nvSpPr>
          <p:spPr>
            <a:xfrm>
              <a:off x="9639300" y="34607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27"/>
            <p:cNvSpPr/>
            <p:nvPr>
              <p:custDataLst>
                <p:tags r:id="rId94"/>
              </p:custDataLst>
            </p:nvPr>
          </p:nvSpPr>
          <p:spPr>
            <a:xfrm>
              <a:off x="9455150" y="34734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1933" y="76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628"/>
            <p:cNvSpPr/>
            <p:nvPr>
              <p:custDataLst>
                <p:tags r:id="rId95"/>
              </p:custDataLst>
            </p:nvPr>
          </p:nvSpPr>
          <p:spPr>
            <a:xfrm>
              <a:off x="9321800" y="34607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8919" y="69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29"/>
            <p:cNvSpPr/>
            <p:nvPr>
              <p:custDataLst>
                <p:tags r:id="rId96"/>
              </p:custDataLst>
            </p:nvPr>
          </p:nvSpPr>
          <p:spPr>
            <a:xfrm>
              <a:off x="9296400" y="337185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6907"/>
                  </a:lnTo>
                  <a:lnTo>
                    <a:pt x="11817" y="8838"/>
                  </a:lnTo>
                  <a:lnTo>
                    <a:pt x="6588" y="512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30"/>
            <p:cNvSpPr/>
            <p:nvPr>
              <p:custDataLst>
                <p:tags r:id="rId97"/>
              </p:custDataLst>
            </p:nvPr>
          </p:nvSpPr>
          <p:spPr>
            <a:xfrm>
              <a:off x="9150350" y="3266591"/>
              <a:ext cx="139701" cy="175110"/>
            </a:xfrm>
            <a:custGeom>
              <a:avLst/>
              <a:gdLst/>
              <a:ahLst/>
              <a:cxnLst/>
              <a:rect l="0" t="0" r="0" b="0"/>
              <a:pathLst>
                <a:path w="139701" h="175110">
                  <a:moveTo>
                    <a:pt x="139700" y="3659"/>
                  </a:moveTo>
                  <a:lnTo>
                    <a:pt x="139700" y="3659"/>
                  </a:lnTo>
                  <a:lnTo>
                    <a:pt x="136329" y="288"/>
                  </a:lnTo>
                  <a:lnTo>
                    <a:pt x="133925" y="0"/>
                  </a:lnTo>
                  <a:lnTo>
                    <a:pt x="127491" y="1563"/>
                  </a:lnTo>
                  <a:lnTo>
                    <a:pt x="106792" y="14089"/>
                  </a:lnTo>
                  <a:lnTo>
                    <a:pt x="59201" y="58872"/>
                  </a:lnTo>
                  <a:lnTo>
                    <a:pt x="32861" y="92307"/>
                  </a:lnTo>
                  <a:lnTo>
                    <a:pt x="12262" y="137028"/>
                  </a:lnTo>
                  <a:lnTo>
                    <a:pt x="0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31"/>
            <p:cNvSpPr/>
            <p:nvPr>
              <p:custDataLst>
                <p:tags r:id="rId98"/>
              </p:custDataLst>
            </p:nvPr>
          </p:nvSpPr>
          <p:spPr>
            <a:xfrm>
              <a:off x="9144882" y="3251200"/>
              <a:ext cx="94369" cy="177801"/>
            </a:xfrm>
            <a:custGeom>
              <a:avLst/>
              <a:gdLst/>
              <a:ahLst/>
              <a:cxnLst/>
              <a:rect l="0" t="0" r="0" b="0"/>
              <a:pathLst>
                <a:path w="94369" h="1778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35321" y="52589"/>
                  </a:lnTo>
                  <a:lnTo>
                    <a:pt x="57357" y="90299"/>
                  </a:lnTo>
                  <a:lnTo>
                    <a:pt x="80649" y="135563"/>
                  </a:lnTo>
                  <a:lnTo>
                    <a:pt x="9436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32"/>
            <p:cNvSpPr/>
            <p:nvPr>
              <p:custDataLst>
                <p:tags r:id="rId99"/>
              </p:custDataLst>
            </p:nvPr>
          </p:nvSpPr>
          <p:spPr>
            <a:xfrm>
              <a:off x="9006950" y="3190346"/>
              <a:ext cx="92601" cy="251868"/>
            </a:xfrm>
            <a:custGeom>
              <a:avLst/>
              <a:gdLst/>
              <a:ahLst/>
              <a:cxnLst/>
              <a:rect l="0" t="0" r="0" b="0"/>
              <a:pathLst>
                <a:path w="92601" h="251868">
                  <a:moveTo>
                    <a:pt x="73550" y="22754"/>
                  </a:moveTo>
                  <a:lnTo>
                    <a:pt x="73550" y="22754"/>
                  </a:lnTo>
                  <a:lnTo>
                    <a:pt x="76920" y="19383"/>
                  </a:lnTo>
                  <a:lnTo>
                    <a:pt x="79639" y="263"/>
                  </a:lnTo>
                  <a:lnTo>
                    <a:pt x="79019" y="0"/>
                  </a:lnTo>
                  <a:lnTo>
                    <a:pt x="76451" y="1587"/>
                  </a:lnTo>
                  <a:lnTo>
                    <a:pt x="47290" y="47710"/>
                  </a:lnTo>
                  <a:lnTo>
                    <a:pt x="28845" y="85025"/>
                  </a:lnTo>
                  <a:lnTo>
                    <a:pt x="9425" y="124425"/>
                  </a:lnTo>
                  <a:lnTo>
                    <a:pt x="1241" y="162161"/>
                  </a:lnTo>
                  <a:lnTo>
                    <a:pt x="0" y="205670"/>
                  </a:lnTo>
                  <a:lnTo>
                    <a:pt x="4172" y="219761"/>
                  </a:lnTo>
                  <a:lnTo>
                    <a:pt x="13082" y="235431"/>
                  </a:lnTo>
                  <a:lnTo>
                    <a:pt x="31622" y="246159"/>
                  </a:lnTo>
                  <a:lnTo>
                    <a:pt x="54209" y="251867"/>
                  </a:lnTo>
                  <a:lnTo>
                    <a:pt x="92600" y="25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33"/>
            <p:cNvSpPr/>
            <p:nvPr>
              <p:custDataLst>
                <p:tags r:id="rId100"/>
              </p:custDataLst>
            </p:nvPr>
          </p:nvSpPr>
          <p:spPr>
            <a:xfrm>
              <a:off x="8763364" y="3140769"/>
              <a:ext cx="93680" cy="294582"/>
            </a:xfrm>
            <a:custGeom>
              <a:avLst/>
              <a:gdLst/>
              <a:ahLst/>
              <a:cxnLst/>
              <a:rect l="0" t="0" r="0" b="0"/>
              <a:pathLst>
                <a:path w="93680" h="294582">
                  <a:moveTo>
                    <a:pt x="31386" y="15181"/>
                  </a:moveTo>
                  <a:lnTo>
                    <a:pt x="31386" y="15181"/>
                  </a:lnTo>
                  <a:lnTo>
                    <a:pt x="31385" y="0"/>
                  </a:lnTo>
                  <a:lnTo>
                    <a:pt x="29505" y="38693"/>
                  </a:lnTo>
                  <a:lnTo>
                    <a:pt x="22548" y="85912"/>
                  </a:lnTo>
                  <a:lnTo>
                    <a:pt x="19829" y="126763"/>
                  </a:lnTo>
                  <a:lnTo>
                    <a:pt x="13842" y="166652"/>
                  </a:lnTo>
                  <a:lnTo>
                    <a:pt x="5866" y="209339"/>
                  </a:lnTo>
                  <a:lnTo>
                    <a:pt x="182" y="238109"/>
                  </a:lnTo>
                  <a:lnTo>
                    <a:pt x="0" y="237883"/>
                  </a:lnTo>
                  <a:lnTo>
                    <a:pt x="26183" y="205488"/>
                  </a:lnTo>
                  <a:lnTo>
                    <a:pt x="44426" y="189945"/>
                  </a:lnTo>
                  <a:lnTo>
                    <a:pt x="49956" y="187429"/>
                  </a:lnTo>
                  <a:lnTo>
                    <a:pt x="59865" y="186515"/>
                  </a:lnTo>
                  <a:lnTo>
                    <a:pt x="68972" y="190342"/>
                  </a:lnTo>
                  <a:lnTo>
                    <a:pt x="73376" y="193338"/>
                  </a:lnTo>
                  <a:lnTo>
                    <a:pt x="86318" y="211039"/>
                  </a:lnTo>
                  <a:lnTo>
                    <a:pt x="92347" y="234158"/>
                  </a:lnTo>
                  <a:lnTo>
                    <a:pt x="93679" y="266549"/>
                  </a:lnTo>
                  <a:lnTo>
                    <a:pt x="88536" y="29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34"/>
            <p:cNvSpPr/>
            <p:nvPr>
              <p:custDataLst>
                <p:tags r:id="rId101"/>
              </p:custDataLst>
            </p:nvPr>
          </p:nvSpPr>
          <p:spPr>
            <a:xfrm>
              <a:off x="8567033" y="3365500"/>
              <a:ext cx="81668" cy="11261"/>
            </a:xfrm>
            <a:custGeom>
              <a:avLst/>
              <a:gdLst/>
              <a:ahLst/>
              <a:cxnLst/>
              <a:rect l="0" t="0" r="0" b="0"/>
              <a:pathLst>
                <a:path w="81668" h="1126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0" y="6467"/>
                  </a:lnTo>
                  <a:lnTo>
                    <a:pt x="2749" y="9459"/>
                  </a:lnTo>
                  <a:lnTo>
                    <a:pt x="9903" y="11260"/>
                  </a:lnTo>
                  <a:lnTo>
                    <a:pt x="81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35"/>
            <p:cNvSpPr/>
            <p:nvPr>
              <p:custDataLst>
                <p:tags r:id="rId102"/>
              </p:custDataLst>
            </p:nvPr>
          </p:nvSpPr>
          <p:spPr>
            <a:xfrm>
              <a:off x="8555215" y="3296587"/>
              <a:ext cx="61736" cy="11764"/>
            </a:xfrm>
            <a:custGeom>
              <a:avLst/>
              <a:gdLst/>
              <a:ahLst/>
              <a:cxnLst/>
              <a:rect l="0" t="0" r="0" b="0"/>
              <a:pathLst>
                <a:path w="61736" h="11764">
                  <a:moveTo>
                    <a:pt x="10935" y="5413"/>
                  </a:moveTo>
                  <a:lnTo>
                    <a:pt x="10935" y="5413"/>
                  </a:lnTo>
                  <a:lnTo>
                    <a:pt x="10934" y="8784"/>
                  </a:lnTo>
                  <a:lnTo>
                    <a:pt x="9523" y="9071"/>
                  </a:lnTo>
                  <a:lnTo>
                    <a:pt x="0" y="6034"/>
                  </a:lnTo>
                  <a:lnTo>
                    <a:pt x="823" y="5121"/>
                  </a:lnTo>
                  <a:lnTo>
                    <a:pt x="5500" y="2226"/>
                  </a:lnTo>
                  <a:lnTo>
                    <a:pt x="19438" y="0"/>
                  </a:lnTo>
                  <a:lnTo>
                    <a:pt x="42404" y="4317"/>
                  </a:lnTo>
                  <a:lnTo>
                    <a:pt x="61735" y="11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36"/>
            <p:cNvSpPr/>
            <p:nvPr>
              <p:custDataLst>
                <p:tags r:id="rId103"/>
              </p:custDataLst>
            </p:nvPr>
          </p:nvSpPr>
          <p:spPr>
            <a:xfrm>
              <a:off x="8362950" y="3168650"/>
              <a:ext cx="118680" cy="222727"/>
            </a:xfrm>
            <a:custGeom>
              <a:avLst/>
              <a:gdLst/>
              <a:ahLst/>
              <a:cxnLst/>
              <a:rect l="0" t="0" r="0" b="0"/>
              <a:pathLst>
                <a:path w="118680" h="222727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6776" y="8789"/>
                  </a:lnTo>
                  <a:lnTo>
                    <a:pt x="36806" y="18017"/>
                  </a:lnTo>
                  <a:lnTo>
                    <a:pt x="32555" y="62641"/>
                  </a:lnTo>
                  <a:lnTo>
                    <a:pt x="27545" y="106212"/>
                  </a:lnTo>
                  <a:lnTo>
                    <a:pt x="22312" y="153095"/>
                  </a:lnTo>
                  <a:lnTo>
                    <a:pt x="19336" y="186566"/>
                  </a:lnTo>
                  <a:lnTo>
                    <a:pt x="20652" y="187172"/>
                  </a:lnTo>
                  <a:lnTo>
                    <a:pt x="25877" y="185963"/>
                  </a:lnTo>
                  <a:lnTo>
                    <a:pt x="36752" y="171203"/>
                  </a:lnTo>
                  <a:lnTo>
                    <a:pt x="66918" y="125764"/>
                  </a:lnTo>
                  <a:lnTo>
                    <a:pt x="77719" y="119395"/>
                  </a:lnTo>
                  <a:lnTo>
                    <a:pt x="83562" y="117697"/>
                  </a:lnTo>
                  <a:lnTo>
                    <a:pt x="89575" y="118681"/>
                  </a:lnTo>
                  <a:lnTo>
                    <a:pt x="101900" y="125419"/>
                  </a:lnTo>
                  <a:lnTo>
                    <a:pt x="110670" y="135470"/>
                  </a:lnTo>
                  <a:lnTo>
                    <a:pt x="113997" y="141113"/>
                  </a:lnTo>
                  <a:lnTo>
                    <a:pt x="118679" y="165910"/>
                  </a:lnTo>
                  <a:lnTo>
                    <a:pt x="116695" y="188859"/>
                  </a:lnTo>
                  <a:lnTo>
                    <a:pt x="111601" y="200589"/>
                  </a:lnTo>
                  <a:lnTo>
                    <a:pt x="108268" y="205693"/>
                  </a:lnTo>
                  <a:lnTo>
                    <a:pt x="83348" y="219618"/>
                  </a:lnTo>
                  <a:lnTo>
                    <a:pt x="66677" y="222726"/>
                  </a:lnTo>
                  <a:lnTo>
                    <a:pt x="50801" y="221050"/>
                  </a:lnTo>
                  <a:lnTo>
                    <a:pt x="31986" y="215602"/>
                  </a:lnTo>
                  <a:lnTo>
                    <a:pt x="17508" y="20659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37"/>
            <p:cNvSpPr/>
            <p:nvPr>
              <p:custDataLst>
                <p:tags r:id="rId104"/>
              </p:custDataLst>
            </p:nvPr>
          </p:nvSpPr>
          <p:spPr>
            <a:xfrm>
              <a:off x="8477250" y="2876812"/>
              <a:ext cx="63501" cy="94989"/>
            </a:xfrm>
            <a:custGeom>
              <a:avLst/>
              <a:gdLst/>
              <a:ahLst/>
              <a:cxnLst/>
              <a:rect l="0" t="0" r="0" b="0"/>
              <a:pathLst>
                <a:path w="63501" h="94989">
                  <a:moveTo>
                    <a:pt x="63500" y="6088"/>
                  </a:moveTo>
                  <a:lnTo>
                    <a:pt x="63500" y="6088"/>
                  </a:lnTo>
                  <a:lnTo>
                    <a:pt x="63500" y="621"/>
                  </a:lnTo>
                  <a:lnTo>
                    <a:pt x="62794" y="326"/>
                  </a:lnTo>
                  <a:lnTo>
                    <a:pt x="60129" y="0"/>
                  </a:lnTo>
                  <a:lnTo>
                    <a:pt x="58431" y="1323"/>
                  </a:lnTo>
                  <a:lnTo>
                    <a:pt x="30091" y="43082"/>
                  </a:lnTo>
                  <a:lnTo>
                    <a:pt x="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38"/>
            <p:cNvSpPr/>
            <p:nvPr>
              <p:custDataLst>
                <p:tags r:id="rId105"/>
              </p:custDataLst>
            </p:nvPr>
          </p:nvSpPr>
          <p:spPr>
            <a:xfrm>
              <a:off x="8382882" y="2940050"/>
              <a:ext cx="107069" cy="12433"/>
            </a:xfrm>
            <a:custGeom>
              <a:avLst/>
              <a:gdLst/>
              <a:ahLst/>
              <a:cxnLst/>
              <a:rect l="0" t="0" r="0" b="0"/>
              <a:pathLst>
                <a:path w="107069" h="12433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3301" y="11794"/>
                  </a:lnTo>
                  <a:lnTo>
                    <a:pt x="59167" y="12432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39"/>
            <p:cNvSpPr/>
            <p:nvPr>
              <p:custDataLst>
                <p:tags r:id="rId106"/>
              </p:custDataLst>
            </p:nvPr>
          </p:nvSpPr>
          <p:spPr>
            <a:xfrm>
              <a:off x="7835900" y="1701800"/>
              <a:ext cx="640874" cy="1245637"/>
            </a:xfrm>
            <a:custGeom>
              <a:avLst/>
              <a:gdLst/>
              <a:ahLst/>
              <a:cxnLst/>
              <a:rect l="0" t="0" r="0" b="0"/>
              <a:pathLst>
                <a:path w="640874" h="1245637">
                  <a:moveTo>
                    <a:pt x="0" y="0"/>
                  </a:moveTo>
                  <a:lnTo>
                    <a:pt x="0" y="0"/>
                  </a:lnTo>
                  <a:lnTo>
                    <a:pt x="14305" y="0"/>
                  </a:lnTo>
                  <a:lnTo>
                    <a:pt x="20704" y="5644"/>
                  </a:lnTo>
                  <a:lnTo>
                    <a:pt x="57345" y="51034"/>
                  </a:lnTo>
                  <a:lnTo>
                    <a:pt x="85909" y="98072"/>
                  </a:lnTo>
                  <a:lnTo>
                    <a:pt x="117263" y="143393"/>
                  </a:lnTo>
                  <a:lnTo>
                    <a:pt x="147106" y="186212"/>
                  </a:lnTo>
                  <a:lnTo>
                    <a:pt x="175526" y="225135"/>
                  </a:lnTo>
                  <a:lnTo>
                    <a:pt x="203483" y="269282"/>
                  </a:lnTo>
                  <a:lnTo>
                    <a:pt x="228656" y="309360"/>
                  </a:lnTo>
                  <a:lnTo>
                    <a:pt x="250640" y="348034"/>
                  </a:lnTo>
                  <a:lnTo>
                    <a:pt x="272935" y="389645"/>
                  </a:lnTo>
                  <a:lnTo>
                    <a:pt x="291659" y="431835"/>
                  </a:lnTo>
                  <a:lnTo>
                    <a:pt x="308946" y="474140"/>
                  </a:lnTo>
                  <a:lnTo>
                    <a:pt x="330313" y="516468"/>
                  </a:lnTo>
                  <a:lnTo>
                    <a:pt x="348854" y="558800"/>
                  </a:lnTo>
                  <a:lnTo>
                    <a:pt x="369475" y="601133"/>
                  </a:lnTo>
                  <a:lnTo>
                    <a:pt x="388862" y="643467"/>
                  </a:lnTo>
                  <a:lnTo>
                    <a:pt x="406281" y="687681"/>
                  </a:lnTo>
                  <a:lnTo>
                    <a:pt x="426680" y="730229"/>
                  </a:lnTo>
                  <a:lnTo>
                    <a:pt x="446022" y="770881"/>
                  </a:lnTo>
                  <a:lnTo>
                    <a:pt x="465313" y="812882"/>
                  </a:lnTo>
                  <a:lnTo>
                    <a:pt x="485004" y="852100"/>
                  </a:lnTo>
                  <a:lnTo>
                    <a:pt x="504949" y="896411"/>
                  </a:lnTo>
                  <a:lnTo>
                    <a:pt x="524331" y="939618"/>
                  </a:lnTo>
                  <a:lnTo>
                    <a:pt x="542452" y="982515"/>
                  </a:lnTo>
                  <a:lnTo>
                    <a:pt x="560306" y="1027089"/>
                  </a:lnTo>
                  <a:lnTo>
                    <a:pt x="575226" y="1059499"/>
                  </a:lnTo>
                  <a:lnTo>
                    <a:pt x="592752" y="1106107"/>
                  </a:lnTo>
                  <a:lnTo>
                    <a:pt x="606951" y="1147237"/>
                  </a:lnTo>
                  <a:lnTo>
                    <a:pt x="622613" y="1189750"/>
                  </a:lnTo>
                  <a:lnTo>
                    <a:pt x="637733" y="1234633"/>
                  </a:lnTo>
                  <a:lnTo>
                    <a:pt x="640278" y="1245096"/>
                  </a:lnTo>
                  <a:lnTo>
                    <a:pt x="640636" y="1245636"/>
                  </a:lnTo>
                  <a:lnTo>
                    <a:pt x="640873" y="1245291"/>
                  </a:lnTo>
                  <a:lnTo>
                    <a:pt x="635000" y="1231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40"/>
            <p:cNvSpPr/>
            <p:nvPr>
              <p:custDataLst>
                <p:tags r:id="rId107"/>
              </p:custDataLst>
            </p:nvPr>
          </p:nvSpPr>
          <p:spPr>
            <a:xfrm>
              <a:off x="7880350" y="2645462"/>
              <a:ext cx="71277" cy="294589"/>
            </a:xfrm>
            <a:custGeom>
              <a:avLst/>
              <a:gdLst/>
              <a:ahLst/>
              <a:cxnLst/>
              <a:rect l="0" t="0" r="0" b="0"/>
              <a:pathLst>
                <a:path w="71277" h="294589">
                  <a:moveTo>
                    <a:pt x="31750" y="8838"/>
                  </a:moveTo>
                  <a:lnTo>
                    <a:pt x="31750" y="8838"/>
                  </a:lnTo>
                  <a:lnTo>
                    <a:pt x="31750" y="5467"/>
                  </a:lnTo>
                  <a:lnTo>
                    <a:pt x="37395" y="1931"/>
                  </a:lnTo>
                  <a:lnTo>
                    <a:pt x="41863" y="0"/>
                  </a:lnTo>
                  <a:lnTo>
                    <a:pt x="45548" y="124"/>
                  </a:lnTo>
                  <a:lnTo>
                    <a:pt x="48709" y="1617"/>
                  </a:lnTo>
                  <a:lnTo>
                    <a:pt x="51523" y="4024"/>
                  </a:lnTo>
                  <a:lnTo>
                    <a:pt x="62225" y="20896"/>
                  </a:lnTo>
                  <a:lnTo>
                    <a:pt x="70962" y="57253"/>
                  </a:lnTo>
                  <a:lnTo>
                    <a:pt x="71276" y="100402"/>
                  </a:lnTo>
                  <a:lnTo>
                    <a:pt x="66902" y="144467"/>
                  </a:lnTo>
                  <a:lnTo>
                    <a:pt x="53327" y="189806"/>
                  </a:lnTo>
                  <a:lnTo>
                    <a:pt x="32876" y="236182"/>
                  </a:lnTo>
                  <a:lnTo>
                    <a:pt x="0" y="29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41"/>
            <p:cNvSpPr/>
            <p:nvPr>
              <p:custDataLst>
                <p:tags r:id="rId108"/>
              </p:custDataLst>
            </p:nvPr>
          </p:nvSpPr>
          <p:spPr>
            <a:xfrm>
              <a:off x="7772684" y="2824664"/>
              <a:ext cx="82267" cy="60251"/>
            </a:xfrm>
            <a:custGeom>
              <a:avLst/>
              <a:gdLst/>
              <a:ahLst/>
              <a:cxnLst/>
              <a:rect l="0" t="0" r="0" b="0"/>
              <a:pathLst>
                <a:path w="82267" h="60251">
                  <a:moveTo>
                    <a:pt x="12416" y="7436"/>
                  </a:moveTo>
                  <a:lnTo>
                    <a:pt x="12416" y="7436"/>
                  </a:lnTo>
                  <a:lnTo>
                    <a:pt x="11711" y="13917"/>
                  </a:lnTo>
                  <a:lnTo>
                    <a:pt x="355" y="60198"/>
                  </a:lnTo>
                  <a:lnTo>
                    <a:pt x="142" y="60250"/>
                  </a:lnTo>
                  <a:lnTo>
                    <a:pt x="0" y="59579"/>
                  </a:lnTo>
                  <a:lnTo>
                    <a:pt x="11975" y="27219"/>
                  </a:lnTo>
                  <a:lnTo>
                    <a:pt x="31851" y="1574"/>
                  </a:lnTo>
                  <a:lnTo>
                    <a:pt x="35956" y="0"/>
                  </a:lnTo>
                  <a:lnTo>
                    <a:pt x="46161" y="133"/>
                  </a:lnTo>
                  <a:lnTo>
                    <a:pt x="50435" y="1862"/>
                  </a:lnTo>
                  <a:lnTo>
                    <a:pt x="57065" y="7546"/>
                  </a:lnTo>
                  <a:lnTo>
                    <a:pt x="77483" y="34949"/>
                  </a:lnTo>
                  <a:lnTo>
                    <a:pt x="82266" y="5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42"/>
            <p:cNvSpPr/>
            <p:nvPr>
              <p:custDataLst>
                <p:tags r:id="rId109"/>
              </p:custDataLst>
            </p:nvPr>
          </p:nvSpPr>
          <p:spPr>
            <a:xfrm>
              <a:off x="7632700" y="2675998"/>
              <a:ext cx="171451" cy="225953"/>
            </a:xfrm>
            <a:custGeom>
              <a:avLst/>
              <a:gdLst/>
              <a:ahLst/>
              <a:cxnLst/>
              <a:rect l="0" t="0" r="0" b="0"/>
              <a:pathLst>
                <a:path w="171451" h="225953">
                  <a:moveTo>
                    <a:pt x="171450" y="16402"/>
                  </a:moveTo>
                  <a:lnTo>
                    <a:pt x="171450" y="16402"/>
                  </a:lnTo>
                  <a:lnTo>
                    <a:pt x="166381" y="3310"/>
                  </a:lnTo>
                  <a:lnTo>
                    <a:pt x="162611" y="0"/>
                  </a:lnTo>
                  <a:lnTo>
                    <a:pt x="146409" y="1507"/>
                  </a:lnTo>
                  <a:lnTo>
                    <a:pt x="123735" y="16536"/>
                  </a:lnTo>
                  <a:lnTo>
                    <a:pt x="84280" y="56959"/>
                  </a:lnTo>
                  <a:lnTo>
                    <a:pt x="55391" y="99720"/>
                  </a:lnTo>
                  <a:lnTo>
                    <a:pt x="31402" y="142927"/>
                  </a:lnTo>
                  <a:lnTo>
                    <a:pt x="7434" y="189901"/>
                  </a:lnTo>
                  <a:lnTo>
                    <a:pt x="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643"/>
            <p:cNvSpPr/>
            <p:nvPr>
              <p:custDataLst>
                <p:tags r:id="rId110"/>
              </p:custDataLst>
            </p:nvPr>
          </p:nvSpPr>
          <p:spPr>
            <a:xfrm>
              <a:off x="7620000" y="26670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0390" y="35473"/>
                  </a:lnTo>
                  <a:lnTo>
                    <a:pt x="53876" y="78399"/>
                  </a:lnTo>
                  <a:lnTo>
                    <a:pt x="78532" y="124063"/>
                  </a:lnTo>
                  <a:lnTo>
                    <a:pt x="96324" y="162614"/>
                  </a:lnTo>
                  <a:lnTo>
                    <a:pt x="1143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2644"/>
          <p:cNvSpPr/>
          <p:nvPr>
            <p:custDataLst>
              <p:tags r:id="rId2"/>
            </p:custDataLst>
          </p:nvPr>
        </p:nvSpPr>
        <p:spPr>
          <a:xfrm>
            <a:off x="1797050" y="3702076"/>
            <a:ext cx="9112251" cy="457175"/>
          </a:xfrm>
          <a:custGeom>
            <a:avLst/>
            <a:gdLst/>
            <a:ahLst/>
            <a:cxnLst/>
            <a:rect l="0" t="0" r="0" b="0"/>
            <a:pathLst>
              <a:path w="9112251" h="457175">
                <a:moveTo>
                  <a:pt x="0" y="152374"/>
                </a:moveTo>
                <a:lnTo>
                  <a:pt x="0" y="152374"/>
                </a:lnTo>
                <a:lnTo>
                  <a:pt x="34531" y="149003"/>
                </a:lnTo>
                <a:lnTo>
                  <a:pt x="77416" y="143536"/>
                </a:lnTo>
                <a:lnTo>
                  <a:pt x="115758" y="140819"/>
                </a:lnTo>
                <a:lnTo>
                  <a:pt x="152832" y="136642"/>
                </a:lnTo>
                <a:lnTo>
                  <a:pt x="190628" y="134307"/>
                </a:lnTo>
                <a:lnTo>
                  <a:pt x="232009" y="130244"/>
                </a:lnTo>
                <a:lnTo>
                  <a:pt x="278920" y="124572"/>
                </a:lnTo>
                <a:lnTo>
                  <a:pt x="313759" y="120497"/>
                </a:lnTo>
                <a:lnTo>
                  <a:pt x="350410" y="117040"/>
                </a:lnTo>
                <a:lnTo>
                  <a:pt x="387865" y="115503"/>
                </a:lnTo>
                <a:lnTo>
                  <a:pt x="427560" y="112939"/>
                </a:lnTo>
                <a:lnTo>
                  <a:pt x="468016" y="109447"/>
                </a:lnTo>
                <a:lnTo>
                  <a:pt x="507162" y="105543"/>
                </a:lnTo>
                <a:lnTo>
                  <a:pt x="549491" y="103338"/>
                </a:lnTo>
                <a:lnTo>
                  <a:pt x="594174" y="101652"/>
                </a:lnTo>
                <a:lnTo>
                  <a:pt x="639903" y="98551"/>
                </a:lnTo>
                <a:lnTo>
                  <a:pt x="663669" y="97442"/>
                </a:lnTo>
                <a:lnTo>
                  <a:pt x="687979" y="96703"/>
                </a:lnTo>
                <a:lnTo>
                  <a:pt x="712653" y="96210"/>
                </a:lnTo>
                <a:lnTo>
                  <a:pt x="738274" y="95881"/>
                </a:lnTo>
                <a:lnTo>
                  <a:pt x="764527" y="95662"/>
                </a:lnTo>
                <a:lnTo>
                  <a:pt x="791202" y="95516"/>
                </a:lnTo>
                <a:lnTo>
                  <a:pt x="818862" y="94713"/>
                </a:lnTo>
                <a:lnTo>
                  <a:pt x="847180" y="93473"/>
                </a:lnTo>
                <a:lnTo>
                  <a:pt x="875937" y="91939"/>
                </a:lnTo>
                <a:lnTo>
                  <a:pt x="904986" y="90212"/>
                </a:lnTo>
                <a:lnTo>
                  <a:pt x="934229" y="88355"/>
                </a:lnTo>
                <a:lnTo>
                  <a:pt x="963603" y="86411"/>
                </a:lnTo>
                <a:lnTo>
                  <a:pt x="993769" y="85115"/>
                </a:lnTo>
                <a:lnTo>
                  <a:pt x="1024462" y="84252"/>
                </a:lnTo>
                <a:lnTo>
                  <a:pt x="1055508" y="83676"/>
                </a:lnTo>
                <a:lnTo>
                  <a:pt x="1086789" y="82586"/>
                </a:lnTo>
                <a:lnTo>
                  <a:pt x="1118226" y="81155"/>
                </a:lnTo>
                <a:lnTo>
                  <a:pt x="1149768" y="79494"/>
                </a:lnTo>
                <a:lnTo>
                  <a:pt x="1183495" y="77682"/>
                </a:lnTo>
                <a:lnTo>
                  <a:pt x="1218680" y="75768"/>
                </a:lnTo>
                <a:lnTo>
                  <a:pt x="1254837" y="73787"/>
                </a:lnTo>
                <a:lnTo>
                  <a:pt x="1291641" y="71055"/>
                </a:lnTo>
                <a:lnTo>
                  <a:pt x="1328877" y="67823"/>
                </a:lnTo>
                <a:lnTo>
                  <a:pt x="1366402" y="64256"/>
                </a:lnTo>
                <a:lnTo>
                  <a:pt x="1404824" y="61173"/>
                </a:lnTo>
                <a:lnTo>
                  <a:pt x="1443843" y="58412"/>
                </a:lnTo>
                <a:lnTo>
                  <a:pt x="1483263" y="55866"/>
                </a:lnTo>
                <a:lnTo>
                  <a:pt x="1523653" y="53463"/>
                </a:lnTo>
                <a:lnTo>
                  <a:pt x="1564691" y="51156"/>
                </a:lnTo>
                <a:lnTo>
                  <a:pt x="1606160" y="48912"/>
                </a:lnTo>
                <a:lnTo>
                  <a:pt x="1647918" y="46710"/>
                </a:lnTo>
                <a:lnTo>
                  <a:pt x="1689867" y="44537"/>
                </a:lnTo>
                <a:lnTo>
                  <a:pt x="1731945" y="42383"/>
                </a:lnTo>
                <a:lnTo>
                  <a:pt x="1774813" y="39536"/>
                </a:lnTo>
                <a:lnTo>
                  <a:pt x="1818209" y="36226"/>
                </a:lnTo>
                <a:lnTo>
                  <a:pt x="1861956" y="32609"/>
                </a:lnTo>
                <a:lnTo>
                  <a:pt x="1908054" y="29492"/>
                </a:lnTo>
                <a:lnTo>
                  <a:pt x="1955719" y="26708"/>
                </a:lnTo>
                <a:lnTo>
                  <a:pt x="2004430" y="24147"/>
                </a:lnTo>
                <a:lnTo>
                  <a:pt x="2053836" y="21734"/>
                </a:lnTo>
                <a:lnTo>
                  <a:pt x="2103707" y="19419"/>
                </a:lnTo>
                <a:lnTo>
                  <a:pt x="2153888" y="17171"/>
                </a:lnTo>
                <a:lnTo>
                  <a:pt x="2202864" y="14966"/>
                </a:lnTo>
                <a:lnTo>
                  <a:pt x="2251037" y="12791"/>
                </a:lnTo>
                <a:lnTo>
                  <a:pt x="2298674" y="10635"/>
                </a:lnTo>
                <a:lnTo>
                  <a:pt x="2348778" y="9198"/>
                </a:lnTo>
                <a:lnTo>
                  <a:pt x="2400524" y="8240"/>
                </a:lnTo>
                <a:lnTo>
                  <a:pt x="2453366" y="7601"/>
                </a:lnTo>
                <a:lnTo>
                  <a:pt x="2506233" y="6470"/>
                </a:lnTo>
                <a:lnTo>
                  <a:pt x="2559117" y="5011"/>
                </a:lnTo>
                <a:lnTo>
                  <a:pt x="2612011" y="3332"/>
                </a:lnTo>
                <a:lnTo>
                  <a:pt x="2665618" y="2212"/>
                </a:lnTo>
                <a:lnTo>
                  <a:pt x="2719701" y="1466"/>
                </a:lnTo>
                <a:lnTo>
                  <a:pt x="2774101" y="969"/>
                </a:lnTo>
                <a:lnTo>
                  <a:pt x="2829417" y="637"/>
                </a:lnTo>
                <a:lnTo>
                  <a:pt x="2885344" y="416"/>
                </a:lnTo>
                <a:lnTo>
                  <a:pt x="2941680" y="269"/>
                </a:lnTo>
                <a:lnTo>
                  <a:pt x="2997581" y="170"/>
                </a:lnTo>
                <a:lnTo>
                  <a:pt x="3053193" y="105"/>
                </a:lnTo>
                <a:lnTo>
                  <a:pt x="3108612" y="61"/>
                </a:lnTo>
                <a:lnTo>
                  <a:pt x="3164608" y="32"/>
                </a:lnTo>
                <a:lnTo>
                  <a:pt x="3220988" y="13"/>
                </a:lnTo>
                <a:lnTo>
                  <a:pt x="3277626" y="0"/>
                </a:lnTo>
                <a:lnTo>
                  <a:pt x="3336550" y="697"/>
                </a:lnTo>
                <a:lnTo>
                  <a:pt x="3397000" y="1867"/>
                </a:lnTo>
                <a:lnTo>
                  <a:pt x="3458466" y="3353"/>
                </a:lnTo>
                <a:lnTo>
                  <a:pt x="3519200" y="4343"/>
                </a:lnTo>
                <a:lnTo>
                  <a:pt x="3579444" y="5004"/>
                </a:lnTo>
                <a:lnTo>
                  <a:pt x="3639363" y="5443"/>
                </a:lnTo>
                <a:lnTo>
                  <a:pt x="3699770" y="6442"/>
                </a:lnTo>
                <a:lnTo>
                  <a:pt x="3760502" y="7814"/>
                </a:lnTo>
                <a:lnTo>
                  <a:pt x="3821451" y="9434"/>
                </a:lnTo>
                <a:lnTo>
                  <a:pt x="3883251" y="11219"/>
                </a:lnTo>
                <a:lnTo>
                  <a:pt x="3945617" y="13115"/>
                </a:lnTo>
                <a:lnTo>
                  <a:pt x="4008362" y="15085"/>
                </a:lnTo>
                <a:lnTo>
                  <a:pt x="4070652" y="17809"/>
                </a:lnTo>
                <a:lnTo>
                  <a:pt x="4132640" y="21036"/>
                </a:lnTo>
                <a:lnTo>
                  <a:pt x="4194427" y="24599"/>
                </a:lnTo>
                <a:lnTo>
                  <a:pt x="4256079" y="27679"/>
                </a:lnTo>
                <a:lnTo>
                  <a:pt x="4317642" y="30439"/>
                </a:lnTo>
                <a:lnTo>
                  <a:pt x="4379145" y="32984"/>
                </a:lnTo>
                <a:lnTo>
                  <a:pt x="4440608" y="36092"/>
                </a:lnTo>
                <a:lnTo>
                  <a:pt x="4502044" y="39574"/>
                </a:lnTo>
                <a:lnTo>
                  <a:pt x="4563463" y="43308"/>
                </a:lnTo>
                <a:lnTo>
                  <a:pt x="4624870" y="47208"/>
                </a:lnTo>
                <a:lnTo>
                  <a:pt x="4686268" y="51219"/>
                </a:lnTo>
                <a:lnTo>
                  <a:pt x="4747662" y="55304"/>
                </a:lnTo>
                <a:lnTo>
                  <a:pt x="4808347" y="59438"/>
                </a:lnTo>
                <a:lnTo>
                  <a:pt x="4868559" y="63606"/>
                </a:lnTo>
                <a:lnTo>
                  <a:pt x="4928456" y="67795"/>
                </a:lnTo>
                <a:lnTo>
                  <a:pt x="4990259" y="71999"/>
                </a:lnTo>
                <a:lnTo>
                  <a:pt x="5053334" y="76213"/>
                </a:lnTo>
                <a:lnTo>
                  <a:pt x="5117256" y="80433"/>
                </a:lnTo>
                <a:lnTo>
                  <a:pt x="5180331" y="84658"/>
                </a:lnTo>
                <a:lnTo>
                  <a:pt x="5242844" y="88886"/>
                </a:lnTo>
                <a:lnTo>
                  <a:pt x="5304979" y="93115"/>
                </a:lnTo>
                <a:lnTo>
                  <a:pt x="5366158" y="98051"/>
                </a:lnTo>
                <a:lnTo>
                  <a:pt x="5426700" y="103459"/>
                </a:lnTo>
                <a:lnTo>
                  <a:pt x="5486816" y="109181"/>
                </a:lnTo>
                <a:lnTo>
                  <a:pt x="5548061" y="115112"/>
                </a:lnTo>
                <a:lnTo>
                  <a:pt x="5610057" y="121182"/>
                </a:lnTo>
                <a:lnTo>
                  <a:pt x="5672555" y="127346"/>
                </a:lnTo>
                <a:lnTo>
                  <a:pt x="5736093" y="133572"/>
                </a:lnTo>
                <a:lnTo>
                  <a:pt x="5800322" y="139839"/>
                </a:lnTo>
                <a:lnTo>
                  <a:pt x="5865015" y="146134"/>
                </a:lnTo>
                <a:lnTo>
                  <a:pt x="5930016" y="152447"/>
                </a:lnTo>
                <a:lnTo>
                  <a:pt x="5995221" y="158773"/>
                </a:lnTo>
                <a:lnTo>
                  <a:pt x="6060563" y="165107"/>
                </a:lnTo>
                <a:lnTo>
                  <a:pt x="6125292" y="171446"/>
                </a:lnTo>
                <a:lnTo>
                  <a:pt x="6189611" y="177788"/>
                </a:lnTo>
                <a:lnTo>
                  <a:pt x="6253658" y="184133"/>
                </a:lnTo>
                <a:lnTo>
                  <a:pt x="6316817" y="191186"/>
                </a:lnTo>
                <a:lnTo>
                  <a:pt x="6379383" y="198710"/>
                </a:lnTo>
                <a:lnTo>
                  <a:pt x="6441555" y="206548"/>
                </a:lnTo>
                <a:lnTo>
                  <a:pt x="6502759" y="213890"/>
                </a:lnTo>
                <a:lnTo>
                  <a:pt x="6563316" y="220901"/>
                </a:lnTo>
                <a:lnTo>
                  <a:pt x="6623445" y="227692"/>
                </a:lnTo>
                <a:lnTo>
                  <a:pt x="6683990" y="235041"/>
                </a:lnTo>
                <a:lnTo>
                  <a:pt x="6744815" y="242763"/>
                </a:lnTo>
                <a:lnTo>
                  <a:pt x="6805827" y="250734"/>
                </a:lnTo>
                <a:lnTo>
                  <a:pt x="6866963" y="258164"/>
                </a:lnTo>
                <a:lnTo>
                  <a:pt x="6928180" y="265234"/>
                </a:lnTo>
                <a:lnTo>
                  <a:pt x="6989453" y="272064"/>
                </a:lnTo>
                <a:lnTo>
                  <a:pt x="7050763" y="278733"/>
                </a:lnTo>
                <a:lnTo>
                  <a:pt x="7112098" y="285297"/>
                </a:lnTo>
                <a:lnTo>
                  <a:pt x="7173449" y="291790"/>
                </a:lnTo>
                <a:lnTo>
                  <a:pt x="7233399" y="298234"/>
                </a:lnTo>
                <a:lnTo>
                  <a:pt x="7292416" y="304648"/>
                </a:lnTo>
                <a:lnTo>
                  <a:pt x="7350811" y="311040"/>
                </a:lnTo>
                <a:lnTo>
                  <a:pt x="7408790" y="317418"/>
                </a:lnTo>
                <a:lnTo>
                  <a:pt x="7466494" y="323786"/>
                </a:lnTo>
                <a:lnTo>
                  <a:pt x="7524013" y="330149"/>
                </a:lnTo>
                <a:lnTo>
                  <a:pt x="7580703" y="336507"/>
                </a:lnTo>
                <a:lnTo>
                  <a:pt x="7636842" y="342863"/>
                </a:lnTo>
                <a:lnTo>
                  <a:pt x="7692610" y="349216"/>
                </a:lnTo>
                <a:lnTo>
                  <a:pt x="7748135" y="355569"/>
                </a:lnTo>
                <a:lnTo>
                  <a:pt x="7803496" y="361921"/>
                </a:lnTo>
                <a:lnTo>
                  <a:pt x="7858747" y="368272"/>
                </a:lnTo>
                <a:lnTo>
                  <a:pt x="7913926" y="373917"/>
                </a:lnTo>
                <a:lnTo>
                  <a:pt x="7969056" y="379092"/>
                </a:lnTo>
                <a:lnTo>
                  <a:pt x="8024154" y="383953"/>
                </a:lnTo>
                <a:lnTo>
                  <a:pt x="8079231" y="388604"/>
                </a:lnTo>
                <a:lnTo>
                  <a:pt x="8134293" y="393116"/>
                </a:lnTo>
                <a:lnTo>
                  <a:pt x="8189345" y="397535"/>
                </a:lnTo>
                <a:lnTo>
                  <a:pt x="8242980" y="401892"/>
                </a:lnTo>
                <a:lnTo>
                  <a:pt x="8295670" y="406209"/>
                </a:lnTo>
                <a:lnTo>
                  <a:pt x="8347731" y="410497"/>
                </a:lnTo>
                <a:lnTo>
                  <a:pt x="8397959" y="414767"/>
                </a:lnTo>
                <a:lnTo>
                  <a:pt x="8446967" y="419025"/>
                </a:lnTo>
                <a:lnTo>
                  <a:pt x="8495161" y="423275"/>
                </a:lnTo>
                <a:lnTo>
                  <a:pt x="8541403" y="426813"/>
                </a:lnTo>
                <a:lnTo>
                  <a:pt x="8586339" y="429878"/>
                </a:lnTo>
                <a:lnTo>
                  <a:pt x="8630410" y="432626"/>
                </a:lnTo>
                <a:lnTo>
                  <a:pt x="8673195" y="435870"/>
                </a:lnTo>
                <a:lnTo>
                  <a:pt x="8715125" y="439443"/>
                </a:lnTo>
                <a:lnTo>
                  <a:pt x="8756483" y="443237"/>
                </a:lnTo>
                <a:lnTo>
                  <a:pt x="8795344" y="445766"/>
                </a:lnTo>
                <a:lnTo>
                  <a:pt x="8832541" y="447452"/>
                </a:lnTo>
                <a:lnTo>
                  <a:pt x="8868627" y="448576"/>
                </a:lnTo>
                <a:lnTo>
                  <a:pt x="8902562" y="450031"/>
                </a:lnTo>
                <a:lnTo>
                  <a:pt x="8935063" y="451707"/>
                </a:lnTo>
                <a:lnTo>
                  <a:pt x="8966609" y="453529"/>
                </a:lnTo>
                <a:lnTo>
                  <a:pt x="8996812" y="454744"/>
                </a:lnTo>
                <a:lnTo>
                  <a:pt x="9112250" y="4571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546"/>
          <p:cNvGrpSpPr/>
          <p:nvPr/>
        </p:nvGrpSpPr>
        <p:grpSpPr>
          <a:xfrm>
            <a:off x="7440560" y="968341"/>
            <a:ext cx="128641" cy="290690"/>
            <a:chOff x="7440560" y="968341"/>
            <a:chExt cx="128641" cy="290690"/>
          </a:xfrm>
        </p:grpSpPr>
        <p:sp>
          <p:nvSpPr>
            <p:cNvPr id="203" name="SMARTInkShape-2645"/>
            <p:cNvSpPr/>
            <p:nvPr>
              <p:custDataLst>
                <p:tags r:id="rId74"/>
              </p:custDataLst>
            </p:nvPr>
          </p:nvSpPr>
          <p:spPr>
            <a:xfrm>
              <a:off x="7443374" y="968341"/>
              <a:ext cx="100427" cy="73060"/>
            </a:xfrm>
            <a:custGeom>
              <a:avLst/>
              <a:gdLst/>
              <a:ahLst/>
              <a:cxnLst/>
              <a:rect l="0" t="0" r="0" b="0"/>
              <a:pathLst>
                <a:path w="100427" h="73060">
                  <a:moveTo>
                    <a:pt x="24226" y="34959"/>
                  </a:moveTo>
                  <a:lnTo>
                    <a:pt x="24226" y="34959"/>
                  </a:lnTo>
                  <a:lnTo>
                    <a:pt x="20855" y="31588"/>
                  </a:lnTo>
                  <a:lnTo>
                    <a:pt x="19157" y="31301"/>
                  </a:lnTo>
                  <a:lnTo>
                    <a:pt x="17318" y="31815"/>
                  </a:lnTo>
                  <a:lnTo>
                    <a:pt x="15387" y="32863"/>
                  </a:lnTo>
                  <a:lnTo>
                    <a:pt x="14100" y="34267"/>
                  </a:lnTo>
                  <a:lnTo>
                    <a:pt x="586" y="59991"/>
                  </a:lnTo>
                  <a:lnTo>
                    <a:pt x="0" y="62230"/>
                  </a:lnTo>
                  <a:lnTo>
                    <a:pt x="314" y="63723"/>
                  </a:lnTo>
                  <a:lnTo>
                    <a:pt x="1230" y="64719"/>
                  </a:lnTo>
                  <a:lnTo>
                    <a:pt x="2545" y="65382"/>
                  </a:lnTo>
                  <a:lnTo>
                    <a:pt x="4127" y="65119"/>
                  </a:lnTo>
                  <a:lnTo>
                    <a:pt x="7767" y="62945"/>
                  </a:lnTo>
                  <a:lnTo>
                    <a:pt x="17938" y="33070"/>
                  </a:lnTo>
                  <a:lnTo>
                    <a:pt x="26355" y="7461"/>
                  </a:lnTo>
                  <a:lnTo>
                    <a:pt x="29173" y="3927"/>
                  </a:lnTo>
                  <a:lnTo>
                    <a:pt x="36067" y="0"/>
                  </a:lnTo>
                  <a:lnTo>
                    <a:pt x="43835" y="137"/>
                  </a:lnTo>
                  <a:lnTo>
                    <a:pt x="47882" y="1161"/>
                  </a:lnTo>
                  <a:lnTo>
                    <a:pt x="63690" y="16086"/>
                  </a:lnTo>
                  <a:lnTo>
                    <a:pt x="100426" y="7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46"/>
            <p:cNvSpPr/>
            <p:nvPr>
              <p:custDataLst>
                <p:tags r:id="rId75"/>
              </p:custDataLst>
            </p:nvPr>
          </p:nvSpPr>
          <p:spPr>
            <a:xfrm>
              <a:off x="7440560" y="1116017"/>
              <a:ext cx="128641" cy="143014"/>
            </a:xfrm>
            <a:custGeom>
              <a:avLst/>
              <a:gdLst/>
              <a:ahLst/>
              <a:cxnLst/>
              <a:rect l="0" t="0" r="0" b="0"/>
              <a:pathLst>
                <a:path w="128641" h="143014">
                  <a:moveTo>
                    <a:pt x="65140" y="52383"/>
                  </a:moveTo>
                  <a:lnTo>
                    <a:pt x="65140" y="52383"/>
                  </a:lnTo>
                  <a:lnTo>
                    <a:pt x="65140" y="43545"/>
                  </a:lnTo>
                  <a:lnTo>
                    <a:pt x="67021" y="39518"/>
                  </a:lnTo>
                  <a:lnTo>
                    <a:pt x="69503" y="35376"/>
                  </a:lnTo>
                  <a:lnTo>
                    <a:pt x="71228" y="28228"/>
                  </a:lnTo>
                  <a:lnTo>
                    <a:pt x="64670" y="23981"/>
                  </a:lnTo>
                  <a:lnTo>
                    <a:pt x="53790" y="21625"/>
                  </a:lnTo>
                  <a:lnTo>
                    <a:pt x="45749" y="24837"/>
                  </a:lnTo>
                  <a:lnTo>
                    <a:pt x="37472" y="31674"/>
                  </a:lnTo>
                  <a:lnTo>
                    <a:pt x="8551" y="74223"/>
                  </a:lnTo>
                  <a:lnTo>
                    <a:pt x="1653" y="88901"/>
                  </a:lnTo>
                  <a:lnTo>
                    <a:pt x="0" y="104361"/>
                  </a:lnTo>
                  <a:lnTo>
                    <a:pt x="3034" y="125169"/>
                  </a:lnTo>
                  <a:lnTo>
                    <a:pt x="4686" y="130540"/>
                  </a:lnTo>
                  <a:lnTo>
                    <a:pt x="8610" y="134827"/>
                  </a:lnTo>
                  <a:lnTo>
                    <a:pt x="20495" y="141471"/>
                  </a:lnTo>
                  <a:lnTo>
                    <a:pt x="33303" y="143013"/>
                  </a:lnTo>
                  <a:lnTo>
                    <a:pt x="56177" y="138033"/>
                  </a:lnTo>
                  <a:lnTo>
                    <a:pt x="65514" y="134883"/>
                  </a:lnTo>
                  <a:lnTo>
                    <a:pt x="81534" y="121975"/>
                  </a:lnTo>
                  <a:lnTo>
                    <a:pt x="105694" y="88315"/>
                  </a:lnTo>
                  <a:lnTo>
                    <a:pt x="112904" y="62951"/>
                  </a:lnTo>
                  <a:lnTo>
                    <a:pt x="111670" y="34191"/>
                  </a:lnTo>
                  <a:lnTo>
                    <a:pt x="106751" y="19368"/>
                  </a:lnTo>
                  <a:lnTo>
                    <a:pt x="103464" y="13440"/>
                  </a:lnTo>
                  <a:lnTo>
                    <a:pt x="92286" y="4971"/>
                  </a:lnTo>
                  <a:lnTo>
                    <a:pt x="85354" y="1725"/>
                  </a:lnTo>
                  <a:lnTo>
                    <a:pt x="72007" y="0"/>
                  </a:lnTo>
                  <a:lnTo>
                    <a:pt x="65484" y="528"/>
                  </a:lnTo>
                  <a:lnTo>
                    <a:pt x="52593" y="6758"/>
                  </a:lnTo>
                  <a:lnTo>
                    <a:pt x="40514" y="17289"/>
                  </a:lnTo>
                  <a:lnTo>
                    <a:pt x="30441" y="31376"/>
                  </a:lnTo>
                  <a:lnTo>
                    <a:pt x="26905" y="43282"/>
                  </a:lnTo>
                  <a:lnTo>
                    <a:pt x="26950" y="48432"/>
                  </a:lnTo>
                  <a:lnTo>
                    <a:pt x="29803" y="53277"/>
                  </a:lnTo>
                  <a:lnTo>
                    <a:pt x="40497" y="62423"/>
                  </a:lnTo>
                  <a:lnTo>
                    <a:pt x="54658" y="67428"/>
                  </a:lnTo>
                  <a:lnTo>
                    <a:pt x="69654" y="68948"/>
                  </a:lnTo>
                  <a:lnTo>
                    <a:pt x="91407" y="65130"/>
                  </a:lnTo>
                  <a:lnTo>
                    <a:pt x="128640" y="52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547"/>
          <p:cNvGrpSpPr/>
          <p:nvPr/>
        </p:nvGrpSpPr>
        <p:grpSpPr>
          <a:xfrm>
            <a:off x="1491820" y="4205927"/>
            <a:ext cx="264900" cy="334324"/>
            <a:chOff x="1491820" y="4205927"/>
            <a:chExt cx="264900" cy="334324"/>
          </a:xfrm>
        </p:grpSpPr>
        <p:sp>
          <p:nvSpPr>
            <p:cNvPr id="206" name="SMARTInkShape-2647"/>
            <p:cNvSpPr/>
            <p:nvPr>
              <p:custDataLst>
                <p:tags r:id="rId72"/>
              </p:custDataLst>
            </p:nvPr>
          </p:nvSpPr>
          <p:spPr>
            <a:xfrm>
              <a:off x="1733550" y="4406900"/>
              <a:ext cx="23170" cy="133351"/>
            </a:xfrm>
            <a:custGeom>
              <a:avLst/>
              <a:gdLst/>
              <a:ahLst/>
              <a:cxnLst/>
              <a:rect l="0" t="0" r="0" b="0"/>
              <a:pathLst>
                <a:path w="23170" h="13335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17677" y="12209"/>
                  </a:lnTo>
                  <a:lnTo>
                    <a:pt x="21967" y="23535"/>
                  </a:lnTo>
                  <a:lnTo>
                    <a:pt x="23169" y="37977"/>
                  </a:lnTo>
                  <a:lnTo>
                    <a:pt x="16361" y="85321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648"/>
            <p:cNvSpPr/>
            <p:nvPr>
              <p:custDataLst>
                <p:tags r:id="rId73"/>
              </p:custDataLst>
            </p:nvPr>
          </p:nvSpPr>
          <p:spPr>
            <a:xfrm>
              <a:off x="1491820" y="4205927"/>
              <a:ext cx="123225" cy="266127"/>
            </a:xfrm>
            <a:custGeom>
              <a:avLst/>
              <a:gdLst/>
              <a:ahLst/>
              <a:cxnLst/>
              <a:rect l="0" t="0" r="0" b="0"/>
              <a:pathLst>
                <a:path w="123225" h="266127">
                  <a:moveTo>
                    <a:pt x="108380" y="42223"/>
                  </a:moveTo>
                  <a:lnTo>
                    <a:pt x="108380" y="42223"/>
                  </a:lnTo>
                  <a:lnTo>
                    <a:pt x="108380" y="35481"/>
                  </a:lnTo>
                  <a:lnTo>
                    <a:pt x="104617" y="28408"/>
                  </a:lnTo>
                  <a:lnTo>
                    <a:pt x="99652" y="21266"/>
                  </a:lnTo>
                  <a:lnTo>
                    <a:pt x="95446" y="12574"/>
                  </a:lnTo>
                  <a:lnTo>
                    <a:pt x="89461" y="5292"/>
                  </a:lnTo>
                  <a:lnTo>
                    <a:pt x="80216" y="1115"/>
                  </a:lnTo>
                  <a:lnTo>
                    <a:pt x="74787" y="0"/>
                  </a:lnTo>
                  <a:lnTo>
                    <a:pt x="63111" y="2526"/>
                  </a:lnTo>
                  <a:lnTo>
                    <a:pt x="34997" y="19016"/>
                  </a:lnTo>
                  <a:lnTo>
                    <a:pt x="17336" y="39894"/>
                  </a:lnTo>
                  <a:lnTo>
                    <a:pt x="3166" y="67325"/>
                  </a:lnTo>
                  <a:lnTo>
                    <a:pt x="0" y="85600"/>
                  </a:lnTo>
                  <a:lnTo>
                    <a:pt x="143" y="94424"/>
                  </a:lnTo>
                  <a:lnTo>
                    <a:pt x="2355" y="101718"/>
                  </a:lnTo>
                  <a:lnTo>
                    <a:pt x="10458" y="113586"/>
                  </a:lnTo>
                  <a:lnTo>
                    <a:pt x="50948" y="144023"/>
                  </a:lnTo>
                  <a:lnTo>
                    <a:pt x="92821" y="171235"/>
                  </a:lnTo>
                  <a:lnTo>
                    <a:pt x="111766" y="187458"/>
                  </a:lnTo>
                  <a:lnTo>
                    <a:pt x="116940" y="194496"/>
                  </a:lnTo>
                  <a:lnTo>
                    <a:pt x="123224" y="209167"/>
                  </a:lnTo>
                  <a:lnTo>
                    <a:pt x="119916" y="224606"/>
                  </a:lnTo>
                  <a:lnTo>
                    <a:pt x="116071" y="233661"/>
                  </a:lnTo>
                  <a:lnTo>
                    <a:pt x="100509" y="247486"/>
                  </a:lnTo>
                  <a:lnTo>
                    <a:pt x="62767" y="264489"/>
                  </a:lnTo>
                  <a:lnTo>
                    <a:pt x="47185" y="266126"/>
                  </a:lnTo>
                  <a:lnTo>
                    <a:pt x="40067" y="265575"/>
                  </a:lnTo>
                  <a:lnTo>
                    <a:pt x="35321" y="263797"/>
                  </a:lnTo>
                  <a:lnTo>
                    <a:pt x="25830" y="251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548"/>
          <p:cNvGrpSpPr/>
          <p:nvPr/>
        </p:nvGrpSpPr>
        <p:grpSpPr>
          <a:xfrm>
            <a:off x="2006600" y="4305562"/>
            <a:ext cx="63501" cy="128133"/>
            <a:chOff x="2006600" y="4305562"/>
            <a:chExt cx="63501" cy="128133"/>
          </a:xfrm>
        </p:grpSpPr>
        <p:sp>
          <p:nvSpPr>
            <p:cNvPr id="209" name="SMARTInkShape-2649"/>
            <p:cNvSpPr/>
            <p:nvPr>
              <p:custDataLst>
                <p:tags r:id="rId70"/>
              </p:custDataLst>
            </p:nvPr>
          </p:nvSpPr>
          <p:spPr>
            <a:xfrm>
              <a:off x="2063750" y="4406900"/>
              <a:ext cx="6351" cy="26795"/>
            </a:xfrm>
            <a:custGeom>
              <a:avLst/>
              <a:gdLst/>
              <a:ahLst/>
              <a:cxnLst/>
              <a:rect l="0" t="0" r="0" b="0"/>
              <a:pathLst>
                <a:path w="6351" h="26795">
                  <a:moveTo>
                    <a:pt x="0" y="0"/>
                  </a:moveTo>
                  <a:lnTo>
                    <a:pt x="0" y="0"/>
                  </a:lnTo>
                  <a:lnTo>
                    <a:pt x="0" y="25376"/>
                  </a:lnTo>
                  <a:lnTo>
                    <a:pt x="705" y="26794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650"/>
            <p:cNvSpPr/>
            <p:nvPr>
              <p:custDataLst>
                <p:tags r:id="rId71"/>
              </p:custDataLst>
            </p:nvPr>
          </p:nvSpPr>
          <p:spPr>
            <a:xfrm>
              <a:off x="2006600" y="4305562"/>
              <a:ext cx="25401" cy="18789"/>
            </a:xfrm>
            <a:custGeom>
              <a:avLst/>
              <a:gdLst/>
              <a:ahLst/>
              <a:cxnLst/>
              <a:rect l="0" t="0" r="0" b="0"/>
              <a:pathLst>
                <a:path w="25401" h="1878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11556" y="0"/>
                  </a:lnTo>
                  <a:lnTo>
                    <a:pt x="2540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549"/>
          <p:cNvGrpSpPr/>
          <p:nvPr/>
        </p:nvGrpSpPr>
        <p:grpSpPr>
          <a:xfrm>
            <a:off x="2427087" y="4212077"/>
            <a:ext cx="2807179" cy="474208"/>
            <a:chOff x="2427087" y="4212077"/>
            <a:chExt cx="2807179" cy="474208"/>
          </a:xfrm>
        </p:grpSpPr>
        <p:sp>
          <p:nvSpPr>
            <p:cNvPr id="212" name="SMARTInkShape-2651"/>
            <p:cNvSpPr/>
            <p:nvPr>
              <p:custDataLst>
                <p:tags r:id="rId51"/>
              </p:custDataLst>
            </p:nvPr>
          </p:nvSpPr>
          <p:spPr>
            <a:xfrm>
              <a:off x="3709283" y="4604400"/>
              <a:ext cx="850018" cy="81885"/>
            </a:xfrm>
            <a:custGeom>
              <a:avLst/>
              <a:gdLst/>
              <a:ahLst/>
              <a:cxnLst/>
              <a:rect l="0" t="0" r="0" b="0"/>
              <a:pathLst>
                <a:path w="850018" h="81885">
                  <a:moveTo>
                    <a:pt x="5467" y="31100"/>
                  </a:moveTo>
                  <a:lnTo>
                    <a:pt x="5467" y="31100"/>
                  </a:lnTo>
                  <a:lnTo>
                    <a:pt x="0" y="31100"/>
                  </a:lnTo>
                  <a:lnTo>
                    <a:pt x="6120" y="34471"/>
                  </a:lnTo>
                  <a:lnTo>
                    <a:pt x="46884" y="36861"/>
                  </a:lnTo>
                  <a:lnTo>
                    <a:pt x="90959" y="37275"/>
                  </a:lnTo>
                  <a:lnTo>
                    <a:pt x="131457" y="37398"/>
                  </a:lnTo>
                  <a:lnTo>
                    <a:pt x="170973" y="37435"/>
                  </a:lnTo>
                  <a:lnTo>
                    <a:pt x="213648" y="37445"/>
                  </a:lnTo>
                  <a:lnTo>
                    <a:pt x="258983" y="37448"/>
                  </a:lnTo>
                  <a:lnTo>
                    <a:pt x="293824" y="37449"/>
                  </a:lnTo>
                  <a:lnTo>
                    <a:pt x="328594" y="37449"/>
                  </a:lnTo>
                  <a:lnTo>
                    <a:pt x="362863" y="37450"/>
                  </a:lnTo>
                  <a:lnTo>
                    <a:pt x="396907" y="37450"/>
                  </a:lnTo>
                  <a:lnTo>
                    <a:pt x="432735" y="37450"/>
                  </a:lnTo>
                  <a:lnTo>
                    <a:pt x="469825" y="38155"/>
                  </a:lnTo>
                  <a:lnTo>
                    <a:pt x="507476" y="40821"/>
                  </a:lnTo>
                  <a:lnTo>
                    <a:pt x="541613" y="42476"/>
                  </a:lnTo>
                  <a:lnTo>
                    <a:pt x="588599" y="43408"/>
                  </a:lnTo>
                  <a:lnTo>
                    <a:pt x="633801" y="43684"/>
                  </a:lnTo>
                  <a:lnTo>
                    <a:pt x="676592" y="43766"/>
                  </a:lnTo>
                  <a:lnTo>
                    <a:pt x="719844" y="43790"/>
                  </a:lnTo>
                  <a:lnTo>
                    <a:pt x="760883" y="41915"/>
                  </a:lnTo>
                  <a:lnTo>
                    <a:pt x="807522" y="37332"/>
                  </a:lnTo>
                  <a:lnTo>
                    <a:pt x="827601" y="32060"/>
                  </a:lnTo>
                  <a:lnTo>
                    <a:pt x="826606" y="31035"/>
                  </a:lnTo>
                  <a:lnTo>
                    <a:pt x="790673" y="18975"/>
                  </a:lnTo>
                  <a:lnTo>
                    <a:pt x="747375" y="14102"/>
                  </a:lnTo>
                  <a:lnTo>
                    <a:pt x="713382" y="11080"/>
                  </a:lnTo>
                  <a:lnTo>
                    <a:pt x="666070" y="7294"/>
                  </a:lnTo>
                  <a:lnTo>
                    <a:pt x="627827" y="4291"/>
                  </a:lnTo>
                  <a:lnTo>
                    <a:pt x="580277" y="814"/>
                  </a:lnTo>
                  <a:lnTo>
                    <a:pt x="542455" y="0"/>
                  </a:lnTo>
                  <a:lnTo>
                    <a:pt x="496656" y="248"/>
                  </a:lnTo>
                  <a:lnTo>
                    <a:pt x="452825" y="3771"/>
                  </a:lnTo>
                  <a:lnTo>
                    <a:pt x="412008" y="5128"/>
                  </a:lnTo>
                  <a:lnTo>
                    <a:pt x="368243" y="6236"/>
                  </a:lnTo>
                  <a:lnTo>
                    <a:pt x="321252" y="10719"/>
                  </a:lnTo>
                  <a:lnTo>
                    <a:pt x="279185" y="16517"/>
                  </a:lnTo>
                  <a:lnTo>
                    <a:pt x="236460" y="21997"/>
                  </a:lnTo>
                  <a:lnTo>
                    <a:pt x="197382" y="24640"/>
                  </a:lnTo>
                  <a:lnTo>
                    <a:pt x="161030" y="29578"/>
                  </a:lnTo>
                  <a:lnTo>
                    <a:pt x="118979" y="35510"/>
                  </a:lnTo>
                  <a:lnTo>
                    <a:pt x="76886" y="45940"/>
                  </a:lnTo>
                  <a:lnTo>
                    <a:pt x="72835" y="48049"/>
                  </a:lnTo>
                  <a:lnTo>
                    <a:pt x="70840" y="50160"/>
                  </a:lnTo>
                  <a:lnTo>
                    <a:pt x="70216" y="52274"/>
                  </a:lnTo>
                  <a:lnTo>
                    <a:pt x="80810" y="56503"/>
                  </a:lnTo>
                  <a:lnTo>
                    <a:pt x="115365" y="61596"/>
                  </a:lnTo>
                  <a:lnTo>
                    <a:pt x="145562" y="64174"/>
                  </a:lnTo>
                  <a:lnTo>
                    <a:pt x="181326" y="66966"/>
                  </a:lnTo>
                  <a:lnTo>
                    <a:pt x="226671" y="68538"/>
                  </a:lnTo>
                  <a:lnTo>
                    <a:pt x="258767" y="68905"/>
                  </a:lnTo>
                  <a:lnTo>
                    <a:pt x="291846" y="70951"/>
                  </a:lnTo>
                  <a:lnTo>
                    <a:pt x="326069" y="73506"/>
                  </a:lnTo>
                  <a:lnTo>
                    <a:pt x="362446" y="74641"/>
                  </a:lnTo>
                  <a:lnTo>
                    <a:pt x="397898" y="75146"/>
                  </a:lnTo>
                  <a:lnTo>
                    <a:pt x="433175" y="76076"/>
                  </a:lnTo>
                  <a:lnTo>
                    <a:pt x="470020" y="78841"/>
                  </a:lnTo>
                  <a:lnTo>
                    <a:pt x="507563" y="80540"/>
                  </a:lnTo>
                  <a:lnTo>
                    <a:pt x="545415" y="81295"/>
                  </a:lnTo>
                  <a:lnTo>
                    <a:pt x="583405" y="81631"/>
                  </a:lnTo>
                  <a:lnTo>
                    <a:pt x="619575" y="81780"/>
                  </a:lnTo>
                  <a:lnTo>
                    <a:pt x="653760" y="81847"/>
                  </a:lnTo>
                  <a:lnTo>
                    <a:pt x="700066" y="81884"/>
                  </a:lnTo>
                  <a:lnTo>
                    <a:pt x="740206" y="81190"/>
                  </a:lnTo>
                  <a:lnTo>
                    <a:pt x="776166" y="76123"/>
                  </a:lnTo>
                  <a:lnTo>
                    <a:pt x="814651" y="66704"/>
                  </a:lnTo>
                  <a:lnTo>
                    <a:pt x="850017" y="5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652"/>
            <p:cNvSpPr/>
            <p:nvPr>
              <p:custDataLst>
                <p:tags r:id="rId52"/>
              </p:custDataLst>
            </p:nvPr>
          </p:nvSpPr>
          <p:spPr>
            <a:xfrm>
              <a:off x="5175250" y="4292600"/>
              <a:ext cx="59016" cy="222251"/>
            </a:xfrm>
            <a:custGeom>
              <a:avLst/>
              <a:gdLst/>
              <a:ahLst/>
              <a:cxnLst/>
              <a:rect l="0" t="0" r="0" b="0"/>
              <a:pathLst>
                <a:path w="59016" h="2222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2308" y="1881"/>
                  </a:lnTo>
                  <a:lnTo>
                    <a:pt x="36937" y="6480"/>
                  </a:lnTo>
                  <a:lnTo>
                    <a:pt x="46771" y="21675"/>
                  </a:lnTo>
                  <a:lnTo>
                    <a:pt x="59015" y="66633"/>
                  </a:lnTo>
                  <a:lnTo>
                    <a:pt x="53180" y="112802"/>
                  </a:lnTo>
                  <a:lnTo>
                    <a:pt x="40739" y="150144"/>
                  </a:lnTo>
                  <a:lnTo>
                    <a:pt x="14946" y="19765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53"/>
            <p:cNvSpPr/>
            <p:nvPr>
              <p:custDataLst>
                <p:tags r:id="rId53"/>
              </p:custDataLst>
            </p:nvPr>
          </p:nvSpPr>
          <p:spPr>
            <a:xfrm>
              <a:off x="5048272" y="4432300"/>
              <a:ext cx="76179" cy="67086"/>
            </a:xfrm>
            <a:custGeom>
              <a:avLst/>
              <a:gdLst/>
              <a:ahLst/>
              <a:cxnLst/>
              <a:rect l="0" t="0" r="0" b="0"/>
              <a:pathLst>
                <a:path w="76179" h="67086">
                  <a:moveTo>
                    <a:pt x="6328" y="0"/>
                  </a:moveTo>
                  <a:lnTo>
                    <a:pt x="6328" y="0"/>
                  </a:lnTo>
                  <a:lnTo>
                    <a:pt x="5622" y="10139"/>
                  </a:lnTo>
                  <a:lnTo>
                    <a:pt x="861" y="29853"/>
                  </a:lnTo>
                  <a:lnTo>
                    <a:pt x="0" y="67085"/>
                  </a:lnTo>
                  <a:lnTo>
                    <a:pt x="3751" y="62977"/>
                  </a:lnTo>
                  <a:lnTo>
                    <a:pt x="11914" y="48763"/>
                  </a:lnTo>
                  <a:lnTo>
                    <a:pt x="28230" y="19487"/>
                  </a:lnTo>
                  <a:lnTo>
                    <a:pt x="36288" y="9602"/>
                  </a:lnTo>
                  <a:lnTo>
                    <a:pt x="44573" y="4268"/>
                  </a:lnTo>
                  <a:lnTo>
                    <a:pt x="48758" y="2845"/>
                  </a:lnTo>
                  <a:lnTo>
                    <a:pt x="52253" y="3308"/>
                  </a:lnTo>
                  <a:lnTo>
                    <a:pt x="55289" y="5028"/>
                  </a:lnTo>
                  <a:lnTo>
                    <a:pt x="68602" y="21297"/>
                  </a:lnTo>
                  <a:lnTo>
                    <a:pt x="72811" y="30867"/>
                  </a:lnTo>
                  <a:lnTo>
                    <a:pt x="7617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654"/>
            <p:cNvSpPr/>
            <p:nvPr>
              <p:custDataLst>
                <p:tags r:id="rId54"/>
              </p:custDataLst>
            </p:nvPr>
          </p:nvSpPr>
          <p:spPr>
            <a:xfrm>
              <a:off x="4838700" y="4306444"/>
              <a:ext cx="139701" cy="170840"/>
            </a:xfrm>
            <a:custGeom>
              <a:avLst/>
              <a:gdLst/>
              <a:ahLst/>
              <a:cxnLst/>
              <a:rect l="0" t="0" r="0" b="0"/>
              <a:pathLst>
                <a:path w="139701" h="170840">
                  <a:moveTo>
                    <a:pt x="0" y="11556"/>
                  </a:moveTo>
                  <a:lnTo>
                    <a:pt x="0" y="11556"/>
                  </a:lnTo>
                  <a:lnTo>
                    <a:pt x="5775" y="6487"/>
                  </a:lnTo>
                  <a:lnTo>
                    <a:pt x="15901" y="1430"/>
                  </a:lnTo>
                  <a:lnTo>
                    <a:pt x="23765" y="0"/>
                  </a:lnTo>
                  <a:lnTo>
                    <a:pt x="33846" y="5009"/>
                  </a:lnTo>
                  <a:lnTo>
                    <a:pt x="39498" y="9308"/>
                  </a:lnTo>
                  <a:lnTo>
                    <a:pt x="57564" y="35584"/>
                  </a:lnTo>
                  <a:lnTo>
                    <a:pt x="71787" y="80273"/>
                  </a:lnTo>
                  <a:lnTo>
                    <a:pt x="74238" y="97130"/>
                  </a:lnTo>
                  <a:lnTo>
                    <a:pt x="68877" y="121892"/>
                  </a:lnTo>
                  <a:lnTo>
                    <a:pt x="44199" y="167800"/>
                  </a:lnTo>
                  <a:lnTo>
                    <a:pt x="41461" y="170047"/>
                  </a:lnTo>
                  <a:lnTo>
                    <a:pt x="38929" y="170839"/>
                  </a:lnTo>
                  <a:lnTo>
                    <a:pt x="36536" y="170661"/>
                  </a:lnTo>
                  <a:lnTo>
                    <a:pt x="35646" y="167015"/>
                  </a:lnTo>
                  <a:lnTo>
                    <a:pt x="38470" y="145028"/>
                  </a:lnTo>
                  <a:lnTo>
                    <a:pt x="55473" y="102231"/>
                  </a:lnTo>
                  <a:lnTo>
                    <a:pt x="82219" y="56749"/>
                  </a:lnTo>
                  <a:lnTo>
                    <a:pt x="119066" y="13192"/>
                  </a:lnTo>
                  <a:lnTo>
                    <a:pt x="107722" y="57123"/>
                  </a:lnTo>
                  <a:lnTo>
                    <a:pt x="105682" y="65217"/>
                  </a:lnTo>
                  <a:lnTo>
                    <a:pt x="107177" y="83618"/>
                  </a:lnTo>
                  <a:lnTo>
                    <a:pt x="113250" y="102850"/>
                  </a:lnTo>
                  <a:lnTo>
                    <a:pt x="127160" y="126722"/>
                  </a:lnTo>
                  <a:lnTo>
                    <a:pt x="13970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655"/>
            <p:cNvSpPr/>
            <p:nvPr>
              <p:custDataLst>
                <p:tags r:id="rId55"/>
              </p:custDataLst>
            </p:nvPr>
          </p:nvSpPr>
          <p:spPr>
            <a:xfrm>
              <a:off x="4686300" y="44894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2029" y="12209"/>
                  </a:lnTo>
                  <a:lnTo>
                    <a:pt x="13863" y="2347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656"/>
            <p:cNvSpPr/>
            <p:nvPr>
              <p:custDataLst>
                <p:tags r:id="rId56"/>
              </p:custDataLst>
            </p:nvPr>
          </p:nvSpPr>
          <p:spPr>
            <a:xfrm>
              <a:off x="4591050" y="44767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657"/>
            <p:cNvSpPr/>
            <p:nvPr>
              <p:custDataLst>
                <p:tags r:id="rId57"/>
              </p:custDataLst>
            </p:nvPr>
          </p:nvSpPr>
          <p:spPr>
            <a:xfrm>
              <a:off x="4438650" y="44958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1199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58"/>
            <p:cNvSpPr/>
            <p:nvPr>
              <p:custDataLst>
                <p:tags r:id="rId58"/>
              </p:custDataLst>
            </p:nvPr>
          </p:nvSpPr>
          <p:spPr>
            <a:xfrm>
              <a:off x="4330700" y="4502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59"/>
            <p:cNvSpPr/>
            <p:nvPr>
              <p:custDataLst>
                <p:tags r:id="rId59"/>
              </p:custDataLst>
            </p:nvPr>
          </p:nvSpPr>
          <p:spPr>
            <a:xfrm>
              <a:off x="4204583" y="4427244"/>
              <a:ext cx="62618" cy="69775"/>
            </a:xfrm>
            <a:custGeom>
              <a:avLst/>
              <a:gdLst/>
              <a:ahLst/>
              <a:cxnLst/>
              <a:rect l="0" t="0" r="0" b="0"/>
              <a:pathLst>
                <a:path w="62618" h="69775">
                  <a:moveTo>
                    <a:pt x="5467" y="5056"/>
                  </a:moveTo>
                  <a:lnTo>
                    <a:pt x="5467" y="5056"/>
                  </a:lnTo>
                  <a:lnTo>
                    <a:pt x="0" y="5056"/>
                  </a:lnTo>
                  <a:lnTo>
                    <a:pt x="2749" y="1685"/>
                  </a:lnTo>
                  <a:lnTo>
                    <a:pt x="9904" y="30"/>
                  </a:lnTo>
                  <a:lnTo>
                    <a:pt x="19433" y="0"/>
                  </a:lnTo>
                  <a:lnTo>
                    <a:pt x="28372" y="2338"/>
                  </a:lnTo>
                  <a:lnTo>
                    <a:pt x="35168" y="7611"/>
                  </a:lnTo>
                  <a:lnTo>
                    <a:pt x="39834" y="13952"/>
                  </a:lnTo>
                  <a:lnTo>
                    <a:pt x="41908" y="19123"/>
                  </a:lnTo>
                  <a:lnTo>
                    <a:pt x="39066" y="27536"/>
                  </a:lnTo>
                  <a:lnTo>
                    <a:pt x="29116" y="43441"/>
                  </a:lnTo>
                  <a:lnTo>
                    <a:pt x="15992" y="57036"/>
                  </a:lnTo>
                  <a:lnTo>
                    <a:pt x="10615" y="59908"/>
                  </a:lnTo>
                  <a:lnTo>
                    <a:pt x="10310" y="62085"/>
                  </a:lnTo>
                  <a:lnTo>
                    <a:pt x="13734" y="68267"/>
                  </a:lnTo>
                  <a:lnTo>
                    <a:pt x="18034" y="69774"/>
                  </a:lnTo>
                  <a:lnTo>
                    <a:pt x="62617" y="6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60"/>
            <p:cNvSpPr/>
            <p:nvPr>
              <p:custDataLst>
                <p:tags r:id="rId60"/>
              </p:custDataLst>
            </p:nvPr>
          </p:nvSpPr>
          <p:spPr>
            <a:xfrm>
              <a:off x="4025900" y="4312795"/>
              <a:ext cx="139701" cy="131932"/>
            </a:xfrm>
            <a:custGeom>
              <a:avLst/>
              <a:gdLst/>
              <a:ahLst/>
              <a:cxnLst/>
              <a:rect l="0" t="0" r="0" b="0"/>
              <a:pathLst>
                <a:path w="139701" h="131932">
                  <a:moveTo>
                    <a:pt x="0" y="11555"/>
                  </a:moveTo>
                  <a:lnTo>
                    <a:pt x="0" y="11555"/>
                  </a:lnTo>
                  <a:lnTo>
                    <a:pt x="5775" y="6486"/>
                  </a:lnTo>
                  <a:lnTo>
                    <a:pt x="15901" y="1430"/>
                  </a:lnTo>
                  <a:lnTo>
                    <a:pt x="23765" y="0"/>
                  </a:lnTo>
                  <a:lnTo>
                    <a:pt x="39497" y="2565"/>
                  </a:lnTo>
                  <a:lnTo>
                    <a:pt x="49540" y="9676"/>
                  </a:lnTo>
                  <a:lnTo>
                    <a:pt x="58706" y="21303"/>
                  </a:lnTo>
                  <a:lnTo>
                    <a:pt x="67484" y="38230"/>
                  </a:lnTo>
                  <a:lnTo>
                    <a:pt x="70445" y="55631"/>
                  </a:lnTo>
                  <a:lnTo>
                    <a:pt x="66263" y="85057"/>
                  </a:lnTo>
                  <a:lnTo>
                    <a:pt x="56087" y="113062"/>
                  </a:lnTo>
                  <a:lnTo>
                    <a:pt x="48211" y="124402"/>
                  </a:lnTo>
                  <a:lnTo>
                    <a:pt x="40006" y="131795"/>
                  </a:lnTo>
                  <a:lnTo>
                    <a:pt x="36549" y="131931"/>
                  </a:lnTo>
                  <a:lnTo>
                    <a:pt x="33538" y="129906"/>
                  </a:lnTo>
                  <a:lnTo>
                    <a:pt x="30825" y="126439"/>
                  </a:lnTo>
                  <a:lnTo>
                    <a:pt x="29722" y="122011"/>
                  </a:lnTo>
                  <a:lnTo>
                    <a:pt x="30378" y="111447"/>
                  </a:lnTo>
                  <a:lnTo>
                    <a:pt x="51403" y="72808"/>
                  </a:lnTo>
                  <a:lnTo>
                    <a:pt x="89307" y="31179"/>
                  </a:lnTo>
                  <a:lnTo>
                    <a:pt x="110617" y="15849"/>
                  </a:lnTo>
                  <a:lnTo>
                    <a:pt x="113961" y="14418"/>
                  </a:lnTo>
                  <a:lnTo>
                    <a:pt x="116191" y="14169"/>
                  </a:lnTo>
                  <a:lnTo>
                    <a:pt x="117677" y="14709"/>
                  </a:lnTo>
                  <a:lnTo>
                    <a:pt x="118668" y="15774"/>
                  </a:lnTo>
                  <a:lnTo>
                    <a:pt x="116006" y="22602"/>
                  </a:lnTo>
                  <a:lnTo>
                    <a:pt x="106170" y="44232"/>
                  </a:lnTo>
                  <a:lnTo>
                    <a:pt x="99583" y="72742"/>
                  </a:lnTo>
                  <a:lnTo>
                    <a:pt x="100939" y="88374"/>
                  </a:lnTo>
                  <a:lnTo>
                    <a:pt x="103275" y="94517"/>
                  </a:lnTo>
                  <a:lnTo>
                    <a:pt x="120049" y="113277"/>
                  </a:lnTo>
                  <a:lnTo>
                    <a:pt x="139700" y="12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661"/>
            <p:cNvSpPr/>
            <p:nvPr>
              <p:custDataLst>
                <p:tags r:id="rId61"/>
              </p:custDataLst>
            </p:nvPr>
          </p:nvSpPr>
          <p:spPr>
            <a:xfrm>
              <a:off x="3886200" y="4457700"/>
              <a:ext cx="35122" cy="50801"/>
            </a:xfrm>
            <a:custGeom>
              <a:avLst/>
              <a:gdLst/>
              <a:ahLst/>
              <a:cxnLst/>
              <a:rect l="0" t="0" r="0" b="0"/>
              <a:pathLst>
                <a:path w="35122" h="5080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4894" y="13815"/>
                  </a:lnTo>
                  <a:lnTo>
                    <a:pt x="33846" y="17677"/>
                  </a:lnTo>
                  <a:lnTo>
                    <a:pt x="28918" y="2384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662"/>
            <p:cNvSpPr/>
            <p:nvPr>
              <p:custDataLst>
                <p:tags r:id="rId62"/>
              </p:custDataLst>
            </p:nvPr>
          </p:nvSpPr>
          <p:spPr>
            <a:xfrm>
              <a:off x="3829050" y="43942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5" y="4467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663"/>
            <p:cNvSpPr/>
            <p:nvPr>
              <p:custDataLst>
                <p:tags r:id="rId63"/>
              </p:custDataLst>
            </p:nvPr>
          </p:nvSpPr>
          <p:spPr>
            <a:xfrm>
              <a:off x="3609491" y="4301868"/>
              <a:ext cx="156060" cy="133841"/>
            </a:xfrm>
            <a:custGeom>
              <a:avLst/>
              <a:gdLst/>
              <a:ahLst/>
              <a:cxnLst/>
              <a:rect l="0" t="0" r="0" b="0"/>
              <a:pathLst>
                <a:path w="156060" h="133841">
                  <a:moveTo>
                    <a:pt x="3659" y="16132"/>
                  </a:moveTo>
                  <a:lnTo>
                    <a:pt x="3659" y="16132"/>
                  </a:lnTo>
                  <a:lnTo>
                    <a:pt x="3659" y="12761"/>
                  </a:lnTo>
                  <a:lnTo>
                    <a:pt x="1777" y="9225"/>
                  </a:lnTo>
                  <a:lnTo>
                    <a:pt x="288" y="7294"/>
                  </a:lnTo>
                  <a:lnTo>
                    <a:pt x="0" y="6006"/>
                  </a:lnTo>
                  <a:lnTo>
                    <a:pt x="515" y="5148"/>
                  </a:lnTo>
                  <a:lnTo>
                    <a:pt x="4609" y="2059"/>
                  </a:lnTo>
                  <a:lnTo>
                    <a:pt x="6409" y="400"/>
                  </a:lnTo>
                  <a:lnTo>
                    <a:pt x="9020" y="0"/>
                  </a:lnTo>
                  <a:lnTo>
                    <a:pt x="15684" y="1436"/>
                  </a:lnTo>
                  <a:lnTo>
                    <a:pt x="40189" y="13177"/>
                  </a:lnTo>
                  <a:lnTo>
                    <a:pt x="50704" y="20933"/>
                  </a:lnTo>
                  <a:lnTo>
                    <a:pt x="64557" y="46717"/>
                  </a:lnTo>
                  <a:lnTo>
                    <a:pt x="67649" y="67355"/>
                  </a:lnTo>
                  <a:lnTo>
                    <a:pt x="63885" y="105978"/>
                  </a:lnTo>
                  <a:lnTo>
                    <a:pt x="58413" y="119798"/>
                  </a:lnTo>
                  <a:lnTo>
                    <a:pt x="54978" y="125459"/>
                  </a:lnTo>
                  <a:lnTo>
                    <a:pt x="47399" y="131750"/>
                  </a:lnTo>
                  <a:lnTo>
                    <a:pt x="43402" y="133428"/>
                  </a:lnTo>
                  <a:lnTo>
                    <a:pt x="40032" y="133840"/>
                  </a:lnTo>
                  <a:lnTo>
                    <a:pt x="34406" y="132417"/>
                  </a:lnTo>
                  <a:lnTo>
                    <a:pt x="33330" y="128227"/>
                  </a:lnTo>
                  <a:lnTo>
                    <a:pt x="34015" y="114165"/>
                  </a:lnTo>
                  <a:lnTo>
                    <a:pt x="45978" y="80756"/>
                  </a:lnTo>
                  <a:lnTo>
                    <a:pt x="62765" y="52605"/>
                  </a:lnTo>
                  <a:lnTo>
                    <a:pt x="108267" y="7461"/>
                  </a:lnTo>
                  <a:lnTo>
                    <a:pt x="113181" y="5223"/>
                  </a:lnTo>
                  <a:lnTo>
                    <a:pt x="113362" y="6742"/>
                  </a:lnTo>
                  <a:lnTo>
                    <a:pt x="107277" y="24390"/>
                  </a:lnTo>
                  <a:lnTo>
                    <a:pt x="102292" y="64512"/>
                  </a:lnTo>
                  <a:lnTo>
                    <a:pt x="103281" y="73785"/>
                  </a:lnTo>
                  <a:lnTo>
                    <a:pt x="111905" y="89734"/>
                  </a:lnTo>
                  <a:lnTo>
                    <a:pt x="124441" y="102466"/>
                  </a:lnTo>
                  <a:lnTo>
                    <a:pt x="156059" y="11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64"/>
            <p:cNvSpPr/>
            <p:nvPr>
              <p:custDataLst>
                <p:tags r:id="rId64"/>
              </p:custDataLst>
            </p:nvPr>
          </p:nvSpPr>
          <p:spPr>
            <a:xfrm>
              <a:off x="3465569" y="4212077"/>
              <a:ext cx="103132" cy="254046"/>
            </a:xfrm>
            <a:custGeom>
              <a:avLst/>
              <a:gdLst/>
              <a:ahLst/>
              <a:cxnLst/>
              <a:rect l="0" t="0" r="0" b="0"/>
              <a:pathLst>
                <a:path w="103132" h="254046">
                  <a:moveTo>
                    <a:pt x="90431" y="17023"/>
                  </a:moveTo>
                  <a:lnTo>
                    <a:pt x="90431" y="17023"/>
                  </a:lnTo>
                  <a:lnTo>
                    <a:pt x="90431" y="13652"/>
                  </a:lnTo>
                  <a:lnTo>
                    <a:pt x="80318" y="4813"/>
                  </a:lnTo>
                  <a:lnTo>
                    <a:pt x="71590" y="1014"/>
                  </a:lnTo>
                  <a:lnTo>
                    <a:pt x="67287" y="0"/>
                  </a:lnTo>
                  <a:lnTo>
                    <a:pt x="62302" y="1441"/>
                  </a:lnTo>
                  <a:lnTo>
                    <a:pt x="51118" y="8686"/>
                  </a:lnTo>
                  <a:lnTo>
                    <a:pt x="25447" y="52344"/>
                  </a:lnTo>
                  <a:lnTo>
                    <a:pt x="11204" y="91694"/>
                  </a:lnTo>
                  <a:lnTo>
                    <a:pt x="71" y="138703"/>
                  </a:lnTo>
                  <a:lnTo>
                    <a:pt x="0" y="174981"/>
                  </a:lnTo>
                  <a:lnTo>
                    <a:pt x="14562" y="217009"/>
                  </a:lnTo>
                  <a:lnTo>
                    <a:pt x="30841" y="236669"/>
                  </a:lnTo>
                  <a:lnTo>
                    <a:pt x="54195" y="251907"/>
                  </a:lnTo>
                  <a:lnTo>
                    <a:pt x="59924" y="254045"/>
                  </a:lnTo>
                  <a:lnTo>
                    <a:pt x="103131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65"/>
            <p:cNvSpPr/>
            <p:nvPr>
              <p:custDataLst>
                <p:tags r:id="rId65"/>
              </p:custDataLst>
            </p:nvPr>
          </p:nvSpPr>
          <p:spPr>
            <a:xfrm>
              <a:off x="3274897" y="4307948"/>
              <a:ext cx="117419" cy="305233"/>
            </a:xfrm>
            <a:custGeom>
              <a:avLst/>
              <a:gdLst/>
              <a:ahLst/>
              <a:cxnLst/>
              <a:rect l="0" t="0" r="0" b="0"/>
              <a:pathLst>
                <a:path w="117419" h="305233">
                  <a:moveTo>
                    <a:pt x="103303" y="10052"/>
                  </a:moveTo>
                  <a:lnTo>
                    <a:pt x="103303" y="10052"/>
                  </a:lnTo>
                  <a:lnTo>
                    <a:pt x="99932" y="3310"/>
                  </a:lnTo>
                  <a:lnTo>
                    <a:pt x="88870" y="0"/>
                  </a:lnTo>
                  <a:lnTo>
                    <a:pt x="64689" y="18"/>
                  </a:lnTo>
                  <a:lnTo>
                    <a:pt x="39651" y="6374"/>
                  </a:lnTo>
                  <a:lnTo>
                    <a:pt x="24213" y="14061"/>
                  </a:lnTo>
                  <a:lnTo>
                    <a:pt x="12648" y="24534"/>
                  </a:lnTo>
                  <a:lnTo>
                    <a:pt x="1575" y="45701"/>
                  </a:lnTo>
                  <a:lnTo>
                    <a:pt x="0" y="57881"/>
                  </a:lnTo>
                  <a:lnTo>
                    <a:pt x="1651" y="66587"/>
                  </a:lnTo>
                  <a:lnTo>
                    <a:pt x="3080" y="68909"/>
                  </a:lnTo>
                  <a:lnTo>
                    <a:pt x="4737" y="70456"/>
                  </a:lnTo>
                  <a:lnTo>
                    <a:pt x="23925" y="69264"/>
                  </a:lnTo>
                  <a:lnTo>
                    <a:pt x="36509" y="64355"/>
                  </a:lnTo>
                  <a:lnTo>
                    <a:pt x="78597" y="35341"/>
                  </a:lnTo>
                  <a:lnTo>
                    <a:pt x="81893" y="34672"/>
                  </a:lnTo>
                  <a:lnTo>
                    <a:pt x="84797" y="34932"/>
                  </a:lnTo>
                  <a:lnTo>
                    <a:pt x="86732" y="37222"/>
                  </a:lnTo>
                  <a:lnTo>
                    <a:pt x="95333" y="80171"/>
                  </a:lnTo>
                  <a:lnTo>
                    <a:pt x="101333" y="121923"/>
                  </a:lnTo>
                  <a:lnTo>
                    <a:pt x="107580" y="161732"/>
                  </a:lnTo>
                  <a:lnTo>
                    <a:pt x="113899" y="201750"/>
                  </a:lnTo>
                  <a:lnTo>
                    <a:pt x="117418" y="247317"/>
                  </a:lnTo>
                  <a:lnTo>
                    <a:pt x="107015" y="284729"/>
                  </a:lnTo>
                  <a:lnTo>
                    <a:pt x="98838" y="297466"/>
                  </a:lnTo>
                  <a:lnTo>
                    <a:pt x="84855" y="303597"/>
                  </a:lnTo>
                  <a:lnTo>
                    <a:pt x="76188" y="305232"/>
                  </a:lnTo>
                  <a:lnTo>
                    <a:pt x="68293" y="304205"/>
                  </a:lnTo>
                  <a:lnTo>
                    <a:pt x="53876" y="297420"/>
                  </a:lnTo>
                  <a:lnTo>
                    <a:pt x="44176" y="277941"/>
                  </a:lnTo>
                  <a:lnTo>
                    <a:pt x="33453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66"/>
            <p:cNvSpPr/>
            <p:nvPr>
              <p:custDataLst>
                <p:tags r:id="rId66"/>
              </p:custDataLst>
            </p:nvPr>
          </p:nvSpPr>
          <p:spPr>
            <a:xfrm>
              <a:off x="2985383" y="4413250"/>
              <a:ext cx="119768" cy="34232"/>
            </a:xfrm>
            <a:custGeom>
              <a:avLst/>
              <a:gdLst/>
              <a:ahLst/>
              <a:cxnLst/>
              <a:rect l="0" t="0" r="0" b="0"/>
              <a:pathLst>
                <a:path w="119768" h="34232">
                  <a:moveTo>
                    <a:pt x="5467" y="19050"/>
                  </a:moveTo>
                  <a:lnTo>
                    <a:pt x="5467" y="19050"/>
                  </a:lnTo>
                  <a:lnTo>
                    <a:pt x="441" y="30983"/>
                  </a:lnTo>
                  <a:lnTo>
                    <a:pt x="0" y="33355"/>
                  </a:lnTo>
                  <a:lnTo>
                    <a:pt x="2528" y="34231"/>
                  </a:lnTo>
                  <a:lnTo>
                    <a:pt x="12862" y="33323"/>
                  </a:lnTo>
                  <a:lnTo>
                    <a:pt x="49679" y="21922"/>
                  </a:lnTo>
                  <a:lnTo>
                    <a:pt x="88965" y="1088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67"/>
            <p:cNvSpPr/>
            <p:nvPr>
              <p:custDataLst>
                <p:tags r:id="rId67"/>
              </p:custDataLst>
            </p:nvPr>
          </p:nvSpPr>
          <p:spPr>
            <a:xfrm>
              <a:off x="2949092" y="4337050"/>
              <a:ext cx="98909" cy="16359"/>
            </a:xfrm>
            <a:custGeom>
              <a:avLst/>
              <a:gdLst/>
              <a:ahLst/>
              <a:cxnLst/>
              <a:rect l="0" t="0" r="0" b="0"/>
              <a:pathLst>
                <a:path w="98909" h="16359">
                  <a:moveTo>
                    <a:pt x="3658" y="12700"/>
                  </a:moveTo>
                  <a:lnTo>
                    <a:pt x="3658" y="12700"/>
                  </a:lnTo>
                  <a:lnTo>
                    <a:pt x="0" y="16358"/>
                  </a:lnTo>
                  <a:lnTo>
                    <a:pt x="1562" y="14796"/>
                  </a:lnTo>
                  <a:lnTo>
                    <a:pt x="22817" y="8750"/>
                  </a:lnTo>
                  <a:lnTo>
                    <a:pt x="64585" y="3295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68"/>
            <p:cNvSpPr/>
            <p:nvPr>
              <p:custDataLst>
                <p:tags r:id="rId68"/>
              </p:custDataLst>
            </p:nvPr>
          </p:nvSpPr>
          <p:spPr>
            <a:xfrm>
              <a:off x="2736850" y="4451350"/>
              <a:ext cx="9644" cy="127001"/>
            </a:xfrm>
            <a:custGeom>
              <a:avLst/>
              <a:gdLst/>
              <a:ahLst/>
              <a:cxnLst/>
              <a:rect l="0" t="0" r="0" b="0"/>
              <a:pathLst>
                <a:path w="9644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9643" y="57795"/>
                  </a:lnTo>
                  <a:lnTo>
                    <a:pt x="7732" y="100159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69"/>
            <p:cNvSpPr/>
            <p:nvPr>
              <p:custDataLst>
                <p:tags r:id="rId69"/>
              </p:custDataLst>
            </p:nvPr>
          </p:nvSpPr>
          <p:spPr>
            <a:xfrm>
              <a:off x="2427087" y="4284009"/>
              <a:ext cx="189114" cy="160992"/>
            </a:xfrm>
            <a:custGeom>
              <a:avLst/>
              <a:gdLst/>
              <a:ahLst/>
              <a:cxnLst/>
              <a:rect l="0" t="0" r="0" b="0"/>
              <a:pathLst>
                <a:path w="189114" h="160992">
                  <a:moveTo>
                    <a:pt x="100213" y="33991"/>
                  </a:moveTo>
                  <a:lnTo>
                    <a:pt x="100213" y="33991"/>
                  </a:lnTo>
                  <a:lnTo>
                    <a:pt x="100213" y="30620"/>
                  </a:lnTo>
                  <a:lnTo>
                    <a:pt x="98332" y="27084"/>
                  </a:lnTo>
                  <a:lnTo>
                    <a:pt x="95849" y="23160"/>
                  </a:lnTo>
                  <a:lnTo>
                    <a:pt x="88968" y="6322"/>
                  </a:lnTo>
                  <a:lnTo>
                    <a:pt x="85102" y="997"/>
                  </a:lnTo>
                  <a:lnTo>
                    <a:pt x="82378" y="0"/>
                  </a:lnTo>
                  <a:lnTo>
                    <a:pt x="75588" y="775"/>
                  </a:lnTo>
                  <a:lnTo>
                    <a:pt x="57090" y="8548"/>
                  </a:lnTo>
                  <a:lnTo>
                    <a:pt x="37106" y="26531"/>
                  </a:lnTo>
                  <a:lnTo>
                    <a:pt x="14408" y="59846"/>
                  </a:lnTo>
                  <a:lnTo>
                    <a:pt x="3293" y="97625"/>
                  </a:lnTo>
                  <a:lnTo>
                    <a:pt x="0" y="125518"/>
                  </a:lnTo>
                  <a:lnTo>
                    <a:pt x="2359" y="133109"/>
                  </a:lnTo>
                  <a:lnTo>
                    <a:pt x="12508" y="147188"/>
                  </a:lnTo>
                  <a:lnTo>
                    <a:pt x="18459" y="150378"/>
                  </a:lnTo>
                  <a:lnTo>
                    <a:pt x="24544" y="151094"/>
                  </a:lnTo>
                  <a:lnTo>
                    <a:pt x="30717" y="150159"/>
                  </a:lnTo>
                  <a:lnTo>
                    <a:pt x="59631" y="135361"/>
                  </a:lnTo>
                  <a:lnTo>
                    <a:pt x="75356" y="119026"/>
                  </a:lnTo>
                  <a:lnTo>
                    <a:pt x="104171" y="74130"/>
                  </a:lnTo>
                  <a:lnTo>
                    <a:pt x="115420" y="40165"/>
                  </a:lnTo>
                  <a:lnTo>
                    <a:pt x="114498" y="30620"/>
                  </a:lnTo>
                  <a:lnTo>
                    <a:pt x="113264" y="28922"/>
                  </a:lnTo>
                  <a:lnTo>
                    <a:pt x="111736" y="29200"/>
                  </a:lnTo>
                  <a:lnTo>
                    <a:pt x="110012" y="30797"/>
                  </a:lnTo>
                  <a:lnTo>
                    <a:pt x="104214" y="46529"/>
                  </a:lnTo>
                  <a:lnTo>
                    <a:pt x="104770" y="69064"/>
                  </a:lnTo>
                  <a:lnTo>
                    <a:pt x="116144" y="100357"/>
                  </a:lnTo>
                  <a:lnTo>
                    <a:pt x="136291" y="126328"/>
                  </a:lnTo>
                  <a:lnTo>
                    <a:pt x="159655" y="144632"/>
                  </a:lnTo>
                  <a:lnTo>
                    <a:pt x="189113" y="160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550"/>
          <p:cNvGrpSpPr/>
          <p:nvPr/>
        </p:nvGrpSpPr>
        <p:grpSpPr>
          <a:xfrm>
            <a:off x="5880185" y="4204845"/>
            <a:ext cx="1940543" cy="519556"/>
            <a:chOff x="5880185" y="4204845"/>
            <a:chExt cx="1940543" cy="519556"/>
          </a:xfrm>
        </p:grpSpPr>
        <p:sp>
          <p:nvSpPr>
            <p:cNvPr id="232" name="SMARTInkShape-2670"/>
            <p:cNvSpPr/>
            <p:nvPr>
              <p:custDataLst>
                <p:tags r:id="rId37"/>
              </p:custDataLst>
            </p:nvPr>
          </p:nvSpPr>
          <p:spPr>
            <a:xfrm>
              <a:off x="7683500" y="4395083"/>
              <a:ext cx="137228" cy="329318"/>
            </a:xfrm>
            <a:custGeom>
              <a:avLst/>
              <a:gdLst/>
              <a:ahLst/>
              <a:cxnLst/>
              <a:rect l="0" t="0" r="0" b="0"/>
              <a:pathLst>
                <a:path w="137228" h="329318">
                  <a:moveTo>
                    <a:pt x="88900" y="5467"/>
                  </a:moveTo>
                  <a:lnTo>
                    <a:pt x="88900" y="5467"/>
                  </a:lnTo>
                  <a:lnTo>
                    <a:pt x="92270" y="2096"/>
                  </a:lnTo>
                  <a:lnTo>
                    <a:pt x="95807" y="441"/>
                  </a:lnTo>
                  <a:lnTo>
                    <a:pt x="97739" y="0"/>
                  </a:lnTo>
                  <a:lnTo>
                    <a:pt x="107197" y="2749"/>
                  </a:lnTo>
                  <a:lnTo>
                    <a:pt x="114905" y="15548"/>
                  </a:lnTo>
                  <a:lnTo>
                    <a:pt x="131353" y="61629"/>
                  </a:lnTo>
                  <a:lnTo>
                    <a:pt x="137227" y="103795"/>
                  </a:lnTo>
                  <a:lnTo>
                    <a:pt x="133436" y="149904"/>
                  </a:lnTo>
                  <a:lnTo>
                    <a:pt x="122948" y="191569"/>
                  </a:lnTo>
                  <a:lnTo>
                    <a:pt x="97037" y="238006"/>
                  </a:lnTo>
                  <a:lnTo>
                    <a:pt x="66615" y="275921"/>
                  </a:lnTo>
                  <a:lnTo>
                    <a:pt x="21838" y="315177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71"/>
            <p:cNvSpPr/>
            <p:nvPr>
              <p:custDataLst>
                <p:tags r:id="rId38"/>
              </p:custDataLst>
            </p:nvPr>
          </p:nvSpPr>
          <p:spPr>
            <a:xfrm>
              <a:off x="6889750" y="44767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4469" y="2668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672"/>
            <p:cNvSpPr/>
            <p:nvPr>
              <p:custDataLst>
                <p:tags r:id="rId39"/>
              </p:custDataLst>
            </p:nvPr>
          </p:nvSpPr>
          <p:spPr>
            <a:xfrm>
              <a:off x="6927850" y="45148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17731" y="317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73"/>
            <p:cNvSpPr/>
            <p:nvPr>
              <p:custDataLst>
                <p:tags r:id="rId40"/>
              </p:custDataLst>
            </p:nvPr>
          </p:nvSpPr>
          <p:spPr>
            <a:xfrm>
              <a:off x="7067550" y="45275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1933" y="1882"/>
                  </a:lnTo>
                  <a:lnTo>
                    <a:pt x="14305" y="3371"/>
                  </a:lnTo>
                  <a:lnTo>
                    <a:pt x="15181" y="4364"/>
                  </a:lnTo>
                  <a:lnTo>
                    <a:pt x="15060" y="5026"/>
                  </a:lnTo>
                  <a:lnTo>
                    <a:pt x="14274" y="5467"/>
                  </a:lnTo>
                  <a:lnTo>
                    <a:pt x="19908" y="2717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74"/>
            <p:cNvSpPr/>
            <p:nvPr>
              <p:custDataLst>
                <p:tags r:id="rId41"/>
              </p:custDataLst>
            </p:nvPr>
          </p:nvSpPr>
          <p:spPr>
            <a:xfrm>
              <a:off x="7296150" y="45466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25891" y="3387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75"/>
            <p:cNvSpPr/>
            <p:nvPr>
              <p:custDataLst>
                <p:tags r:id="rId42"/>
              </p:custDataLst>
            </p:nvPr>
          </p:nvSpPr>
          <p:spPr>
            <a:xfrm>
              <a:off x="7454900" y="4427718"/>
              <a:ext cx="97041" cy="146312"/>
            </a:xfrm>
            <a:custGeom>
              <a:avLst/>
              <a:gdLst/>
              <a:ahLst/>
              <a:cxnLst/>
              <a:rect l="0" t="0" r="0" b="0"/>
              <a:pathLst>
                <a:path w="97041" h="146312">
                  <a:moveTo>
                    <a:pt x="0" y="36332"/>
                  </a:moveTo>
                  <a:lnTo>
                    <a:pt x="0" y="36332"/>
                  </a:lnTo>
                  <a:lnTo>
                    <a:pt x="705" y="24089"/>
                  </a:lnTo>
                  <a:lnTo>
                    <a:pt x="5069" y="10597"/>
                  </a:lnTo>
                  <a:lnTo>
                    <a:pt x="8838" y="4198"/>
                  </a:lnTo>
                  <a:lnTo>
                    <a:pt x="12865" y="883"/>
                  </a:lnTo>
                  <a:lnTo>
                    <a:pt x="14927" y="0"/>
                  </a:lnTo>
                  <a:lnTo>
                    <a:pt x="17712" y="822"/>
                  </a:lnTo>
                  <a:lnTo>
                    <a:pt x="24570" y="5497"/>
                  </a:lnTo>
                  <a:lnTo>
                    <a:pt x="36364" y="19435"/>
                  </a:lnTo>
                  <a:lnTo>
                    <a:pt x="45426" y="47083"/>
                  </a:lnTo>
                  <a:lnTo>
                    <a:pt x="42466" y="82086"/>
                  </a:lnTo>
                  <a:lnTo>
                    <a:pt x="32651" y="112526"/>
                  </a:lnTo>
                  <a:lnTo>
                    <a:pt x="17435" y="136049"/>
                  </a:lnTo>
                  <a:lnTo>
                    <a:pt x="9396" y="144151"/>
                  </a:lnTo>
                  <a:lnTo>
                    <a:pt x="6263" y="146311"/>
                  </a:lnTo>
                  <a:lnTo>
                    <a:pt x="4175" y="145635"/>
                  </a:lnTo>
                  <a:lnTo>
                    <a:pt x="2784" y="143067"/>
                  </a:lnTo>
                  <a:lnTo>
                    <a:pt x="1856" y="139239"/>
                  </a:lnTo>
                  <a:lnTo>
                    <a:pt x="10663" y="116995"/>
                  </a:lnTo>
                  <a:lnTo>
                    <a:pt x="23874" y="96741"/>
                  </a:lnTo>
                  <a:lnTo>
                    <a:pt x="67942" y="54379"/>
                  </a:lnTo>
                  <a:lnTo>
                    <a:pt x="92560" y="34170"/>
                  </a:lnTo>
                  <a:lnTo>
                    <a:pt x="95574" y="32774"/>
                  </a:lnTo>
                  <a:lnTo>
                    <a:pt x="96876" y="32549"/>
                  </a:lnTo>
                  <a:lnTo>
                    <a:pt x="97040" y="33104"/>
                  </a:lnTo>
                  <a:lnTo>
                    <a:pt x="81049" y="71496"/>
                  </a:lnTo>
                  <a:lnTo>
                    <a:pt x="77637" y="92612"/>
                  </a:lnTo>
                  <a:lnTo>
                    <a:pt x="88900" y="12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76"/>
            <p:cNvSpPr/>
            <p:nvPr>
              <p:custDataLst>
                <p:tags r:id="rId43"/>
              </p:custDataLst>
            </p:nvPr>
          </p:nvSpPr>
          <p:spPr>
            <a:xfrm>
              <a:off x="7614562" y="4559300"/>
              <a:ext cx="75289" cy="69851"/>
            </a:xfrm>
            <a:custGeom>
              <a:avLst/>
              <a:gdLst/>
              <a:ahLst/>
              <a:cxnLst/>
              <a:rect l="0" t="0" r="0" b="0"/>
              <a:pathLst>
                <a:path w="75289" h="69851">
                  <a:moveTo>
                    <a:pt x="18138" y="0"/>
                  </a:moveTo>
                  <a:lnTo>
                    <a:pt x="18138" y="0"/>
                  </a:lnTo>
                  <a:lnTo>
                    <a:pt x="9299" y="8838"/>
                  </a:lnTo>
                  <a:lnTo>
                    <a:pt x="7154" y="16628"/>
                  </a:lnTo>
                  <a:lnTo>
                    <a:pt x="3707" y="44238"/>
                  </a:lnTo>
                  <a:lnTo>
                    <a:pt x="0" y="57970"/>
                  </a:lnTo>
                  <a:lnTo>
                    <a:pt x="401" y="59813"/>
                  </a:lnTo>
                  <a:lnTo>
                    <a:pt x="1375" y="61042"/>
                  </a:lnTo>
                  <a:lnTo>
                    <a:pt x="2729" y="61861"/>
                  </a:lnTo>
                  <a:lnTo>
                    <a:pt x="4337" y="60996"/>
                  </a:lnTo>
                  <a:lnTo>
                    <a:pt x="44915" y="21089"/>
                  </a:lnTo>
                  <a:lnTo>
                    <a:pt x="49394" y="18998"/>
                  </a:lnTo>
                  <a:lnTo>
                    <a:pt x="53086" y="18310"/>
                  </a:lnTo>
                  <a:lnTo>
                    <a:pt x="56254" y="18557"/>
                  </a:lnTo>
                  <a:lnTo>
                    <a:pt x="63536" y="24475"/>
                  </a:lnTo>
                  <a:lnTo>
                    <a:pt x="67454" y="29016"/>
                  </a:lnTo>
                  <a:lnTo>
                    <a:pt x="71806" y="39708"/>
                  </a:lnTo>
                  <a:lnTo>
                    <a:pt x="7528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77"/>
            <p:cNvSpPr/>
            <p:nvPr>
              <p:custDataLst>
                <p:tags r:id="rId44"/>
              </p:custDataLst>
            </p:nvPr>
          </p:nvSpPr>
          <p:spPr>
            <a:xfrm>
              <a:off x="6700133" y="4389460"/>
              <a:ext cx="100718" cy="97997"/>
            </a:xfrm>
            <a:custGeom>
              <a:avLst/>
              <a:gdLst/>
              <a:ahLst/>
              <a:cxnLst/>
              <a:rect l="0" t="0" r="0" b="0"/>
              <a:pathLst>
                <a:path w="100718" h="97997">
                  <a:moveTo>
                    <a:pt x="5467" y="11090"/>
                  </a:moveTo>
                  <a:lnTo>
                    <a:pt x="5467" y="11090"/>
                  </a:lnTo>
                  <a:lnTo>
                    <a:pt x="0" y="11090"/>
                  </a:lnTo>
                  <a:lnTo>
                    <a:pt x="2749" y="7719"/>
                  </a:lnTo>
                  <a:lnTo>
                    <a:pt x="8033" y="2251"/>
                  </a:lnTo>
                  <a:lnTo>
                    <a:pt x="9999" y="1670"/>
                  </a:lnTo>
                  <a:lnTo>
                    <a:pt x="12016" y="1987"/>
                  </a:lnTo>
                  <a:lnTo>
                    <a:pt x="27065" y="10938"/>
                  </a:lnTo>
                  <a:lnTo>
                    <a:pt x="34586" y="20195"/>
                  </a:lnTo>
                  <a:lnTo>
                    <a:pt x="45164" y="43384"/>
                  </a:lnTo>
                  <a:lnTo>
                    <a:pt x="45923" y="55781"/>
                  </a:lnTo>
                  <a:lnTo>
                    <a:pt x="40661" y="80988"/>
                  </a:lnTo>
                  <a:lnTo>
                    <a:pt x="34985" y="89898"/>
                  </a:lnTo>
                  <a:lnTo>
                    <a:pt x="28463" y="95505"/>
                  </a:lnTo>
                  <a:lnTo>
                    <a:pt x="23213" y="97996"/>
                  </a:lnTo>
                  <a:lnTo>
                    <a:pt x="20826" y="97250"/>
                  </a:lnTo>
                  <a:lnTo>
                    <a:pt x="16291" y="92657"/>
                  </a:lnTo>
                  <a:lnTo>
                    <a:pt x="15505" y="88752"/>
                  </a:lnTo>
                  <a:lnTo>
                    <a:pt x="16513" y="78767"/>
                  </a:lnTo>
                  <a:lnTo>
                    <a:pt x="21195" y="69155"/>
                  </a:lnTo>
                  <a:lnTo>
                    <a:pt x="61174" y="25302"/>
                  </a:lnTo>
                  <a:lnTo>
                    <a:pt x="92497" y="0"/>
                  </a:lnTo>
                  <a:lnTo>
                    <a:pt x="92414" y="169"/>
                  </a:lnTo>
                  <a:lnTo>
                    <a:pt x="90442" y="2238"/>
                  </a:lnTo>
                  <a:lnTo>
                    <a:pt x="78033" y="39190"/>
                  </a:lnTo>
                  <a:lnTo>
                    <a:pt x="76827" y="59084"/>
                  </a:lnTo>
                  <a:lnTo>
                    <a:pt x="79046" y="67228"/>
                  </a:lnTo>
                  <a:lnTo>
                    <a:pt x="81331" y="69682"/>
                  </a:lnTo>
                  <a:lnTo>
                    <a:pt x="87632" y="72409"/>
                  </a:lnTo>
                  <a:lnTo>
                    <a:pt x="100717" y="74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78"/>
            <p:cNvSpPr/>
            <p:nvPr>
              <p:custDataLst>
                <p:tags r:id="rId45"/>
              </p:custDataLst>
            </p:nvPr>
          </p:nvSpPr>
          <p:spPr>
            <a:xfrm>
              <a:off x="6596546" y="4308929"/>
              <a:ext cx="58255" cy="199572"/>
            </a:xfrm>
            <a:custGeom>
              <a:avLst/>
              <a:gdLst/>
              <a:ahLst/>
              <a:cxnLst/>
              <a:rect l="0" t="0" r="0" b="0"/>
              <a:pathLst>
                <a:path w="58255" h="199572">
                  <a:moveTo>
                    <a:pt x="58254" y="21771"/>
                  </a:moveTo>
                  <a:lnTo>
                    <a:pt x="58254" y="21771"/>
                  </a:lnTo>
                  <a:lnTo>
                    <a:pt x="58254" y="15029"/>
                  </a:lnTo>
                  <a:lnTo>
                    <a:pt x="56372" y="9838"/>
                  </a:lnTo>
                  <a:lnTo>
                    <a:pt x="54883" y="7466"/>
                  </a:lnTo>
                  <a:lnTo>
                    <a:pt x="46044" y="756"/>
                  </a:lnTo>
                  <a:lnTo>
                    <a:pt x="42353" y="0"/>
                  </a:lnTo>
                  <a:lnTo>
                    <a:pt x="34488" y="1041"/>
                  </a:lnTo>
                  <a:lnTo>
                    <a:pt x="26289" y="11382"/>
                  </a:lnTo>
                  <a:lnTo>
                    <a:pt x="12899" y="46765"/>
                  </a:lnTo>
                  <a:lnTo>
                    <a:pt x="2326" y="87424"/>
                  </a:lnTo>
                  <a:lnTo>
                    <a:pt x="0" y="118918"/>
                  </a:lnTo>
                  <a:lnTo>
                    <a:pt x="2658" y="158976"/>
                  </a:lnTo>
                  <a:lnTo>
                    <a:pt x="6733" y="175884"/>
                  </a:lnTo>
                  <a:lnTo>
                    <a:pt x="20154" y="19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79"/>
            <p:cNvSpPr/>
            <p:nvPr>
              <p:custDataLst>
                <p:tags r:id="rId46"/>
              </p:custDataLst>
            </p:nvPr>
          </p:nvSpPr>
          <p:spPr>
            <a:xfrm>
              <a:off x="6413500" y="4280110"/>
              <a:ext cx="101601" cy="222041"/>
            </a:xfrm>
            <a:custGeom>
              <a:avLst/>
              <a:gdLst/>
              <a:ahLst/>
              <a:cxnLst/>
              <a:rect l="0" t="0" r="0" b="0"/>
              <a:pathLst>
                <a:path w="101601" h="222041">
                  <a:moveTo>
                    <a:pt x="0" y="18840"/>
                  </a:moveTo>
                  <a:lnTo>
                    <a:pt x="0" y="18840"/>
                  </a:lnTo>
                  <a:lnTo>
                    <a:pt x="4364" y="8701"/>
                  </a:lnTo>
                  <a:lnTo>
                    <a:pt x="5762" y="0"/>
                  </a:lnTo>
                  <a:lnTo>
                    <a:pt x="5957" y="635"/>
                  </a:lnTo>
                  <a:lnTo>
                    <a:pt x="7040" y="44899"/>
                  </a:lnTo>
                  <a:lnTo>
                    <a:pt x="11815" y="92200"/>
                  </a:lnTo>
                  <a:lnTo>
                    <a:pt x="12584" y="132060"/>
                  </a:lnTo>
                  <a:lnTo>
                    <a:pt x="9306" y="171889"/>
                  </a:lnTo>
                  <a:lnTo>
                    <a:pt x="7639" y="199041"/>
                  </a:lnTo>
                  <a:lnTo>
                    <a:pt x="8621" y="201063"/>
                  </a:lnTo>
                  <a:lnTo>
                    <a:pt x="9981" y="201705"/>
                  </a:lnTo>
                  <a:lnTo>
                    <a:pt x="10887" y="200017"/>
                  </a:lnTo>
                  <a:lnTo>
                    <a:pt x="15832" y="179733"/>
                  </a:lnTo>
                  <a:lnTo>
                    <a:pt x="28210" y="160272"/>
                  </a:lnTo>
                  <a:lnTo>
                    <a:pt x="39349" y="150373"/>
                  </a:lnTo>
                  <a:lnTo>
                    <a:pt x="45283" y="146745"/>
                  </a:lnTo>
                  <a:lnTo>
                    <a:pt x="49943" y="145738"/>
                  </a:lnTo>
                  <a:lnTo>
                    <a:pt x="53756" y="146478"/>
                  </a:lnTo>
                  <a:lnTo>
                    <a:pt x="57004" y="148382"/>
                  </a:lnTo>
                  <a:lnTo>
                    <a:pt x="68318" y="161174"/>
                  </a:lnTo>
                  <a:lnTo>
                    <a:pt x="101600" y="222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80"/>
            <p:cNvSpPr/>
            <p:nvPr>
              <p:custDataLst>
                <p:tags r:id="rId47"/>
              </p:custDataLst>
            </p:nvPr>
          </p:nvSpPr>
          <p:spPr>
            <a:xfrm>
              <a:off x="6136792" y="4483100"/>
              <a:ext cx="98909" cy="18634"/>
            </a:xfrm>
            <a:custGeom>
              <a:avLst/>
              <a:gdLst/>
              <a:ahLst/>
              <a:cxnLst/>
              <a:rect l="0" t="0" r="0" b="0"/>
              <a:pathLst>
                <a:path w="98909" h="18634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4"/>
                  </a:lnTo>
                  <a:lnTo>
                    <a:pt x="1561" y="14306"/>
                  </a:lnTo>
                  <a:lnTo>
                    <a:pt x="4377" y="15887"/>
                  </a:lnTo>
                  <a:lnTo>
                    <a:pt x="29989" y="18633"/>
                  </a:lnTo>
                  <a:lnTo>
                    <a:pt x="60417" y="13192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81"/>
            <p:cNvSpPr/>
            <p:nvPr>
              <p:custDataLst>
                <p:tags r:id="rId48"/>
              </p:custDataLst>
            </p:nvPr>
          </p:nvSpPr>
          <p:spPr>
            <a:xfrm>
              <a:off x="6127750" y="43878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26680" y="1881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82"/>
            <p:cNvSpPr/>
            <p:nvPr>
              <p:custDataLst>
                <p:tags r:id="rId49"/>
              </p:custDataLst>
            </p:nvPr>
          </p:nvSpPr>
          <p:spPr>
            <a:xfrm>
              <a:off x="6020760" y="4464050"/>
              <a:ext cx="11741" cy="82551"/>
            </a:xfrm>
            <a:custGeom>
              <a:avLst/>
              <a:gdLst/>
              <a:ahLst/>
              <a:cxnLst/>
              <a:rect l="0" t="0" r="0" b="0"/>
              <a:pathLst>
                <a:path w="11741" h="82551">
                  <a:moveTo>
                    <a:pt x="11740" y="0"/>
                  </a:moveTo>
                  <a:lnTo>
                    <a:pt x="11740" y="0"/>
                  </a:lnTo>
                  <a:lnTo>
                    <a:pt x="11739" y="8838"/>
                  </a:lnTo>
                  <a:lnTo>
                    <a:pt x="2280" y="54662"/>
                  </a:lnTo>
                  <a:lnTo>
                    <a:pt x="0" y="68721"/>
                  </a:lnTo>
                  <a:lnTo>
                    <a:pt x="539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83"/>
            <p:cNvSpPr/>
            <p:nvPr>
              <p:custDataLst>
                <p:tags r:id="rId50"/>
              </p:custDataLst>
            </p:nvPr>
          </p:nvSpPr>
          <p:spPr>
            <a:xfrm>
              <a:off x="5880185" y="4204845"/>
              <a:ext cx="86213" cy="282793"/>
            </a:xfrm>
            <a:custGeom>
              <a:avLst/>
              <a:gdLst/>
              <a:ahLst/>
              <a:cxnLst/>
              <a:rect l="0" t="0" r="0" b="0"/>
              <a:pathLst>
                <a:path w="86213" h="282793">
                  <a:moveTo>
                    <a:pt x="12615" y="11555"/>
                  </a:moveTo>
                  <a:lnTo>
                    <a:pt x="12615" y="11555"/>
                  </a:lnTo>
                  <a:lnTo>
                    <a:pt x="9244" y="8184"/>
                  </a:lnTo>
                  <a:lnTo>
                    <a:pt x="7589" y="4648"/>
                  </a:lnTo>
                  <a:lnTo>
                    <a:pt x="6527" y="0"/>
                  </a:lnTo>
                  <a:lnTo>
                    <a:pt x="8263" y="1245"/>
                  </a:lnTo>
                  <a:lnTo>
                    <a:pt x="9714" y="2565"/>
                  </a:lnTo>
                  <a:lnTo>
                    <a:pt x="16809" y="49786"/>
                  </a:lnTo>
                  <a:lnTo>
                    <a:pt x="18539" y="91622"/>
                  </a:lnTo>
                  <a:lnTo>
                    <a:pt x="15510" y="134223"/>
                  </a:lnTo>
                  <a:lnTo>
                    <a:pt x="10102" y="170903"/>
                  </a:lnTo>
                  <a:lnTo>
                    <a:pt x="6317" y="211789"/>
                  </a:lnTo>
                  <a:lnTo>
                    <a:pt x="1389" y="251224"/>
                  </a:lnTo>
                  <a:lnTo>
                    <a:pt x="109" y="277648"/>
                  </a:lnTo>
                  <a:lnTo>
                    <a:pt x="0" y="275398"/>
                  </a:lnTo>
                  <a:lnTo>
                    <a:pt x="15115" y="230888"/>
                  </a:lnTo>
                  <a:lnTo>
                    <a:pt x="24095" y="210127"/>
                  </a:lnTo>
                  <a:lnTo>
                    <a:pt x="33945" y="199528"/>
                  </a:lnTo>
                  <a:lnTo>
                    <a:pt x="45378" y="193876"/>
                  </a:lnTo>
                  <a:lnTo>
                    <a:pt x="56809" y="192070"/>
                  </a:lnTo>
                  <a:lnTo>
                    <a:pt x="66594" y="193619"/>
                  </a:lnTo>
                  <a:lnTo>
                    <a:pt x="75646" y="202303"/>
                  </a:lnTo>
                  <a:lnTo>
                    <a:pt x="82962" y="214865"/>
                  </a:lnTo>
                  <a:lnTo>
                    <a:pt x="86212" y="227504"/>
                  </a:lnTo>
                  <a:lnTo>
                    <a:pt x="83896" y="242058"/>
                  </a:lnTo>
                  <a:lnTo>
                    <a:pt x="74657" y="262356"/>
                  </a:lnTo>
                  <a:lnTo>
                    <a:pt x="66295" y="271895"/>
                  </a:lnTo>
                  <a:lnTo>
                    <a:pt x="55523" y="278485"/>
                  </a:lnTo>
                  <a:lnTo>
                    <a:pt x="34187" y="282792"/>
                  </a:lnTo>
                  <a:lnTo>
                    <a:pt x="16733" y="280696"/>
                  </a:lnTo>
                  <a:lnTo>
                    <a:pt x="2623" y="275607"/>
                  </a:lnTo>
                  <a:lnTo>
                    <a:pt x="1015" y="273668"/>
                  </a:lnTo>
                  <a:lnTo>
                    <a:pt x="6265" y="26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551"/>
          <p:cNvGrpSpPr/>
          <p:nvPr/>
        </p:nvGrpSpPr>
        <p:grpSpPr>
          <a:xfrm>
            <a:off x="9412600" y="4280269"/>
            <a:ext cx="233051" cy="507632"/>
            <a:chOff x="9412600" y="4280269"/>
            <a:chExt cx="233051" cy="507632"/>
          </a:xfrm>
        </p:grpSpPr>
        <p:sp>
          <p:nvSpPr>
            <p:cNvPr id="247" name="SMARTInkShape-2684"/>
            <p:cNvSpPr/>
            <p:nvPr>
              <p:custDataLst>
                <p:tags r:id="rId34"/>
              </p:custDataLst>
            </p:nvPr>
          </p:nvSpPr>
          <p:spPr>
            <a:xfrm>
              <a:off x="9551938" y="4556230"/>
              <a:ext cx="93713" cy="231671"/>
            </a:xfrm>
            <a:custGeom>
              <a:avLst/>
              <a:gdLst/>
              <a:ahLst/>
              <a:cxnLst/>
              <a:rect l="0" t="0" r="0" b="0"/>
              <a:pathLst>
                <a:path w="93713" h="231671">
                  <a:moveTo>
                    <a:pt x="49262" y="9420"/>
                  </a:moveTo>
                  <a:lnTo>
                    <a:pt x="49262" y="9420"/>
                  </a:lnTo>
                  <a:lnTo>
                    <a:pt x="49262" y="6049"/>
                  </a:lnTo>
                  <a:lnTo>
                    <a:pt x="47381" y="2512"/>
                  </a:lnTo>
                  <a:lnTo>
                    <a:pt x="45891" y="581"/>
                  </a:lnTo>
                  <a:lnTo>
                    <a:pt x="44193" y="0"/>
                  </a:lnTo>
                  <a:lnTo>
                    <a:pt x="42355" y="317"/>
                  </a:lnTo>
                  <a:lnTo>
                    <a:pt x="37725" y="3258"/>
                  </a:lnTo>
                  <a:lnTo>
                    <a:pt x="30964" y="9268"/>
                  </a:lnTo>
                  <a:lnTo>
                    <a:pt x="12276" y="45085"/>
                  </a:lnTo>
                  <a:lnTo>
                    <a:pt x="3652" y="82703"/>
                  </a:lnTo>
                  <a:lnTo>
                    <a:pt x="0" y="119485"/>
                  </a:lnTo>
                  <a:lnTo>
                    <a:pt x="5659" y="159467"/>
                  </a:lnTo>
                  <a:lnTo>
                    <a:pt x="23016" y="195852"/>
                  </a:lnTo>
                  <a:lnTo>
                    <a:pt x="38067" y="210577"/>
                  </a:lnTo>
                  <a:lnTo>
                    <a:pt x="93712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85"/>
            <p:cNvSpPr/>
            <p:nvPr>
              <p:custDataLst>
                <p:tags r:id="rId35"/>
              </p:custDataLst>
            </p:nvPr>
          </p:nvSpPr>
          <p:spPr>
            <a:xfrm>
              <a:off x="9412600" y="4280269"/>
              <a:ext cx="106051" cy="101232"/>
            </a:xfrm>
            <a:custGeom>
              <a:avLst/>
              <a:gdLst/>
              <a:ahLst/>
              <a:cxnLst/>
              <a:rect l="0" t="0" r="0" b="0"/>
              <a:pathLst>
                <a:path w="106051" h="101232">
                  <a:moveTo>
                    <a:pt x="55250" y="25031"/>
                  </a:moveTo>
                  <a:lnTo>
                    <a:pt x="55250" y="25031"/>
                  </a:lnTo>
                  <a:lnTo>
                    <a:pt x="58620" y="25031"/>
                  </a:lnTo>
                  <a:lnTo>
                    <a:pt x="62157" y="23149"/>
                  </a:lnTo>
                  <a:lnTo>
                    <a:pt x="64087" y="21660"/>
                  </a:lnTo>
                  <a:lnTo>
                    <a:pt x="66234" y="18123"/>
                  </a:lnTo>
                  <a:lnTo>
                    <a:pt x="67610" y="10104"/>
                  </a:lnTo>
                  <a:lnTo>
                    <a:pt x="65918" y="5932"/>
                  </a:lnTo>
                  <a:lnTo>
                    <a:pt x="64478" y="3832"/>
                  </a:lnTo>
                  <a:lnTo>
                    <a:pt x="62813" y="2431"/>
                  </a:lnTo>
                  <a:lnTo>
                    <a:pt x="59082" y="875"/>
                  </a:lnTo>
                  <a:lnTo>
                    <a:pt x="46271" y="0"/>
                  </a:lnTo>
                  <a:lnTo>
                    <a:pt x="36913" y="3558"/>
                  </a:lnTo>
                  <a:lnTo>
                    <a:pt x="16036" y="20711"/>
                  </a:lnTo>
                  <a:lnTo>
                    <a:pt x="4511" y="38333"/>
                  </a:lnTo>
                  <a:lnTo>
                    <a:pt x="0" y="63701"/>
                  </a:lnTo>
                  <a:lnTo>
                    <a:pt x="1482" y="71272"/>
                  </a:lnTo>
                  <a:lnTo>
                    <a:pt x="8775" y="83447"/>
                  </a:lnTo>
                  <a:lnTo>
                    <a:pt x="21410" y="94864"/>
                  </a:lnTo>
                  <a:lnTo>
                    <a:pt x="27046" y="94870"/>
                  </a:lnTo>
                  <a:lnTo>
                    <a:pt x="40833" y="89232"/>
                  </a:lnTo>
                  <a:lnTo>
                    <a:pt x="57720" y="77528"/>
                  </a:lnTo>
                  <a:lnTo>
                    <a:pt x="71661" y="55010"/>
                  </a:lnTo>
                  <a:lnTo>
                    <a:pt x="85327" y="14008"/>
                  </a:lnTo>
                  <a:lnTo>
                    <a:pt x="86504" y="4988"/>
                  </a:lnTo>
                  <a:lnTo>
                    <a:pt x="86669" y="4614"/>
                  </a:lnTo>
                  <a:lnTo>
                    <a:pt x="87696" y="47535"/>
                  </a:lnTo>
                  <a:lnTo>
                    <a:pt x="106050" y="101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86"/>
            <p:cNvSpPr/>
            <p:nvPr>
              <p:custDataLst>
                <p:tags r:id="rId36"/>
              </p:custDataLst>
            </p:nvPr>
          </p:nvSpPr>
          <p:spPr>
            <a:xfrm>
              <a:off x="9594850" y="43497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9459" y="17676"/>
                  </a:lnTo>
                  <a:lnTo>
                    <a:pt x="317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2687"/>
          <p:cNvSpPr/>
          <p:nvPr>
            <p:custDataLst>
              <p:tags r:id="rId3"/>
            </p:custDataLst>
          </p:nvPr>
        </p:nvSpPr>
        <p:spPr>
          <a:xfrm>
            <a:off x="10255250" y="4556811"/>
            <a:ext cx="84199" cy="224740"/>
          </a:xfrm>
          <a:custGeom>
            <a:avLst/>
            <a:gdLst/>
            <a:ahLst/>
            <a:cxnLst/>
            <a:rect l="0" t="0" r="0" b="0"/>
            <a:pathLst>
              <a:path w="84199" h="224740">
                <a:moveTo>
                  <a:pt x="0" y="8839"/>
                </a:moveTo>
                <a:lnTo>
                  <a:pt x="0" y="8839"/>
                </a:lnTo>
                <a:lnTo>
                  <a:pt x="8838" y="0"/>
                </a:lnTo>
                <a:lnTo>
                  <a:pt x="11537" y="124"/>
                </a:lnTo>
                <a:lnTo>
                  <a:pt x="18297" y="4025"/>
                </a:lnTo>
                <a:lnTo>
                  <a:pt x="51291" y="49237"/>
                </a:lnTo>
                <a:lnTo>
                  <a:pt x="70522" y="90980"/>
                </a:lnTo>
                <a:lnTo>
                  <a:pt x="84198" y="135341"/>
                </a:lnTo>
                <a:lnTo>
                  <a:pt x="83047" y="155608"/>
                </a:lnTo>
                <a:lnTo>
                  <a:pt x="70810" y="200735"/>
                </a:lnTo>
                <a:lnTo>
                  <a:pt x="57150" y="2247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553"/>
          <p:cNvGrpSpPr/>
          <p:nvPr/>
        </p:nvGrpSpPr>
        <p:grpSpPr>
          <a:xfrm>
            <a:off x="10274300" y="4277767"/>
            <a:ext cx="158751" cy="230734"/>
            <a:chOff x="10274300" y="4277767"/>
            <a:chExt cx="158751" cy="230734"/>
          </a:xfrm>
        </p:grpSpPr>
        <p:sp>
          <p:nvSpPr>
            <p:cNvPr id="252" name="SMARTInkShape-2688"/>
            <p:cNvSpPr/>
            <p:nvPr>
              <p:custDataLst>
                <p:tags r:id="rId32"/>
              </p:custDataLst>
            </p:nvPr>
          </p:nvSpPr>
          <p:spPr>
            <a:xfrm>
              <a:off x="10421696" y="4438650"/>
              <a:ext cx="11355" cy="69851"/>
            </a:xfrm>
            <a:custGeom>
              <a:avLst/>
              <a:gdLst/>
              <a:ahLst/>
              <a:cxnLst/>
              <a:rect l="0" t="0" r="0" b="0"/>
              <a:pathLst>
                <a:path w="11355" h="69851">
                  <a:moveTo>
                    <a:pt x="11354" y="0"/>
                  </a:moveTo>
                  <a:lnTo>
                    <a:pt x="11354" y="0"/>
                  </a:lnTo>
                  <a:lnTo>
                    <a:pt x="7984" y="3371"/>
                  </a:lnTo>
                  <a:lnTo>
                    <a:pt x="94" y="39803"/>
                  </a:lnTo>
                  <a:lnTo>
                    <a:pt x="0" y="50852"/>
                  </a:lnTo>
                  <a:lnTo>
                    <a:pt x="5004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689"/>
            <p:cNvSpPr/>
            <p:nvPr>
              <p:custDataLst>
                <p:tags r:id="rId33"/>
              </p:custDataLst>
            </p:nvPr>
          </p:nvSpPr>
          <p:spPr>
            <a:xfrm>
              <a:off x="10274300" y="4277767"/>
              <a:ext cx="90464" cy="191983"/>
            </a:xfrm>
            <a:custGeom>
              <a:avLst/>
              <a:gdLst/>
              <a:ahLst/>
              <a:cxnLst/>
              <a:rect l="0" t="0" r="0" b="0"/>
              <a:pathLst>
                <a:path w="90464" h="191983">
                  <a:moveTo>
                    <a:pt x="0" y="27533"/>
                  </a:moveTo>
                  <a:lnTo>
                    <a:pt x="0" y="27533"/>
                  </a:lnTo>
                  <a:lnTo>
                    <a:pt x="4363" y="17394"/>
                  </a:lnTo>
                  <a:lnTo>
                    <a:pt x="6468" y="6576"/>
                  </a:lnTo>
                  <a:lnTo>
                    <a:pt x="9459" y="1051"/>
                  </a:lnTo>
                  <a:lnTo>
                    <a:pt x="10540" y="0"/>
                  </a:lnTo>
                  <a:lnTo>
                    <a:pt x="11259" y="6"/>
                  </a:lnTo>
                  <a:lnTo>
                    <a:pt x="11740" y="715"/>
                  </a:lnTo>
                  <a:lnTo>
                    <a:pt x="12644" y="46080"/>
                  </a:lnTo>
                  <a:lnTo>
                    <a:pt x="12688" y="89183"/>
                  </a:lnTo>
                  <a:lnTo>
                    <a:pt x="12698" y="134725"/>
                  </a:lnTo>
                  <a:lnTo>
                    <a:pt x="12700" y="163729"/>
                  </a:lnTo>
                  <a:lnTo>
                    <a:pt x="12700" y="159452"/>
                  </a:lnTo>
                  <a:lnTo>
                    <a:pt x="29997" y="117272"/>
                  </a:lnTo>
                  <a:lnTo>
                    <a:pt x="37085" y="107163"/>
                  </a:lnTo>
                  <a:lnTo>
                    <a:pt x="44940" y="101730"/>
                  </a:lnTo>
                  <a:lnTo>
                    <a:pt x="49009" y="100280"/>
                  </a:lnTo>
                  <a:lnTo>
                    <a:pt x="52429" y="100020"/>
                  </a:lnTo>
                  <a:lnTo>
                    <a:pt x="58109" y="101612"/>
                  </a:lnTo>
                  <a:lnTo>
                    <a:pt x="72016" y="113217"/>
                  </a:lnTo>
                  <a:lnTo>
                    <a:pt x="90463" y="150555"/>
                  </a:lnTo>
                  <a:lnTo>
                    <a:pt x="89360" y="163819"/>
                  </a:lnTo>
                  <a:lnTo>
                    <a:pt x="87091" y="171307"/>
                  </a:lnTo>
                  <a:lnTo>
                    <a:pt x="78924" y="181508"/>
                  </a:lnTo>
                  <a:lnTo>
                    <a:pt x="73783" y="185216"/>
                  </a:lnTo>
                  <a:lnTo>
                    <a:pt x="60544" y="189336"/>
                  </a:lnTo>
                  <a:lnTo>
                    <a:pt x="35792" y="191982"/>
                  </a:lnTo>
                  <a:lnTo>
                    <a:pt x="18366" y="189069"/>
                  </a:lnTo>
                  <a:lnTo>
                    <a:pt x="15066" y="187435"/>
                  </a:lnTo>
                  <a:lnTo>
                    <a:pt x="13572" y="185640"/>
                  </a:lnTo>
                  <a:lnTo>
                    <a:pt x="12700" y="17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554"/>
          <p:cNvGrpSpPr/>
          <p:nvPr/>
        </p:nvGrpSpPr>
        <p:grpSpPr>
          <a:xfrm>
            <a:off x="1597064" y="5021757"/>
            <a:ext cx="384137" cy="349928"/>
            <a:chOff x="1597064" y="5021757"/>
            <a:chExt cx="384137" cy="349928"/>
          </a:xfrm>
        </p:grpSpPr>
        <p:sp>
          <p:nvSpPr>
            <p:cNvPr id="255" name="SMARTInkShape-2690"/>
            <p:cNvSpPr/>
            <p:nvPr>
              <p:custDataLst>
                <p:tags r:id="rId28"/>
              </p:custDataLst>
            </p:nvPr>
          </p:nvSpPr>
          <p:spPr>
            <a:xfrm>
              <a:off x="1962150" y="5302250"/>
              <a:ext cx="19051" cy="11557"/>
            </a:xfrm>
            <a:custGeom>
              <a:avLst/>
              <a:gdLst/>
              <a:ahLst/>
              <a:cxnLst/>
              <a:rect l="0" t="0" r="0" b="0"/>
              <a:pathLst>
                <a:path w="19051" h="1155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9"/>
                  </a:lnTo>
                  <a:lnTo>
                    <a:pt x="6467" y="10126"/>
                  </a:lnTo>
                  <a:lnTo>
                    <a:pt x="9460" y="11556"/>
                  </a:lnTo>
                  <a:lnTo>
                    <a:pt x="10540" y="112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91"/>
            <p:cNvSpPr/>
            <p:nvPr>
              <p:custDataLst>
                <p:tags r:id="rId29"/>
              </p:custDataLst>
            </p:nvPr>
          </p:nvSpPr>
          <p:spPr>
            <a:xfrm>
              <a:off x="1955800" y="5156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92"/>
            <p:cNvSpPr/>
            <p:nvPr>
              <p:custDataLst>
                <p:tags r:id="rId30"/>
              </p:custDataLst>
            </p:nvPr>
          </p:nvSpPr>
          <p:spPr>
            <a:xfrm>
              <a:off x="1746511" y="5268536"/>
              <a:ext cx="139440" cy="103149"/>
            </a:xfrm>
            <a:custGeom>
              <a:avLst/>
              <a:gdLst/>
              <a:ahLst/>
              <a:cxnLst/>
              <a:rect l="0" t="0" r="0" b="0"/>
              <a:pathLst>
                <a:path w="139440" h="103149">
                  <a:moveTo>
                    <a:pt x="6089" y="27364"/>
                  </a:moveTo>
                  <a:lnTo>
                    <a:pt x="6089" y="27364"/>
                  </a:lnTo>
                  <a:lnTo>
                    <a:pt x="2718" y="27364"/>
                  </a:lnTo>
                  <a:lnTo>
                    <a:pt x="1725" y="26658"/>
                  </a:lnTo>
                  <a:lnTo>
                    <a:pt x="1063" y="25483"/>
                  </a:lnTo>
                  <a:lnTo>
                    <a:pt x="131" y="18575"/>
                  </a:lnTo>
                  <a:lnTo>
                    <a:pt x="0" y="15155"/>
                  </a:lnTo>
                  <a:lnTo>
                    <a:pt x="1737" y="9472"/>
                  </a:lnTo>
                  <a:lnTo>
                    <a:pt x="3187" y="6970"/>
                  </a:lnTo>
                  <a:lnTo>
                    <a:pt x="11971" y="76"/>
                  </a:lnTo>
                  <a:lnTo>
                    <a:pt x="16360" y="0"/>
                  </a:lnTo>
                  <a:lnTo>
                    <a:pt x="31240" y="5929"/>
                  </a:lnTo>
                  <a:lnTo>
                    <a:pt x="37963" y="10312"/>
                  </a:lnTo>
                  <a:lnTo>
                    <a:pt x="45715" y="23487"/>
                  </a:lnTo>
                  <a:lnTo>
                    <a:pt x="49110" y="44168"/>
                  </a:lnTo>
                  <a:lnTo>
                    <a:pt x="46141" y="58116"/>
                  </a:lnTo>
                  <a:lnTo>
                    <a:pt x="40299" y="75987"/>
                  </a:lnTo>
                  <a:lnTo>
                    <a:pt x="38227" y="84957"/>
                  </a:lnTo>
                  <a:lnTo>
                    <a:pt x="32515" y="98832"/>
                  </a:lnTo>
                  <a:lnTo>
                    <a:pt x="33584" y="100409"/>
                  </a:lnTo>
                  <a:lnTo>
                    <a:pt x="38535" y="102162"/>
                  </a:lnTo>
                  <a:lnTo>
                    <a:pt x="49256" y="103148"/>
                  </a:lnTo>
                  <a:lnTo>
                    <a:pt x="90421" y="94720"/>
                  </a:lnTo>
                  <a:lnTo>
                    <a:pt x="115272" y="83776"/>
                  </a:lnTo>
                  <a:lnTo>
                    <a:pt x="139439" y="65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93"/>
            <p:cNvSpPr/>
            <p:nvPr>
              <p:custDataLst>
                <p:tags r:id="rId31"/>
              </p:custDataLst>
            </p:nvPr>
          </p:nvSpPr>
          <p:spPr>
            <a:xfrm>
              <a:off x="1597064" y="5021757"/>
              <a:ext cx="111087" cy="279946"/>
            </a:xfrm>
            <a:custGeom>
              <a:avLst/>
              <a:gdLst/>
              <a:ahLst/>
              <a:cxnLst/>
              <a:rect l="0" t="0" r="0" b="0"/>
              <a:pathLst>
                <a:path w="111087" h="279946">
                  <a:moveTo>
                    <a:pt x="111086" y="58243"/>
                  </a:moveTo>
                  <a:lnTo>
                    <a:pt x="111086" y="58243"/>
                  </a:lnTo>
                  <a:lnTo>
                    <a:pt x="107715" y="33824"/>
                  </a:lnTo>
                  <a:lnTo>
                    <a:pt x="95506" y="14084"/>
                  </a:lnTo>
                  <a:lnTo>
                    <a:pt x="81854" y="1571"/>
                  </a:lnTo>
                  <a:lnTo>
                    <a:pt x="76781" y="0"/>
                  </a:lnTo>
                  <a:lnTo>
                    <a:pt x="65500" y="137"/>
                  </a:lnTo>
                  <a:lnTo>
                    <a:pt x="50620" y="4180"/>
                  </a:lnTo>
                  <a:lnTo>
                    <a:pt x="33904" y="16589"/>
                  </a:lnTo>
                  <a:lnTo>
                    <a:pt x="7634" y="53413"/>
                  </a:lnTo>
                  <a:lnTo>
                    <a:pt x="0" y="79233"/>
                  </a:lnTo>
                  <a:lnTo>
                    <a:pt x="4480" y="108128"/>
                  </a:lnTo>
                  <a:lnTo>
                    <a:pt x="14745" y="132290"/>
                  </a:lnTo>
                  <a:lnTo>
                    <a:pt x="51419" y="175725"/>
                  </a:lnTo>
                  <a:lnTo>
                    <a:pt x="88444" y="220086"/>
                  </a:lnTo>
                  <a:lnTo>
                    <a:pt x="95440" y="241428"/>
                  </a:lnTo>
                  <a:lnTo>
                    <a:pt x="95011" y="247394"/>
                  </a:lnTo>
                  <a:lnTo>
                    <a:pt x="90771" y="257786"/>
                  </a:lnTo>
                  <a:lnTo>
                    <a:pt x="77080" y="274941"/>
                  </a:lnTo>
                  <a:lnTo>
                    <a:pt x="72893" y="278202"/>
                  </a:lnTo>
                  <a:lnTo>
                    <a:pt x="69396" y="279672"/>
                  </a:lnTo>
                  <a:lnTo>
                    <a:pt x="66359" y="279945"/>
                  </a:lnTo>
                  <a:lnTo>
                    <a:pt x="53936" y="27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555"/>
          <p:cNvGrpSpPr/>
          <p:nvPr/>
        </p:nvGrpSpPr>
        <p:grpSpPr>
          <a:xfrm>
            <a:off x="8570956" y="4859357"/>
            <a:ext cx="274595" cy="468294"/>
            <a:chOff x="8570956" y="4859357"/>
            <a:chExt cx="274595" cy="468294"/>
          </a:xfrm>
        </p:grpSpPr>
        <p:sp>
          <p:nvSpPr>
            <p:cNvPr id="260" name="SMARTInkShape-2694"/>
            <p:cNvSpPr/>
            <p:nvPr>
              <p:custDataLst>
                <p:tags r:id="rId25"/>
              </p:custDataLst>
            </p:nvPr>
          </p:nvSpPr>
          <p:spPr>
            <a:xfrm>
              <a:off x="8719693" y="4915524"/>
              <a:ext cx="119508" cy="65404"/>
            </a:xfrm>
            <a:custGeom>
              <a:avLst/>
              <a:gdLst/>
              <a:ahLst/>
              <a:cxnLst/>
              <a:rect l="0" t="0" r="0" b="0"/>
              <a:pathLst>
                <a:path w="119508" h="65404">
                  <a:moveTo>
                    <a:pt x="11557" y="24776"/>
                  </a:moveTo>
                  <a:lnTo>
                    <a:pt x="11557" y="24776"/>
                  </a:lnTo>
                  <a:lnTo>
                    <a:pt x="2719" y="15938"/>
                  </a:lnTo>
                  <a:lnTo>
                    <a:pt x="572" y="10029"/>
                  </a:lnTo>
                  <a:lnTo>
                    <a:pt x="0" y="6478"/>
                  </a:lnTo>
                  <a:lnTo>
                    <a:pt x="325" y="4111"/>
                  </a:lnTo>
                  <a:lnTo>
                    <a:pt x="1247" y="2532"/>
                  </a:lnTo>
                  <a:lnTo>
                    <a:pt x="2566" y="1481"/>
                  </a:lnTo>
                  <a:lnTo>
                    <a:pt x="11166" y="0"/>
                  </a:lnTo>
                  <a:lnTo>
                    <a:pt x="26022" y="6303"/>
                  </a:lnTo>
                  <a:lnTo>
                    <a:pt x="33978" y="13273"/>
                  </a:lnTo>
                  <a:lnTo>
                    <a:pt x="37088" y="17107"/>
                  </a:lnTo>
                  <a:lnTo>
                    <a:pt x="40543" y="27012"/>
                  </a:lnTo>
                  <a:lnTo>
                    <a:pt x="41373" y="37764"/>
                  </a:lnTo>
                  <a:lnTo>
                    <a:pt x="37873" y="51045"/>
                  </a:lnTo>
                  <a:lnTo>
                    <a:pt x="32251" y="62212"/>
                  </a:lnTo>
                  <a:lnTo>
                    <a:pt x="31703" y="64549"/>
                  </a:lnTo>
                  <a:lnTo>
                    <a:pt x="32043" y="65403"/>
                  </a:lnTo>
                  <a:lnTo>
                    <a:pt x="32975" y="65266"/>
                  </a:lnTo>
                  <a:lnTo>
                    <a:pt x="34303" y="64469"/>
                  </a:lnTo>
                  <a:lnTo>
                    <a:pt x="76626" y="58605"/>
                  </a:lnTo>
                  <a:lnTo>
                    <a:pt x="119507" y="50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695"/>
            <p:cNvSpPr/>
            <p:nvPr>
              <p:custDataLst>
                <p:tags r:id="rId26"/>
              </p:custDataLst>
            </p:nvPr>
          </p:nvSpPr>
          <p:spPr>
            <a:xfrm>
              <a:off x="8570956" y="4859357"/>
              <a:ext cx="103145" cy="105984"/>
            </a:xfrm>
            <a:custGeom>
              <a:avLst/>
              <a:gdLst/>
              <a:ahLst/>
              <a:cxnLst/>
              <a:rect l="0" t="0" r="0" b="0"/>
              <a:pathLst>
                <a:path w="103145" h="105984">
                  <a:moveTo>
                    <a:pt x="45994" y="42843"/>
                  </a:moveTo>
                  <a:lnTo>
                    <a:pt x="45994" y="42843"/>
                  </a:lnTo>
                  <a:lnTo>
                    <a:pt x="46699" y="32704"/>
                  </a:lnTo>
                  <a:lnTo>
                    <a:pt x="51461" y="12989"/>
                  </a:lnTo>
                  <a:lnTo>
                    <a:pt x="52082" y="3815"/>
                  </a:lnTo>
                  <a:lnTo>
                    <a:pt x="50758" y="2008"/>
                  </a:lnTo>
                  <a:lnTo>
                    <a:pt x="45523" y="0"/>
                  </a:lnTo>
                  <a:lnTo>
                    <a:pt x="42153" y="875"/>
                  </a:lnTo>
                  <a:lnTo>
                    <a:pt x="29961" y="9555"/>
                  </a:lnTo>
                  <a:lnTo>
                    <a:pt x="14667" y="25924"/>
                  </a:lnTo>
                  <a:lnTo>
                    <a:pt x="40" y="64569"/>
                  </a:lnTo>
                  <a:lnTo>
                    <a:pt x="0" y="89575"/>
                  </a:lnTo>
                  <a:lnTo>
                    <a:pt x="4621" y="100772"/>
                  </a:lnTo>
                  <a:lnTo>
                    <a:pt x="7828" y="104746"/>
                  </a:lnTo>
                  <a:lnTo>
                    <a:pt x="12788" y="105983"/>
                  </a:lnTo>
                  <a:lnTo>
                    <a:pt x="25826" y="103596"/>
                  </a:lnTo>
                  <a:lnTo>
                    <a:pt x="39147" y="94069"/>
                  </a:lnTo>
                  <a:lnTo>
                    <a:pt x="56665" y="72837"/>
                  </a:lnTo>
                  <a:lnTo>
                    <a:pt x="68911" y="46792"/>
                  </a:lnTo>
                  <a:lnTo>
                    <a:pt x="76969" y="16875"/>
                  </a:lnTo>
                  <a:lnTo>
                    <a:pt x="77227" y="17064"/>
                  </a:lnTo>
                  <a:lnTo>
                    <a:pt x="81101" y="59495"/>
                  </a:lnTo>
                  <a:lnTo>
                    <a:pt x="103144" y="87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96"/>
            <p:cNvSpPr/>
            <p:nvPr>
              <p:custDataLst>
                <p:tags r:id="rId27"/>
              </p:custDataLst>
            </p:nvPr>
          </p:nvSpPr>
          <p:spPr>
            <a:xfrm>
              <a:off x="8743247" y="5043383"/>
              <a:ext cx="102304" cy="284268"/>
            </a:xfrm>
            <a:custGeom>
              <a:avLst/>
              <a:gdLst/>
              <a:ahLst/>
              <a:cxnLst/>
              <a:rect l="0" t="0" r="0" b="0"/>
              <a:pathLst>
                <a:path w="102304" h="284268">
                  <a:moveTo>
                    <a:pt x="95953" y="23917"/>
                  </a:moveTo>
                  <a:lnTo>
                    <a:pt x="95953" y="23917"/>
                  </a:lnTo>
                  <a:lnTo>
                    <a:pt x="95953" y="20546"/>
                  </a:lnTo>
                  <a:lnTo>
                    <a:pt x="92582" y="11708"/>
                  </a:lnTo>
                  <a:lnTo>
                    <a:pt x="87115" y="3523"/>
                  </a:lnTo>
                  <a:lnTo>
                    <a:pt x="83087" y="742"/>
                  </a:lnTo>
                  <a:lnTo>
                    <a:pt x="81026" y="0"/>
                  </a:lnTo>
                  <a:lnTo>
                    <a:pt x="78240" y="916"/>
                  </a:lnTo>
                  <a:lnTo>
                    <a:pt x="56217" y="19694"/>
                  </a:lnTo>
                  <a:lnTo>
                    <a:pt x="32835" y="54232"/>
                  </a:lnTo>
                  <a:lnTo>
                    <a:pt x="15778" y="95443"/>
                  </a:lnTo>
                  <a:lnTo>
                    <a:pt x="2034" y="138078"/>
                  </a:lnTo>
                  <a:lnTo>
                    <a:pt x="0" y="176276"/>
                  </a:lnTo>
                  <a:lnTo>
                    <a:pt x="3866" y="204292"/>
                  </a:lnTo>
                  <a:lnTo>
                    <a:pt x="16221" y="229369"/>
                  </a:lnTo>
                  <a:lnTo>
                    <a:pt x="29917" y="247932"/>
                  </a:lnTo>
                  <a:lnTo>
                    <a:pt x="53025" y="265739"/>
                  </a:lnTo>
                  <a:lnTo>
                    <a:pt x="102303" y="28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556"/>
          <p:cNvGrpSpPr/>
          <p:nvPr/>
        </p:nvGrpSpPr>
        <p:grpSpPr>
          <a:xfrm>
            <a:off x="9334500" y="4860442"/>
            <a:ext cx="330201" cy="492609"/>
            <a:chOff x="9334500" y="4860442"/>
            <a:chExt cx="330201" cy="492609"/>
          </a:xfrm>
        </p:grpSpPr>
        <p:sp>
          <p:nvSpPr>
            <p:cNvPr id="264" name="SMARTInkShape-2697"/>
            <p:cNvSpPr/>
            <p:nvPr>
              <p:custDataLst>
                <p:tags r:id="rId22"/>
              </p:custDataLst>
            </p:nvPr>
          </p:nvSpPr>
          <p:spPr>
            <a:xfrm>
              <a:off x="9525882" y="5023438"/>
              <a:ext cx="138819" cy="94663"/>
            </a:xfrm>
            <a:custGeom>
              <a:avLst/>
              <a:gdLst/>
              <a:ahLst/>
              <a:cxnLst/>
              <a:rect l="0" t="0" r="0" b="0"/>
              <a:pathLst>
                <a:path w="138819" h="94663">
                  <a:moveTo>
                    <a:pt x="5468" y="5762"/>
                  </a:moveTo>
                  <a:lnTo>
                    <a:pt x="5468" y="5762"/>
                  </a:lnTo>
                  <a:lnTo>
                    <a:pt x="0" y="5762"/>
                  </a:lnTo>
                  <a:lnTo>
                    <a:pt x="6121" y="2391"/>
                  </a:lnTo>
                  <a:lnTo>
                    <a:pt x="20832" y="0"/>
                  </a:lnTo>
                  <a:lnTo>
                    <a:pt x="33852" y="292"/>
                  </a:lnTo>
                  <a:lnTo>
                    <a:pt x="50096" y="5239"/>
                  </a:lnTo>
                  <a:lnTo>
                    <a:pt x="59640" y="11644"/>
                  </a:lnTo>
                  <a:lnTo>
                    <a:pt x="62044" y="16739"/>
                  </a:lnTo>
                  <a:lnTo>
                    <a:pt x="62833" y="29926"/>
                  </a:lnTo>
                  <a:lnTo>
                    <a:pt x="53226" y="55612"/>
                  </a:lnTo>
                  <a:lnTo>
                    <a:pt x="45685" y="75007"/>
                  </a:lnTo>
                  <a:lnTo>
                    <a:pt x="44979" y="79442"/>
                  </a:lnTo>
                  <a:lnTo>
                    <a:pt x="45214" y="82398"/>
                  </a:lnTo>
                  <a:lnTo>
                    <a:pt x="46076" y="84369"/>
                  </a:lnTo>
                  <a:lnTo>
                    <a:pt x="47357" y="85684"/>
                  </a:lnTo>
                  <a:lnTo>
                    <a:pt x="92908" y="87966"/>
                  </a:lnTo>
                  <a:lnTo>
                    <a:pt x="138818" y="94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98"/>
            <p:cNvSpPr/>
            <p:nvPr>
              <p:custDataLst>
                <p:tags r:id="rId23"/>
              </p:custDataLst>
            </p:nvPr>
          </p:nvSpPr>
          <p:spPr>
            <a:xfrm>
              <a:off x="9429750" y="4860442"/>
              <a:ext cx="67983" cy="178683"/>
            </a:xfrm>
            <a:custGeom>
              <a:avLst/>
              <a:gdLst/>
              <a:ahLst/>
              <a:cxnLst/>
              <a:rect l="0" t="0" r="0" b="0"/>
              <a:pathLst>
                <a:path w="67983" h="178683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5" y="514"/>
                  </a:lnTo>
                  <a:lnTo>
                    <a:pt x="5467" y="1561"/>
                  </a:lnTo>
                  <a:lnTo>
                    <a:pt x="357" y="48147"/>
                  </a:lnTo>
                  <a:lnTo>
                    <a:pt x="47" y="95516"/>
                  </a:lnTo>
                  <a:lnTo>
                    <a:pt x="6" y="140960"/>
                  </a:lnTo>
                  <a:lnTo>
                    <a:pt x="1" y="155323"/>
                  </a:lnTo>
                  <a:lnTo>
                    <a:pt x="1881" y="107838"/>
                  </a:lnTo>
                  <a:lnTo>
                    <a:pt x="3370" y="102745"/>
                  </a:lnTo>
                  <a:lnTo>
                    <a:pt x="6480" y="98644"/>
                  </a:lnTo>
                  <a:lnTo>
                    <a:pt x="15580" y="92205"/>
                  </a:lnTo>
                  <a:lnTo>
                    <a:pt x="19558" y="90912"/>
                  </a:lnTo>
                  <a:lnTo>
                    <a:pt x="22917" y="90755"/>
                  </a:lnTo>
                  <a:lnTo>
                    <a:pt x="36747" y="95573"/>
                  </a:lnTo>
                  <a:lnTo>
                    <a:pt x="52281" y="111404"/>
                  </a:lnTo>
                  <a:lnTo>
                    <a:pt x="63547" y="137339"/>
                  </a:lnTo>
                  <a:lnTo>
                    <a:pt x="67982" y="157254"/>
                  </a:lnTo>
                  <a:lnTo>
                    <a:pt x="66487" y="162499"/>
                  </a:lnTo>
                  <a:lnTo>
                    <a:pt x="59182" y="172092"/>
                  </a:lnTo>
                  <a:lnTo>
                    <a:pt x="50762" y="177295"/>
                  </a:lnTo>
                  <a:lnTo>
                    <a:pt x="46541" y="178682"/>
                  </a:lnTo>
                  <a:lnTo>
                    <a:pt x="8133" y="175747"/>
                  </a:lnTo>
                  <a:lnTo>
                    <a:pt x="5422" y="174829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699"/>
            <p:cNvSpPr/>
            <p:nvPr>
              <p:custDataLst>
                <p:tags r:id="rId24"/>
              </p:custDataLst>
            </p:nvPr>
          </p:nvSpPr>
          <p:spPr>
            <a:xfrm>
              <a:off x="9334500" y="5093583"/>
              <a:ext cx="87452" cy="259468"/>
            </a:xfrm>
            <a:custGeom>
              <a:avLst/>
              <a:gdLst/>
              <a:ahLst/>
              <a:cxnLst/>
              <a:rect l="0" t="0" r="0" b="0"/>
              <a:pathLst>
                <a:path w="87452" h="25946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33224" y="2749"/>
                  </a:lnTo>
                  <a:lnTo>
                    <a:pt x="43224" y="9903"/>
                  </a:lnTo>
                  <a:lnTo>
                    <a:pt x="64512" y="38485"/>
                  </a:lnTo>
                  <a:lnTo>
                    <a:pt x="78960" y="70080"/>
                  </a:lnTo>
                  <a:lnTo>
                    <a:pt x="87451" y="116987"/>
                  </a:lnTo>
                  <a:lnTo>
                    <a:pt x="82838" y="164190"/>
                  </a:lnTo>
                  <a:lnTo>
                    <a:pt x="72209" y="200898"/>
                  </a:lnTo>
                  <a:lnTo>
                    <a:pt x="50666" y="238026"/>
                  </a:lnTo>
                  <a:lnTo>
                    <a:pt x="3175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557"/>
          <p:cNvGrpSpPr/>
          <p:nvPr/>
        </p:nvGrpSpPr>
        <p:grpSpPr>
          <a:xfrm>
            <a:off x="1603436" y="5600700"/>
            <a:ext cx="301565" cy="785362"/>
            <a:chOff x="1603436" y="5600700"/>
            <a:chExt cx="301565" cy="785362"/>
          </a:xfrm>
        </p:grpSpPr>
        <p:sp>
          <p:nvSpPr>
            <p:cNvPr id="268" name="SMARTInkShape-2700"/>
            <p:cNvSpPr/>
            <p:nvPr>
              <p:custDataLst>
                <p:tags r:id="rId18"/>
              </p:custDataLst>
            </p:nvPr>
          </p:nvSpPr>
          <p:spPr>
            <a:xfrm>
              <a:off x="1816100" y="6305550"/>
              <a:ext cx="88901" cy="80512"/>
            </a:xfrm>
            <a:custGeom>
              <a:avLst/>
              <a:gdLst/>
              <a:ahLst/>
              <a:cxnLst/>
              <a:rect l="0" t="0" r="0" b="0"/>
              <a:pathLst>
                <a:path w="88901" h="8051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98" y="49745"/>
                  </a:lnTo>
                  <a:lnTo>
                    <a:pt x="6348" y="80511"/>
                  </a:lnTo>
                  <a:lnTo>
                    <a:pt x="9721" y="36442"/>
                  </a:lnTo>
                  <a:lnTo>
                    <a:pt x="15188" y="17461"/>
                  </a:lnTo>
                  <a:lnTo>
                    <a:pt x="22978" y="9406"/>
                  </a:lnTo>
                  <a:lnTo>
                    <a:pt x="28019" y="6271"/>
                  </a:lnTo>
                  <a:lnTo>
                    <a:pt x="39264" y="4669"/>
                  </a:lnTo>
                  <a:lnTo>
                    <a:pt x="55613" y="7734"/>
                  </a:lnTo>
                  <a:lnTo>
                    <a:pt x="65639" y="12609"/>
                  </a:lnTo>
                  <a:lnTo>
                    <a:pt x="77151" y="21832"/>
                  </a:lnTo>
                  <a:lnTo>
                    <a:pt x="889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701"/>
            <p:cNvSpPr/>
            <p:nvPr>
              <p:custDataLst>
                <p:tags r:id="rId19"/>
              </p:custDataLst>
            </p:nvPr>
          </p:nvSpPr>
          <p:spPr>
            <a:xfrm>
              <a:off x="1603436" y="6134562"/>
              <a:ext cx="117498" cy="217149"/>
            </a:xfrm>
            <a:custGeom>
              <a:avLst/>
              <a:gdLst/>
              <a:ahLst/>
              <a:cxnLst/>
              <a:rect l="0" t="0" r="0" b="0"/>
              <a:pathLst>
                <a:path w="117498" h="217149">
                  <a:moveTo>
                    <a:pt x="98364" y="31288"/>
                  </a:moveTo>
                  <a:lnTo>
                    <a:pt x="98364" y="31288"/>
                  </a:lnTo>
                  <a:lnTo>
                    <a:pt x="97658" y="10332"/>
                  </a:lnTo>
                  <a:lnTo>
                    <a:pt x="94993" y="4806"/>
                  </a:lnTo>
                  <a:lnTo>
                    <a:pt x="92589" y="3049"/>
                  </a:lnTo>
                  <a:lnTo>
                    <a:pt x="86154" y="1099"/>
                  </a:lnTo>
                  <a:lnTo>
                    <a:pt x="71228" y="0"/>
                  </a:lnTo>
                  <a:lnTo>
                    <a:pt x="59492" y="3507"/>
                  </a:lnTo>
                  <a:lnTo>
                    <a:pt x="40985" y="15295"/>
                  </a:lnTo>
                  <a:lnTo>
                    <a:pt x="7685" y="49303"/>
                  </a:lnTo>
                  <a:lnTo>
                    <a:pt x="1618" y="62578"/>
                  </a:lnTo>
                  <a:lnTo>
                    <a:pt x="0" y="69081"/>
                  </a:lnTo>
                  <a:lnTo>
                    <a:pt x="1965" y="81952"/>
                  </a:lnTo>
                  <a:lnTo>
                    <a:pt x="8248" y="94022"/>
                  </a:lnTo>
                  <a:lnTo>
                    <a:pt x="18096" y="104090"/>
                  </a:lnTo>
                  <a:lnTo>
                    <a:pt x="63898" y="130565"/>
                  </a:lnTo>
                  <a:lnTo>
                    <a:pt x="97867" y="150073"/>
                  </a:lnTo>
                  <a:lnTo>
                    <a:pt x="113896" y="169337"/>
                  </a:lnTo>
                  <a:lnTo>
                    <a:pt x="117497" y="182954"/>
                  </a:lnTo>
                  <a:lnTo>
                    <a:pt x="117469" y="189549"/>
                  </a:lnTo>
                  <a:lnTo>
                    <a:pt x="113675" y="200639"/>
                  </a:lnTo>
                  <a:lnTo>
                    <a:pt x="110688" y="205572"/>
                  </a:lnTo>
                  <a:lnTo>
                    <a:pt x="99843" y="212934"/>
                  </a:lnTo>
                  <a:lnTo>
                    <a:pt x="87027" y="217148"/>
                  </a:lnTo>
                  <a:lnTo>
                    <a:pt x="66614" y="215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702"/>
            <p:cNvSpPr/>
            <p:nvPr>
              <p:custDataLst>
                <p:tags r:id="rId20"/>
              </p:custDataLst>
            </p:nvPr>
          </p:nvSpPr>
          <p:spPr>
            <a:xfrm>
              <a:off x="1809750" y="58229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703"/>
            <p:cNvSpPr/>
            <p:nvPr>
              <p:custDataLst>
                <p:tags r:id="rId21"/>
              </p:custDataLst>
            </p:nvPr>
          </p:nvSpPr>
          <p:spPr>
            <a:xfrm>
              <a:off x="1822450" y="56007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2" y="376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558"/>
          <p:cNvGrpSpPr/>
          <p:nvPr/>
        </p:nvGrpSpPr>
        <p:grpSpPr>
          <a:xfrm>
            <a:off x="10169785" y="5671228"/>
            <a:ext cx="212466" cy="462873"/>
            <a:chOff x="10169785" y="5671228"/>
            <a:chExt cx="212466" cy="462873"/>
          </a:xfrm>
        </p:grpSpPr>
        <p:sp>
          <p:nvSpPr>
            <p:cNvPr id="273" name="SMARTInkShape-2704"/>
            <p:cNvSpPr/>
            <p:nvPr>
              <p:custDataLst>
                <p:tags r:id="rId15"/>
              </p:custDataLst>
            </p:nvPr>
          </p:nvSpPr>
          <p:spPr>
            <a:xfrm>
              <a:off x="10287084" y="5746750"/>
              <a:ext cx="95167" cy="57151"/>
            </a:xfrm>
            <a:custGeom>
              <a:avLst/>
              <a:gdLst/>
              <a:ahLst/>
              <a:cxnLst/>
              <a:rect l="0" t="0" r="0" b="0"/>
              <a:pathLst>
                <a:path w="95167" h="57151">
                  <a:moveTo>
                    <a:pt x="12616" y="0"/>
                  </a:moveTo>
                  <a:lnTo>
                    <a:pt x="12616" y="0"/>
                  </a:lnTo>
                  <a:lnTo>
                    <a:pt x="9246" y="3371"/>
                  </a:lnTo>
                  <a:lnTo>
                    <a:pt x="7590" y="6907"/>
                  </a:lnTo>
                  <a:lnTo>
                    <a:pt x="200" y="30244"/>
                  </a:lnTo>
                  <a:lnTo>
                    <a:pt x="105" y="30040"/>
                  </a:lnTo>
                  <a:lnTo>
                    <a:pt x="0" y="27933"/>
                  </a:lnTo>
                  <a:lnTo>
                    <a:pt x="1834" y="24644"/>
                  </a:lnTo>
                  <a:lnTo>
                    <a:pt x="19480" y="6695"/>
                  </a:lnTo>
                  <a:lnTo>
                    <a:pt x="25780" y="2975"/>
                  </a:lnTo>
                  <a:lnTo>
                    <a:pt x="40034" y="882"/>
                  </a:lnTo>
                  <a:lnTo>
                    <a:pt x="57664" y="3632"/>
                  </a:lnTo>
                  <a:lnTo>
                    <a:pt x="68150" y="10786"/>
                  </a:lnTo>
                  <a:lnTo>
                    <a:pt x="86380" y="32626"/>
                  </a:lnTo>
                  <a:lnTo>
                    <a:pt x="9516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705"/>
            <p:cNvSpPr/>
            <p:nvPr>
              <p:custDataLst>
                <p:tags r:id="rId16"/>
              </p:custDataLst>
            </p:nvPr>
          </p:nvSpPr>
          <p:spPr>
            <a:xfrm>
              <a:off x="10169785" y="5671228"/>
              <a:ext cx="91816" cy="107273"/>
            </a:xfrm>
            <a:custGeom>
              <a:avLst/>
              <a:gdLst/>
              <a:ahLst/>
              <a:cxnLst/>
              <a:rect l="0" t="0" r="0" b="0"/>
              <a:pathLst>
                <a:path w="91816" h="107273">
                  <a:moveTo>
                    <a:pt x="66415" y="24722"/>
                  </a:moveTo>
                  <a:lnTo>
                    <a:pt x="66415" y="24722"/>
                  </a:lnTo>
                  <a:lnTo>
                    <a:pt x="65710" y="14583"/>
                  </a:lnTo>
                  <a:lnTo>
                    <a:pt x="63044" y="7046"/>
                  </a:lnTo>
                  <a:lnTo>
                    <a:pt x="61345" y="4471"/>
                  </a:lnTo>
                  <a:lnTo>
                    <a:pt x="57577" y="1611"/>
                  </a:lnTo>
                  <a:lnTo>
                    <a:pt x="51487" y="0"/>
                  </a:lnTo>
                  <a:lnTo>
                    <a:pt x="38474" y="6265"/>
                  </a:lnTo>
                  <a:lnTo>
                    <a:pt x="24583" y="20429"/>
                  </a:lnTo>
                  <a:lnTo>
                    <a:pt x="8159" y="44773"/>
                  </a:lnTo>
                  <a:lnTo>
                    <a:pt x="0" y="74329"/>
                  </a:lnTo>
                  <a:lnTo>
                    <a:pt x="953" y="95316"/>
                  </a:lnTo>
                  <a:lnTo>
                    <a:pt x="5806" y="103840"/>
                  </a:lnTo>
                  <a:lnTo>
                    <a:pt x="9076" y="107101"/>
                  </a:lnTo>
                  <a:lnTo>
                    <a:pt x="13373" y="107158"/>
                  </a:lnTo>
                  <a:lnTo>
                    <a:pt x="23790" y="101577"/>
                  </a:lnTo>
                  <a:lnTo>
                    <a:pt x="47725" y="79336"/>
                  </a:lnTo>
                  <a:lnTo>
                    <a:pt x="78022" y="34230"/>
                  </a:lnTo>
                  <a:lnTo>
                    <a:pt x="82157" y="29653"/>
                  </a:lnTo>
                  <a:lnTo>
                    <a:pt x="83259" y="29421"/>
                  </a:lnTo>
                  <a:lnTo>
                    <a:pt x="83995" y="29971"/>
                  </a:lnTo>
                  <a:lnTo>
                    <a:pt x="85029" y="37488"/>
                  </a:lnTo>
                  <a:lnTo>
                    <a:pt x="82264" y="73719"/>
                  </a:lnTo>
                  <a:lnTo>
                    <a:pt x="91815" y="10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706"/>
            <p:cNvSpPr/>
            <p:nvPr>
              <p:custDataLst>
                <p:tags r:id="rId17"/>
              </p:custDataLst>
            </p:nvPr>
          </p:nvSpPr>
          <p:spPr>
            <a:xfrm>
              <a:off x="10225084" y="5880983"/>
              <a:ext cx="93667" cy="253118"/>
            </a:xfrm>
            <a:custGeom>
              <a:avLst/>
              <a:gdLst/>
              <a:ahLst/>
              <a:cxnLst/>
              <a:rect l="0" t="0" r="0" b="0"/>
              <a:pathLst>
                <a:path w="93667" h="253118">
                  <a:moveTo>
                    <a:pt x="93666" y="5467"/>
                  </a:moveTo>
                  <a:lnTo>
                    <a:pt x="93666" y="5467"/>
                  </a:lnTo>
                  <a:lnTo>
                    <a:pt x="90296" y="2096"/>
                  </a:lnTo>
                  <a:lnTo>
                    <a:pt x="86759" y="441"/>
                  </a:lnTo>
                  <a:lnTo>
                    <a:pt x="84827" y="0"/>
                  </a:lnTo>
                  <a:lnTo>
                    <a:pt x="75369" y="2749"/>
                  </a:lnTo>
                  <a:lnTo>
                    <a:pt x="63628" y="11403"/>
                  </a:lnTo>
                  <a:lnTo>
                    <a:pt x="35904" y="51814"/>
                  </a:lnTo>
                  <a:lnTo>
                    <a:pt x="14824" y="94356"/>
                  </a:lnTo>
                  <a:lnTo>
                    <a:pt x="5080" y="135182"/>
                  </a:lnTo>
                  <a:lnTo>
                    <a:pt x="0" y="181821"/>
                  </a:lnTo>
                  <a:lnTo>
                    <a:pt x="4452" y="206043"/>
                  </a:lnTo>
                  <a:lnTo>
                    <a:pt x="10741" y="220200"/>
                  </a:lnTo>
                  <a:lnTo>
                    <a:pt x="23884" y="231667"/>
                  </a:lnTo>
                  <a:lnTo>
                    <a:pt x="80966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559"/>
          <p:cNvGrpSpPr/>
          <p:nvPr/>
        </p:nvGrpSpPr>
        <p:grpSpPr>
          <a:xfrm>
            <a:off x="10858500" y="5664200"/>
            <a:ext cx="323851" cy="527051"/>
            <a:chOff x="10858500" y="5664200"/>
            <a:chExt cx="323851" cy="527051"/>
          </a:xfrm>
        </p:grpSpPr>
        <p:sp>
          <p:nvSpPr>
            <p:cNvPr id="277" name="SMARTInkShape-2707"/>
            <p:cNvSpPr/>
            <p:nvPr>
              <p:custDataLst>
                <p:tags r:id="rId12"/>
              </p:custDataLst>
            </p:nvPr>
          </p:nvSpPr>
          <p:spPr>
            <a:xfrm>
              <a:off x="10858500" y="5919083"/>
              <a:ext cx="86369" cy="272168"/>
            </a:xfrm>
            <a:custGeom>
              <a:avLst/>
              <a:gdLst/>
              <a:ahLst/>
              <a:cxnLst/>
              <a:rect l="0" t="0" r="0" b="0"/>
              <a:pathLst>
                <a:path w="86369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20969" y="14499"/>
                  </a:lnTo>
                  <a:lnTo>
                    <a:pt x="44311" y="40549"/>
                  </a:lnTo>
                  <a:lnTo>
                    <a:pt x="64022" y="79189"/>
                  </a:lnTo>
                  <a:lnTo>
                    <a:pt x="80353" y="126124"/>
                  </a:lnTo>
                  <a:lnTo>
                    <a:pt x="86368" y="155283"/>
                  </a:lnTo>
                  <a:lnTo>
                    <a:pt x="86269" y="190732"/>
                  </a:lnTo>
                  <a:lnTo>
                    <a:pt x="79914" y="230524"/>
                  </a:lnTo>
                  <a:lnTo>
                    <a:pt x="571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708"/>
            <p:cNvSpPr/>
            <p:nvPr>
              <p:custDataLst>
                <p:tags r:id="rId13"/>
              </p:custDataLst>
            </p:nvPr>
          </p:nvSpPr>
          <p:spPr>
            <a:xfrm>
              <a:off x="10991850" y="5664200"/>
              <a:ext cx="73074" cy="155945"/>
            </a:xfrm>
            <a:custGeom>
              <a:avLst/>
              <a:gdLst/>
              <a:ahLst/>
              <a:cxnLst/>
              <a:rect l="0" t="0" r="0" b="0"/>
              <a:pathLst>
                <a:path w="73074" h="15594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6233" y="47384"/>
                  </a:lnTo>
                  <a:lnTo>
                    <a:pt x="6328" y="90734"/>
                  </a:lnTo>
                  <a:lnTo>
                    <a:pt x="6349" y="125864"/>
                  </a:lnTo>
                  <a:lnTo>
                    <a:pt x="9720" y="102482"/>
                  </a:lnTo>
                  <a:lnTo>
                    <a:pt x="18559" y="86182"/>
                  </a:lnTo>
                  <a:lnTo>
                    <a:pt x="30114" y="75787"/>
                  </a:lnTo>
                  <a:lnTo>
                    <a:pt x="34189" y="75219"/>
                  </a:lnTo>
                  <a:lnTo>
                    <a:pt x="42476" y="78351"/>
                  </a:lnTo>
                  <a:lnTo>
                    <a:pt x="51705" y="84677"/>
                  </a:lnTo>
                  <a:lnTo>
                    <a:pt x="69166" y="106933"/>
                  </a:lnTo>
                  <a:lnTo>
                    <a:pt x="73073" y="117140"/>
                  </a:lnTo>
                  <a:lnTo>
                    <a:pt x="72930" y="128263"/>
                  </a:lnTo>
                  <a:lnTo>
                    <a:pt x="69807" y="139555"/>
                  </a:lnTo>
                  <a:lnTo>
                    <a:pt x="63715" y="149279"/>
                  </a:lnTo>
                  <a:lnTo>
                    <a:pt x="58706" y="152436"/>
                  </a:lnTo>
                  <a:lnTo>
                    <a:pt x="45611" y="155944"/>
                  </a:lnTo>
                  <a:lnTo>
                    <a:pt x="25743" y="154548"/>
                  </a:lnTo>
                  <a:lnTo>
                    <a:pt x="14735" y="149592"/>
                  </a:lnTo>
                  <a:lnTo>
                    <a:pt x="6548" y="1433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709"/>
            <p:cNvSpPr/>
            <p:nvPr>
              <p:custDataLst>
                <p:tags r:id="rId14"/>
              </p:custDataLst>
            </p:nvPr>
          </p:nvSpPr>
          <p:spPr>
            <a:xfrm>
              <a:off x="11107089" y="5784849"/>
              <a:ext cx="75262" cy="95252"/>
            </a:xfrm>
            <a:custGeom>
              <a:avLst/>
              <a:gdLst/>
              <a:ahLst/>
              <a:cxnLst/>
              <a:rect l="0" t="0" r="0" b="0"/>
              <a:pathLst>
                <a:path w="75262" h="95252">
                  <a:moveTo>
                    <a:pt x="11761" y="1"/>
                  </a:moveTo>
                  <a:lnTo>
                    <a:pt x="11761" y="1"/>
                  </a:lnTo>
                  <a:lnTo>
                    <a:pt x="8391" y="0"/>
                  </a:lnTo>
                  <a:lnTo>
                    <a:pt x="7398" y="706"/>
                  </a:lnTo>
                  <a:lnTo>
                    <a:pt x="6735" y="1883"/>
                  </a:lnTo>
                  <a:lnTo>
                    <a:pt x="6293" y="3372"/>
                  </a:lnTo>
                  <a:lnTo>
                    <a:pt x="9244" y="15196"/>
                  </a:lnTo>
                  <a:lnTo>
                    <a:pt x="0" y="54471"/>
                  </a:lnTo>
                  <a:lnTo>
                    <a:pt x="393" y="54659"/>
                  </a:lnTo>
                  <a:lnTo>
                    <a:pt x="2710" y="52986"/>
                  </a:lnTo>
                  <a:lnTo>
                    <a:pt x="4210" y="48009"/>
                  </a:lnTo>
                  <a:lnTo>
                    <a:pt x="4610" y="44707"/>
                  </a:lnTo>
                  <a:lnTo>
                    <a:pt x="10701" y="37274"/>
                  </a:lnTo>
                  <a:lnTo>
                    <a:pt x="28486" y="24376"/>
                  </a:lnTo>
                  <a:lnTo>
                    <a:pt x="37961" y="20628"/>
                  </a:lnTo>
                  <a:lnTo>
                    <a:pt x="46688" y="23515"/>
                  </a:lnTo>
                  <a:lnTo>
                    <a:pt x="51979" y="26261"/>
                  </a:lnTo>
                  <a:lnTo>
                    <a:pt x="59739" y="36837"/>
                  </a:lnTo>
                  <a:lnTo>
                    <a:pt x="66193" y="56776"/>
                  </a:lnTo>
                  <a:lnTo>
                    <a:pt x="75261" y="9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560"/>
          <p:cNvGrpSpPr/>
          <p:nvPr/>
        </p:nvGrpSpPr>
        <p:grpSpPr>
          <a:xfrm>
            <a:off x="9112851" y="4305901"/>
            <a:ext cx="1269400" cy="2474127"/>
            <a:chOff x="9112851" y="4305901"/>
            <a:chExt cx="1269400" cy="2474127"/>
          </a:xfrm>
        </p:grpSpPr>
        <p:sp>
          <p:nvSpPr>
            <p:cNvPr id="281" name="SMARTInkShape-2710"/>
            <p:cNvSpPr/>
            <p:nvPr>
              <p:custDataLst>
                <p:tags r:id="rId7"/>
              </p:custDataLst>
            </p:nvPr>
          </p:nvSpPr>
          <p:spPr>
            <a:xfrm>
              <a:off x="9164685" y="5436324"/>
              <a:ext cx="125366" cy="188274"/>
            </a:xfrm>
            <a:custGeom>
              <a:avLst/>
              <a:gdLst/>
              <a:ahLst/>
              <a:cxnLst/>
              <a:rect l="0" t="0" r="0" b="0"/>
              <a:pathLst>
                <a:path w="125366" h="188274">
                  <a:moveTo>
                    <a:pt x="23765" y="37376"/>
                  </a:moveTo>
                  <a:lnTo>
                    <a:pt x="23765" y="37376"/>
                  </a:lnTo>
                  <a:lnTo>
                    <a:pt x="35698" y="23561"/>
                  </a:lnTo>
                  <a:lnTo>
                    <a:pt x="53333" y="1719"/>
                  </a:lnTo>
                  <a:lnTo>
                    <a:pt x="53354" y="905"/>
                  </a:lnTo>
                  <a:lnTo>
                    <a:pt x="52663" y="362"/>
                  </a:lnTo>
                  <a:lnTo>
                    <a:pt x="51497" y="0"/>
                  </a:lnTo>
                  <a:lnTo>
                    <a:pt x="35122" y="24767"/>
                  </a:lnTo>
                  <a:lnTo>
                    <a:pt x="17568" y="63630"/>
                  </a:lnTo>
                  <a:lnTo>
                    <a:pt x="3882" y="108648"/>
                  </a:lnTo>
                  <a:lnTo>
                    <a:pt x="0" y="132263"/>
                  </a:lnTo>
                  <a:lnTo>
                    <a:pt x="5591" y="154939"/>
                  </a:lnTo>
                  <a:lnTo>
                    <a:pt x="19557" y="176161"/>
                  </a:lnTo>
                  <a:lnTo>
                    <a:pt x="31067" y="183725"/>
                  </a:lnTo>
                  <a:lnTo>
                    <a:pt x="46765" y="187086"/>
                  </a:lnTo>
                  <a:lnTo>
                    <a:pt x="84516" y="188273"/>
                  </a:lnTo>
                  <a:lnTo>
                    <a:pt x="125365" y="18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711"/>
            <p:cNvSpPr/>
            <p:nvPr>
              <p:custDataLst>
                <p:tags r:id="rId8"/>
              </p:custDataLst>
            </p:nvPr>
          </p:nvSpPr>
          <p:spPr>
            <a:xfrm>
              <a:off x="9475577" y="5727700"/>
              <a:ext cx="195474" cy="139703"/>
            </a:xfrm>
            <a:custGeom>
              <a:avLst/>
              <a:gdLst/>
              <a:ahLst/>
              <a:cxnLst/>
              <a:rect l="0" t="0" r="0" b="0"/>
              <a:pathLst>
                <a:path w="195474" h="139703">
                  <a:moveTo>
                    <a:pt x="30373" y="0"/>
                  </a:moveTo>
                  <a:lnTo>
                    <a:pt x="30373" y="0"/>
                  </a:lnTo>
                  <a:lnTo>
                    <a:pt x="8019" y="23766"/>
                  </a:lnTo>
                  <a:lnTo>
                    <a:pt x="1720" y="39497"/>
                  </a:lnTo>
                  <a:lnTo>
                    <a:pt x="0" y="51421"/>
                  </a:lnTo>
                  <a:lnTo>
                    <a:pt x="5772" y="80147"/>
                  </a:lnTo>
                  <a:lnTo>
                    <a:pt x="23162" y="108727"/>
                  </a:lnTo>
                  <a:lnTo>
                    <a:pt x="41985" y="122642"/>
                  </a:lnTo>
                  <a:lnTo>
                    <a:pt x="81820" y="139702"/>
                  </a:lnTo>
                  <a:lnTo>
                    <a:pt x="19547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712"/>
            <p:cNvSpPr/>
            <p:nvPr>
              <p:custDataLst>
                <p:tags r:id="rId9"/>
              </p:custDataLst>
            </p:nvPr>
          </p:nvSpPr>
          <p:spPr>
            <a:xfrm>
              <a:off x="9627508" y="4305901"/>
              <a:ext cx="202284" cy="2113660"/>
            </a:xfrm>
            <a:custGeom>
              <a:avLst/>
              <a:gdLst/>
              <a:ahLst/>
              <a:cxnLst/>
              <a:rect l="0" t="0" r="0" b="0"/>
              <a:pathLst>
                <a:path w="202284" h="2113660">
                  <a:moveTo>
                    <a:pt x="195942" y="18449"/>
                  </a:moveTo>
                  <a:lnTo>
                    <a:pt x="195942" y="18449"/>
                  </a:lnTo>
                  <a:lnTo>
                    <a:pt x="195942" y="0"/>
                  </a:lnTo>
                  <a:lnTo>
                    <a:pt x="195942" y="12245"/>
                  </a:lnTo>
                  <a:lnTo>
                    <a:pt x="197823" y="17573"/>
                  </a:lnTo>
                  <a:lnTo>
                    <a:pt x="199313" y="19981"/>
                  </a:lnTo>
                  <a:lnTo>
                    <a:pt x="201409" y="30113"/>
                  </a:lnTo>
                  <a:lnTo>
                    <a:pt x="202258" y="71730"/>
                  </a:lnTo>
                  <a:lnTo>
                    <a:pt x="201583" y="112614"/>
                  </a:lnTo>
                  <a:lnTo>
                    <a:pt x="197264" y="154302"/>
                  </a:lnTo>
                  <a:lnTo>
                    <a:pt x="199574" y="196351"/>
                  </a:lnTo>
                  <a:lnTo>
                    <a:pt x="201756" y="239020"/>
                  </a:lnTo>
                  <a:lnTo>
                    <a:pt x="202132" y="281438"/>
                  </a:lnTo>
                  <a:lnTo>
                    <a:pt x="202244" y="317994"/>
                  </a:lnTo>
                  <a:lnTo>
                    <a:pt x="202283" y="362271"/>
                  </a:lnTo>
                  <a:lnTo>
                    <a:pt x="197926" y="409579"/>
                  </a:lnTo>
                  <a:lnTo>
                    <a:pt x="194453" y="451701"/>
                  </a:lnTo>
                  <a:lnTo>
                    <a:pt x="187181" y="494515"/>
                  </a:lnTo>
                  <a:lnTo>
                    <a:pt x="182609" y="536735"/>
                  </a:lnTo>
                  <a:lnTo>
                    <a:pt x="174039" y="573476"/>
                  </a:lnTo>
                  <a:lnTo>
                    <a:pt x="166717" y="615956"/>
                  </a:lnTo>
                  <a:lnTo>
                    <a:pt x="157923" y="660468"/>
                  </a:lnTo>
                  <a:lnTo>
                    <a:pt x="149635" y="706328"/>
                  </a:lnTo>
                  <a:lnTo>
                    <a:pt x="140124" y="750021"/>
                  </a:lnTo>
                  <a:lnTo>
                    <a:pt x="132837" y="790953"/>
                  </a:lnTo>
                  <a:lnTo>
                    <a:pt x="126973" y="822512"/>
                  </a:lnTo>
                  <a:lnTo>
                    <a:pt x="117311" y="855353"/>
                  </a:lnTo>
                  <a:lnTo>
                    <a:pt x="107843" y="890645"/>
                  </a:lnTo>
                  <a:lnTo>
                    <a:pt x="99637" y="924675"/>
                  </a:lnTo>
                  <a:lnTo>
                    <a:pt x="90345" y="966489"/>
                  </a:lnTo>
                  <a:lnTo>
                    <a:pt x="82923" y="1000011"/>
                  </a:lnTo>
                  <a:lnTo>
                    <a:pt x="74181" y="1041101"/>
                  </a:lnTo>
                  <a:lnTo>
                    <a:pt x="65626" y="1071978"/>
                  </a:lnTo>
                  <a:lnTo>
                    <a:pt x="55474" y="1106867"/>
                  </a:lnTo>
                  <a:lnTo>
                    <a:pt x="46257" y="1143541"/>
                  </a:lnTo>
                  <a:lnTo>
                    <a:pt x="39879" y="1183032"/>
                  </a:lnTo>
                  <a:lnTo>
                    <a:pt x="31247" y="1229462"/>
                  </a:lnTo>
                  <a:lnTo>
                    <a:pt x="25612" y="1265054"/>
                  </a:lnTo>
                  <a:lnTo>
                    <a:pt x="20757" y="1299218"/>
                  </a:lnTo>
                  <a:lnTo>
                    <a:pt x="14761" y="1340401"/>
                  </a:lnTo>
                  <a:lnTo>
                    <a:pt x="11966" y="1385295"/>
                  </a:lnTo>
                  <a:lnTo>
                    <a:pt x="7689" y="1423996"/>
                  </a:lnTo>
                  <a:lnTo>
                    <a:pt x="6106" y="1470977"/>
                  </a:lnTo>
                  <a:lnTo>
                    <a:pt x="5737" y="1506450"/>
                  </a:lnTo>
                  <a:lnTo>
                    <a:pt x="2158" y="1541896"/>
                  </a:lnTo>
                  <a:lnTo>
                    <a:pt x="0" y="1586029"/>
                  </a:lnTo>
                  <a:lnTo>
                    <a:pt x="2732" y="1632581"/>
                  </a:lnTo>
                  <a:lnTo>
                    <a:pt x="6119" y="1664587"/>
                  </a:lnTo>
                  <a:lnTo>
                    <a:pt x="10111" y="1704933"/>
                  </a:lnTo>
                  <a:lnTo>
                    <a:pt x="11459" y="1751011"/>
                  </a:lnTo>
                  <a:lnTo>
                    <a:pt x="15065" y="1789806"/>
                  </a:lnTo>
                  <a:lnTo>
                    <a:pt x="17534" y="1827749"/>
                  </a:lnTo>
                  <a:lnTo>
                    <a:pt x="18022" y="1868170"/>
                  </a:lnTo>
                  <a:lnTo>
                    <a:pt x="18126" y="1914654"/>
                  </a:lnTo>
                  <a:lnTo>
                    <a:pt x="18140" y="1961278"/>
                  </a:lnTo>
                  <a:lnTo>
                    <a:pt x="13115" y="2007078"/>
                  </a:lnTo>
                  <a:lnTo>
                    <a:pt x="12672" y="2053283"/>
                  </a:lnTo>
                  <a:lnTo>
                    <a:pt x="18066" y="2099472"/>
                  </a:lnTo>
                  <a:lnTo>
                    <a:pt x="12669" y="2106560"/>
                  </a:lnTo>
                  <a:lnTo>
                    <a:pt x="13082" y="2107611"/>
                  </a:lnTo>
                  <a:lnTo>
                    <a:pt x="17336" y="2112975"/>
                  </a:lnTo>
                  <a:lnTo>
                    <a:pt x="16899" y="2113299"/>
                  </a:lnTo>
                  <a:lnTo>
                    <a:pt x="14531" y="2113659"/>
                  </a:lnTo>
                  <a:lnTo>
                    <a:pt x="14324" y="2113051"/>
                  </a:lnTo>
                  <a:lnTo>
                    <a:pt x="15975" y="2110492"/>
                  </a:lnTo>
                  <a:lnTo>
                    <a:pt x="15992" y="2108822"/>
                  </a:lnTo>
                  <a:lnTo>
                    <a:pt x="12484" y="2102386"/>
                  </a:lnTo>
                  <a:lnTo>
                    <a:pt x="12252" y="2102712"/>
                  </a:lnTo>
                  <a:lnTo>
                    <a:pt x="11997" y="2104957"/>
                  </a:lnTo>
                  <a:lnTo>
                    <a:pt x="12634" y="2105838"/>
                  </a:lnTo>
                  <a:lnTo>
                    <a:pt x="18142" y="210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713"/>
            <p:cNvSpPr/>
            <p:nvPr>
              <p:custDataLst>
                <p:tags r:id="rId10"/>
              </p:custDataLst>
            </p:nvPr>
          </p:nvSpPr>
          <p:spPr>
            <a:xfrm>
              <a:off x="9112851" y="6432549"/>
              <a:ext cx="1269400" cy="82552"/>
            </a:xfrm>
            <a:custGeom>
              <a:avLst/>
              <a:gdLst/>
              <a:ahLst/>
              <a:cxnLst/>
              <a:rect l="0" t="0" r="0" b="0"/>
              <a:pathLst>
                <a:path w="1269400" h="82552">
                  <a:moveTo>
                    <a:pt x="18449" y="1"/>
                  </a:moveTo>
                  <a:lnTo>
                    <a:pt x="18449" y="1"/>
                  </a:lnTo>
                  <a:lnTo>
                    <a:pt x="15078" y="0"/>
                  </a:lnTo>
                  <a:lnTo>
                    <a:pt x="6239" y="3372"/>
                  </a:lnTo>
                  <a:lnTo>
                    <a:pt x="3959" y="5070"/>
                  </a:lnTo>
                  <a:lnTo>
                    <a:pt x="0" y="11557"/>
                  </a:lnTo>
                  <a:lnTo>
                    <a:pt x="6318" y="15732"/>
                  </a:lnTo>
                  <a:lnTo>
                    <a:pt x="20499" y="21439"/>
                  </a:lnTo>
                  <a:lnTo>
                    <a:pt x="61703" y="24227"/>
                  </a:lnTo>
                  <a:lnTo>
                    <a:pt x="96939" y="24879"/>
                  </a:lnTo>
                  <a:lnTo>
                    <a:pt x="135178" y="25169"/>
                  </a:lnTo>
                  <a:lnTo>
                    <a:pt x="178042" y="25298"/>
                  </a:lnTo>
                  <a:lnTo>
                    <a:pt x="224846" y="23473"/>
                  </a:lnTo>
                  <a:lnTo>
                    <a:pt x="270341" y="21016"/>
                  </a:lnTo>
                  <a:lnTo>
                    <a:pt x="307025" y="19925"/>
                  </a:lnTo>
                  <a:lnTo>
                    <a:pt x="341673" y="19439"/>
                  </a:lnTo>
                  <a:lnTo>
                    <a:pt x="381532" y="18518"/>
                  </a:lnTo>
                  <a:lnTo>
                    <a:pt x="407966" y="17284"/>
                  </a:lnTo>
                  <a:lnTo>
                    <a:pt x="436877" y="15757"/>
                  </a:lnTo>
                  <a:lnTo>
                    <a:pt x="467439" y="14738"/>
                  </a:lnTo>
                  <a:lnTo>
                    <a:pt x="499104" y="14060"/>
                  </a:lnTo>
                  <a:lnTo>
                    <a:pt x="531502" y="13606"/>
                  </a:lnTo>
                  <a:lnTo>
                    <a:pt x="558745" y="14010"/>
                  </a:lnTo>
                  <a:lnTo>
                    <a:pt x="604068" y="16340"/>
                  </a:lnTo>
                  <a:lnTo>
                    <a:pt x="643026" y="19728"/>
                  </a:lnTo>
                  <a:lnTo>
                    <a:pt x="679156" y="22879"/>
                  </a:lnTo>
                  <a:lnTo>
                    <a:pt x="714028" y="24281"/>
                  </a:lnTo>
                  <a:lnTo>
                    <a:pt x="752105" y="26785"/>
                  </a:lnTo>
                  <a:lnTo>
                    <a:pt x="791135" y="29543"/>
                  </a:lnTo>
                  <a:lnTo>
                    <a:pt x="827297" y="30770"/>
                  </a:lnTo>
                  <a:lnTo>
                    <a:pt x="864064" y="31315"/>
                  </a:lnTo>
                  <a:lnTo>
                    <a:pt x="900162" y="32262"/>
                  </a:lnTo>
                  <a:lnTo>
                    <a:pt x="932667" y="35036"/>
                  </a:lnTo>
                  <a:lnTo>
                    <a:pt x="965459" y="38620"/>
                  </a:lnTo>
                  <a:lnTo>
                    <a:pt x="998142" y="41860"/>
                  </a:lnTo>
                  <a:lnTo>
                    <a:pt x="1044309" y="44388"/>
                  </a:lnTo>
                  <a:lnTo>
                    <a:pt x="1074344" y="47480"/>
                  </a:lnTo>
                  <a:lnTo>
                    <a:pt x="1111683" y="53088"/>
                  </a:lnTo>
                  <a:lnTo>
                    <a:pt x="1152030" y="60284"/>
                  </a:lnTo>
                  <a:lnTo>
                    <a:pt x="1188777" y="68186"/>
                  </a:lnTo>
                  <a:lnTo>
                    <a:pt x="1222044" y="74520"/>
                  </a:lnTo>
                  <a:lnTo>
                    <a:pt x="1269399" y="8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14"/>
            <p:cNvSpPr/>
            <p:nvPr>
              <p:custDataLst>
                <p:tags r:id="rId11"/>
              </p:custDataLst>
            </p:nvPr>
          </p:nvSpPr>
          <p:spPr>
            <a:xfrm>
              <a:off x="9579535" y="6574399"/>
              <a:ext cx="180416" cy="205629"/>
            </a:xfrm>
            <a:custGeom>
              <a:avLst/>
              <a:gdLst/>
              <a:ahLst/>
              <a:cxnLst/>
              <a:rect l="0" t="0" r="0" b="0"/>
              <a:pathLst>
                <a:path w="180416" h="205629">
                  <a:moveTo>
                    <a:pt x="72465" y="23251"/>
                  </a:moveTo>
                  <a:lnTo>
                    <a:pt x="72465" y="23251"/>
                  </a:lnTo>
                  <a:lnTo>
                    <a:pt x="72464" y="16509"/>
                  </a:lnTo>
                  <a:lnTo>
                    <a:pt x="70348" y="14523"/>
                  </a:lnTo>
                  <a:lnTo>
                    <a:pt x="58667" y="11728"/>
                  </a:lnTo>
                  <a:lnTo>
                    <a:pt x="52692" y="11073"/>
                  </a:lnTo>
                  <a:lnTo>
                    <a:pt x="43922" y="16428"/>
                  </a:lnTo>
                  <a:lnTo>
                    <a:pt x="34380" y="25862"/>
                  </a:lnTo>
                  <a:lnTo>
                    <a:pt x="16736" y="62087"/>
                  </a:lnTo>
                  <a:lnTo>
                    <a:pt x="5430" y="105789"/>
                  </a:lnTo>
                  <a:lnTo>
                    <a:pt x="0" y="134176"/>
                  </a:lnTo>
                  <a:lnTo>
                    <a:pt x="5502" y="174231"/>
                  </a:lnTo>
                  <a:lnTo>
                    <a:pt x="11310" y="190909"/>
                  </a:lnTo>
                  <a:lnTo>
                    <a:pt x="19179" y="198425"/>
                  </a:lnTo>
                  <a:lnTo>
                    <a:pt x="31747" y="204741"/>
                  </a:lnTo>
                  <a:lnTo>
                    <a:pt x="34736" y="205628"/>
                  </a:lnTo>
                  <a:lnTo>
                    <a:pt x="41820" y="204731"/>
                  </a:lnTo>
                  <a:lnTo>
                    <a:pt x="55623" y="198378"/>
                  </a:lnTo>
                  <a:lnTo>
                    <a:pt x="75880" y="183589"/>
                  </a:lnTo>
                  <a:lnTo>
                    <a:pt x="89155" y="161148"/>
                  </a:lnTo>
                  <a:lnTo>
                    <a:pt x="101214" y="121960"/>
                  </a:lnTo>
                  <a:lnTo>
                    <a:pt x="109195" y="79828"/>
                  </a:lnTo>
                  <a:lnTo>
                    <a:pt x="104978" y="38058"/>
                  </a:lnTo>
                  <a:lnTo>
                    <a:pt x="94933" y="13110"/>
                  </a:lnTo>
                  <a:lnTo>
                    <a:pt x="89976" y="5103"/>
                  </a:lnTo>
                  <a:lnTo>
                    <a:pt x="86256" y="2686"/>
                  </a:lnTo>
                  <a:lnTo>
                    <a:pt x="76478" y="0"/>
                  </a:lnTo>
                  <a:lnTo>
                    <a:pt x="66958" y="688"/>
                  </a:lnTo>
                  <a:lnTo>
                    <a:pt x="58023" y="4051"/>
                  </a:lnTo>
                  <a:lnTo>
                    <a:pt x="49348" y="10249"/>
                  </a:lnTo>
                  <a:lnTo>
                    <a:pt x="39901" y="25042"/>
                  </a:lnTo>
                  <a:lnTo>
                    <a:pt x="35094" y="58381"/>
                  </a:lnTo>
                  <a:lnTo>
                    <a:pt x="34850" y="63604"/>
                  </a:lnTo>
                  <a:lnTo>
                    <a:pt x="38343" y="75053"/>
                  </a:lnTo>
                  <a:lnTo>
                    <a:pt x="41250" y="81069"/>
                  </a:lnTo>
                  <a:lnTo>
                    <a:pt x="55769" y="91517"/>
                  </a:lnTo>
                  <a:lnTo>
                    <a:pt x="77745" y="99452"/>
                  </a:lnTo>
                  <a:lnTo>
                    <a:pt x="119733" y="103214"/>
                  </a:lnTo>
                  <a:lnTo>
                    <a:pt x="180415" y="93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561"/>
          <p:cNvGrpSpPr/>
          <p:nvPr/>
        </p:nvGrpSpPr>
        <p:grpSpPr>
          <a:xfrm>
            <a:off x="9785350" y="5435600"/>
            <a:ext cx="289581" cy="520701"/>
            <a:chOff x="9785350" y="5435600"/>
            <a:chExt cx="289581" cy="520701"/>
          </a:xfrm>
        </p:grpSpPr>
        <p:sp>
          <p:nvSpPr>
            <p:cNvPr id="287" name="SMARTInkShape-2715"/>
            <p:cNvSpPr/>
            <p:nvPr>
              <p:custDataLst>
                <p:tags r:id="rId5"/>
              </p:custDataLst>
            </p:nvPr>
          </p:nvSpPr>
          <p:spPr>
            <a:xfrm>
              <a:off x="9785350" y="5435600"/>
              <a:ext cx="79670" cy="203201"/>
            </a:xfrm>
            <a:custGeom>
              <a:avLst/>
              <a:gdLst/>
              <a:ahLst/>
              <a:cxnLst/>
              <a:rect l="0" t="0" r="0" b="0"/>
              <a:pathLst>
                <a:path w="79670" h="20320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38070" y="27136"/>
                  </a:lnTo>
                  <a:lnTo>
                    <a:pt x="57141" y="48335"/>
                  </a:lnTo>
                  <a:lnTo>
                    <a:pt x="76067" y="88100"/>
                  </a:lnTo>
                  <a:lnTo>
                    <a:pt x="79669" y="101715"/>
                  </a:lnTo>
                  <a:lnTo>
                    <a:pt x="78325" y="130797"/>
                  </a:lnTo>
                  <a:lnTo>
                    <a:pt x="59975" y="166225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716"/>
            <p:cNvSpPr/>
            <p:nvPr>
              <p:custDataLst>
                <p:tags r:id="rId6"/>
              </p:custDataLst>
            </p:nvPr>
          </p:nvSpPr>
          <p:spPr>
            <a:xfrm>
              <a:off x="10013950" y="5759450"/>
              <a:ext cx="60981" cy="196851"/>
            </a:xfrm>
            <a:custGeom>
              <a:avLst/>
              <a:gdLst/>
              <a:ahLst/>
              <a:cxnLst/>
              <a:rect l="0" t="0" r="0" b="0"/>
              <a:pathLst>
                <a:path w="60981" h="196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29232" y="21048"/>
                  </a:lnTo>
                  <a:lnTo>
                    <a:pt x="54998" y="68260"/>
                  </a:lnTo>
                  <a:lnTo>
                    <a:pt x="60980" y="105283"/>
                  </a:lnTo>
                  <a:lnTo>
                    <a:pt x="59382" y="135147"/>
                  </a:lnTo>
                  <a:lnTo>
                    <a:pt x="47699" y="160772"/>
                  </a:lnTo>
                  <a:lnTo>
                    <a:pt x="12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0" name="SMARTInkShape-2717"/>
          <p:cNvSpPr/>
          <p:nvPr>
            <p:custDataLst>
              <p:tags r:id="rId4"/>
            </p:custDataLst>
          </p:nvPr>
        </p:nvSpPr>
        <p:spPr>
          <a:xfrm>
            <a:off x="9492994" y="2882901"/>
            <a:ext cx="1814445" cy="57150"/>
          </a:xfrm>
          <a:custGeom>
            <a:avLst/>
            <a:gdLst/>
            <a:ahLst/>
            <a:cxnLst/>
            <a:rect l="0" t="0" r="0" b="0"/>
            <a:pathLst>
              <a:path w="1814445" h="57150">
                <a:moveTo>
                  <a:pt x="114556" y="38099"/>
                </a:moveTo>
                <a:lnTo>
                  <a:pt x="114556" y="38099"/>
                </a:lnTo>
                <a:lnTo>
                  <a:pt x="101072" y="38099"/>
                </a:lnTo>
                <a:lnTo>
                  <a:pt x="88807" y="32455"/>
                </a:lnTo>
                <a:lnTo>
                  <a:pt x="73800" y="21697"/>
                </a:lnTo>
                <a:lnTo>
                  <a:pt x="73980" y="20109"/>
                </a:lnTo>
                <a:lnTo>
                  <a:pt x="77943" y="16462"/>
                </a:lnTo>
                <a:lnTo>
                  <a:pt x="117332" y="13442"/>
                </a:lnTo>
                <a:lnTo>
                  <a:pt x="160456" y="12920"/>
                </a:lnTo>
                <a:lnTo>
                  <a:pt x="197280" y="12797"/>
                </a:lnTo>
                <a:lnTo>
                  <a:pt x="244194" y="12728"/>
                </a:lnTo>
                <a:lnTo>
                  <a:pt x="288277" y="12708"/>
                </a:lnTo>
                <a:lnTo>
                  <a:pt x="332618" y="12701"/>
                </a:lnTo>
                <a:lnTo>
                  <a:pt x="377036" y="12700"/>
                </a:lnTo>
                <a:lnTo>
                  <a:pt x="408543" y="10818"/>
                </a:lnTo>
                <a:lnTo>
                  <a:pt x="442067" y="8336"/>
                </a:lnTo>
                <a:lnTo>
                  <a:pt x="478132" y="7232"/>
                </a:lnTo>
                <a:lnTo>
                  <a:pt x="517210" y="6741"/>
                </a:lnTo>
                <a:lnTo>
                  <a:pt x="558803" y="6523"/>
                </a:lnTo>
                <a:lnTo>
                  <a:pt x="603158" y="6426"/>
                </a:lnTo>
                <a:lnTo>
                  <a:pt x="646860" y="6383"/>
                </a:lnTo>
                <a:lnTo>
                  <a:pt x="691213" y="6364"/>
                </a:lnTo>
                <a:lnTo>
                  <a:pt x="714895" y="6359"/>
                </a:lnTo>
                <a:lnTo>
                  <a:pt x="739149" y="6356"/>
                </a:lnTo>
                <a:lnTo>
                  <a:pt x="763785" y="6353"/>
                </a:lnTo>
                <a:lnTo>
                  <a:pt x="788675" y="6352"/>
                </a:lnTo>
                <a:lnTo>
                  <a:pt x="813735" y="6351"/>
                </a:lnTo>
                <a:lnTo>
                  <a:pt x="838203" y="6350"/>
                </a:lnTo>
                <a:lnTo>
                  <a:pt x="862276" y="6350"/>
                </a:lnTo>
                <a:lnTo>
                  <a:pt x="886085" y="6350"/>
                </a:lnTo>
                <a:lnTo>
                  <a:pt x="911131" y="6349"/>
                </a:lnTo>
                <a:lnTo>
                  <a:pt x="937000" y="6349"/>
                </a:lnTo>
                <a:lnTo>
                  <a:pt x="963419" y="6349"/>
                </a:lnTo>
                <a:lnTo>
                  <a:pt x="989499" y="6349"/>
                </a:lnTo>
                <a:lnTo>
                  <a:pt x="1015351" y="6349"/>
                </a:lnTo>
                <a:lnTo>
                  <a:pt x="1041052" y="6349"/>
                </a:lnTo>
                <a:lnTo>
                  <a:pt x="1066653" y="6349"/>
                </a:lnTo>
                <a:lnTo>
                  <a:pt x="1092188" y="6349"/>
                </a:lnTo>
                <a:lnTo>
                  <a:pt x="1117677" y="6349"/>
                </a:lnTo>
                <a:lnTo>
                  <a:pt x="1142431" y="6349"/>
                </a:lnTo>
                <a:lnTo>
                  <a:pt x="1166695" y="6349"/>
                </a:lnTo>
                <a:lnTo>
                  <a:pt x="1190631" y="6349"/>
                </a:lnTo>
                <a:lnTo>
                  <a:pt x="1215057" y="6349"/>
                </a:lnTo>
                <a:lnTo>
                  <a:pt x="1239807" y="6349"/>
                </a:lnTo>
                <a:lnTo>
                  <a:pt x="1264773" y="6349"/>
                </a:lnTo>
                <a:lnTo>
                  <a:pt x="1311328" y="8231"/>
                </a:lnTo>
                <a:lnTo>
                  <a:pt x="1356244" y="10713"/>
                </a:lnTo>
                <a:lnTo>
                  <a:pt x="1402076" y="11816"/>
                </a:lnTo>
                <a:lnTo>
                  <a:pt x="1444555" y="12307"/>
                </a:lnTo>
                <a:lnTo>
                  <a:pt x="1484600" y="12525"/>
                </a:lnTo>
                <a:lnTo>
                  <a:pt x="1523564" y="12621"/>
                </a:lnTo>
                <a:lnTo>
                  <a:pt x="1560167" y="14546"/>
                </a:lnTo>
                <a:lnTo>
                  <a:pt x="1594544" y="17047"/>
                </a:lnTo>
                <a:lnTo>
                  <a:pt x="1640959" y="18456"/>
                </a:lnTo>
                <a:lnTo>
                  <a:pt x="1684659" y="19579"/>
                </a:lnTo>
                <a:lnTo>
                  <a:pt x="1721370" y="22341"/>
                </a:lnTo>
                <a:lnTo>
                  <a:pt x="1768221" y="27864"/>
                </a:lnTo>
                <a:lnTo>
                  <a:pt x="1814444" y="31522"/>
                </a:lnTo>
                <a:lnTo>
                  <a:pt x="1814376" y="31597"/>
                </a:lnTo>
                <a:lnTo>
                  <a:pt x="1773683" y="27365"/>
                </a:lnTo>
                <a:lnTo>
                  <a:pt x="1741651" y="26273"/>
                </a:lnTo>
                <a:lnTo>
                  <a:pt x="1702485" y="23906"/>
                </a:lnTo>
                <a:lnTo>
                  <a:pt x="1662735" y="21207"/>
                </a:lnTo>
                <a:lnTo>
                  <a:pt x="1615145" y="19688"/>
                </a:lnTo>
                <a:lnTo>
                  <a:pt x="1582525" y="19333"/>
                </a:lnTo>
                <a:lnTo>
                  <a:pt x="1535798" y="19133"/>
                </a:lnTo>
                <a:lnTo>
                  <a:pt x="1503751" y="19087"/>
                </a:lnTo>
                <a:lnTo>
                  <a:pt x="1469986" y="18360"/>
                </a:lnTo>
                <a:lnTo>
                  <a:pt x="1433813" y="15685"/>
                </a:lnTo>
                <a:lnTo>
                  <a:pt x="1396569" y="14026"/>
                </a:lnTo>
                <a:lnTo>
                  <a:pt x="1358146" y="13289"/>
                </a:lnTo>
                <a:lnTo>
                  <a:pt x="1317549" y="12961"/>
                </a:lnTo>
                <a:lnTo>
                  <a:pt x="1275989" y="10934"/>
                </a:lnTo>
                <a:lnTo>
                  <a:pt x="1233293" y="8387"/>
                </a:lnTo>
                <a:lnTo>
                  <a:pt x="1188447" y="7254"/>
                </a:lnTo>
                <a:lnTo>
                  <a:pt x="1142645" y="4870"/>
                </a:lnTo>
                <a:lnTo>
                  <a:pt x="1096418" y="2164"/>
                </a:lnTo>
                <a:lnTo>
                  <a:pt x="1050002" y="961"/>
                </a:lnTo>
                <a:lnTo>
                  <a:pt x="1026053" y="640"/>
                </a:lnTo>
                <a:lnTo>
                  <a:pt x="1001620" y="426"/>
                </a:lnTo>
                <a:lnTo>
                  <a:pt x="976865" y="284"/>
                </a:lnTo>
                <a:lnTo>
                  <a:pt x="951190" y="189"/>
                </a:lnTo>
                <a:lnTo>
                  <a:pt x="924901" y="126"/>
                </a:lnTo>
                <a:lnTo>
                  <a:pt x="898203" y="83"/>
                </a:lnTo>
                <a:lnTo>
                  <a:pt x="871232" y="56"/>
                </a:lnTo>
                <a:lnTo>
                  <a:pt x="844078" y="37"/>
                </a:lnTo>
                <a:lnTo>
                  <a:pt x="816805" y="24"/>
                </a:lnTo>
                <a:lnTo>
                  <a:pt x="789449" y="16"/>
                </a:lnTo>
                <a:lnTo>
                  <a:pt x="762041" y="10"/>
                </a:lnTo>
                <a:lnTo>
                  <a:pt x="734596" y="6"/>
                </a:lnTo>
                <a:lnTo>
                  <a:pt x="707128" y="4"/>
                </a:lnTo>
                <a:lnTo>
                  <a:pt x="679642" y="2"/>
                </a:lnTo>
                <a:lnTo>
                  <a:pt x="652146" y="1"/>
                </a:lnTo>
                <a:lnTo>
                  <a:pt x="624644" y="0"/>
                </a:lnTo>
                <a:lnTo>
                  <a:pt x="597137" y="0"/>
                </a:lnTo>
                <a:lnTo>
                  <a:pt x="569627" y="0"/>
                </a:lnTo>
                <a:lnTo>
                  <a:pt x="542820" y="705"/>
                </a:lnTo>
                <a:lnTo>
                  <a:pt x="516482" y="1881"/>
                </a:lnTo>
                <a:lnTo>
                  <a:pt x="490457" y="3370"/>
                </a:lnTo>
                <a:lnTo>
                  <a:pt x="464640" y="4363"/>
                </a:lnTo>
                <a:lnTo>
                  <a:pt x="438963" y="5025"/>
                </a:lnTo>
                <a:lnTo>
                  <a:pt x="413377" y="5466"/>
                </a:lnTo>
                <a:lnTo>
                  <a:pt x="387852" y="6466"/>
                </a:lnTo>
                <a:lnTo>
                  <a:pt x="362370" y="7838"/>
                </a:lnTo>
                <a:lnTo>
                  <a:pt x="336915" y="9459"/>
                </a:lnTo>
                <a:lnTo>
                  <a:pt x="312185" y="11244"/>
                </a:lnTo>
                <a:lnTo>
                  <a:pt x="287937" y="13140"/>
                </a:lnTo>
                <a:lnTo>
                  <a:pt x="241708" y="16423"/>
                </a:lnTo>
                <a:lnTo>
                  <a:pt x="199996" y="17882"/>
                </a:lnTo>
                <a:lnTo>
                  <a:pt x="160290" y="20412"/>
                </a:lnTo>
                <a:lnTo>
                  <a:pt x="122889" y="23182"/>
                </a:lnTo>
                <a:lnTo>
                  <a:pt x="89802" y="24414"/>
                </a:lnTo>
                <a:lnTo>
                  <a:pt x="54870" y="26843"/>
                </a:lnTo>
                <a:lnTo>
                  <a:pt x="10793" y="30295"/>
                </a:lnTo>
                <a:lnTo>
                  <a:pt x="931" y="30780"/>
                </a:lnTo>
                <a:lnTo>
                  <a:pt x="0" y="29692"/>
                </a:lnTo>
                <a:lnTo>
                  <a:pt x="24248" y="22830"/>
                </a:lnTo>
                <a:lnTo>
                  <a:pt x="59576" y="20169"/>
                </a:lnTo>
                <a:lnTo>
                  <a:pt x="102420" y="18675"/>
                </a:lnTo>
                <a:lnTo>
                  <a:pt x="136679" y="15825"/>
                </a:lnTo>
                <a:lnTo>
                  <a:pt x="176834" y="14088"/>
                </a:lnTo>
                <a:lnTo>
                  <a:pt x="221257" y="12611"/>
                </a:lnTo>
                <a:lnTo>
                  <a:pt x="244957" y="11229"/>
                </a:lnTo>
                <a:lnTo>
                  <a:pt x="269224" y="9602"/>
                </a:lnTo>
                <a:lnTo>
                  <a:pt x="295279" y="8518"/>
                </a:lnTo>
                <a:lnTo>
                  <a:pt x="322526" y="7795"/>
                </a:lnTo>
                <a:lnTo>
                  <a:pt x="350570" y="7313"/>
                </a:lnTo>
                <a:lnTo>
                  <a:pt x="379143" y="6991"/>
                </a:lnTo>
                <a:lnTo>
                  <a:pt x="408070" y="6777"/>
                </a:lnTo>
                <a:lnTo>
                  <a:pt x="437232" y="6634"/>
                </a:lnTo>
                <a:lnTo>
                  <a:pt x="467962" y="6539"/>
                </a:lnTo>
                <a:lnTo>
                  <a:pt x="499738" y="6476"/>
                </a:lnTo>
                <a:lnTo>
                  <a:pt x="532210" y="6434"/>
                </a:lnTo>
                <a:lnTo>
                  <a:pt x="565148" y="6405"/>
                </a:lnTo>
                <a:lnTo>
                  <a:pt x="598395" y="6387"/>
                </a:lnTo>
                <a:lnTo>
                  <a:pt x="631848" y="6374"/>
                </a:lnTo>
                <a:lnTo>
                  <a:pt x="666852" y="6366"/>
                </a:lnTo>
                <a:lnTo>
                  <a:pt x="702886" y="6360"/>
                </a:lnTo>
                <a:lnTo>
                  <a:pt x="739609" y="6356"/>
                </a:lnTo>
                <a:lnTo>
                  <a:pt x="776792" y="7059"/>
                </a:lnTo>
                <a:lnTo>
                  <a:pt x="814279" y="8234"/>
                </a:lnTo>
                <a:lnTo>
                  <a:pt x="851972" y="9722"/>
                </a:lnTo>
                <a:lnTo>
                  <a:pt x="888389" y="10714"/>
                </a:lnTo>
                <a:lnTo>
                  <a:pt x="923956" y="11376"/>
                </a:lnTo>
                <a:lnTo>
                  <a:pt x="958955" y="11817"/>
                </a:lnTo>
                <a:lnTo>
                  <a:pt x="996401" y="13522"/>
                </a:lnTo>
                <a:lnTo>
                  <a:pt x="1035475" y="16070"/>
                </a:lnTo>
                <a:lnTo>
                  <a:pt x="1075635" y="19180"/>
                </a:lnTo>
                <a:lnTo>
                  <a:pt x="1114403" y="22664"/>
                </a:lnTo>
                <a:lnTo>
                  <a:pt x="1152243" y="26398"/>
                </a:lnTo>
                <a:lnTo>
                  <a:pt x="1189464" y="30298"/>
                </a:lnTo>
                <a:lnTo>
                  <a:pt x="1226273" y="33604"/>
                </a:lnTo>
                <a:lnTo>
                  <a:pt x="1262806" y="36513"/>
                </a:lnTo>
                <a:lnTo>
                  <a:pt x="1299157" y="39159"/>
                </a:lnTo>
                <a:lnTo>
                  <a:pt x="1335383" y="40922"/>
                </a:lnTo>
                <a:lnTo>
                  <a:pt x="1371530" y="42098"/>
                </a:lnTo>
                <a:lnTo>
                  <a:pt x="1407622" y="42881"/>
                </a:lnTo>
                <a:lnTo>
                  <a:pt x="1442972" y="44109"/>
                </a:lnTo>
                <a:lnTo>
                  <a:pt x="1477828" y="45634"/>
                </a:lnTo>
                <a:lnTo>
                  <a:pt x="1512354" y="47355"/>
                </a:lnTo>
                <a:lnTo>
                  <a:pt x="1545954" y="49209"/>
                </a:lnTo>
                <a:lnTo>
                  <a:pt x="1676656" y="571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563"/>
          <p:cNvGrpSpPr/>
          <p:nvPr/>
        </p:nvGrpSpPr>
        <p:grpSpPr>
          <a:xfrm>
            <a:off x="699130" y="482962"/>
            <a:ext cx="1136021" cy="267810"/>
            <a:chOff x="699130" y="482962"/>
            <a:chExt cx="1136021" cy="267810"/>
          </a:xfrm>
        </p:grpSpPr>
        <p:sp>
          <p:nvSpPr>
            <p:cNvPr id="2" name="SMARTInkShape-2718"/>
            <p:cNvSpPr/>
            <p:nvPr>
              <p:custDataLst>
                <p:tags r:id="rId74"/>
              </p:custDataLst>
            </p:nvPr>
          </p:nvSpPr>
          <p:spPr>
            <a:xfrm>
              <a:off x="1669229" y="704850"/>
              <a:ext cx="165922" cy="45922"/>
            </a:xfrm>
            <a:custGeom>
              <a:avLst/>
              <a:gdLst/>
              <a:ahLst/>
              <a:cxnLst/>
              <a:rect l="0" t="0" r="0" b="0"/>
              <a:pathLst>
                <a:path w="165922" h="45922">
                  <a:moveTo>
                    <a:pt x="32571" y="0"/>
                  </a:moveTo>
                  <a:lnTo>
                    <a:pt x="32571" y="0"/>
                  </a:lnTo>
                  <a:lnTo>
                    <a:pt x="0" y="38038"/>
                  </a:lnTo>
                  <a:lnTo>
                    <a:pt x="274" y="40881"/>
                  </a:lnTo>
                  <a:lnTo>
                    <a:pt x="2573" y="43482"/>
                  </a:lnTo>
                  <a:lnTo>
                    <a:pt x="6222" y="45921"/>
                  </a:lnTo>
                  <a:lnTo>
                    <a:pt x="21566" y="44869"/>
                  </a:lnTo>
                  <a:lnTo>
                    <a:pt x="62539" y="36066"/>
                  </a:lnTo>
                  <a:lnTo>
                    <a:pt x="107557" y="23169"/>
                  </a:lnTo>
                  <a:lnTo>
                    <a:pt x="16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19"/>
            <p:cNvSpPr/>
            <p:nvPr>
              <p:custDataLst>
                <p:tags r:id="rId75"/>
              </p:custDataLst>
            </p:nvPr>
          </p:nvSpPr>
          <p:spPr>
            <a:xfrm>
              <a:off x="1652144" y="483858"/>
              <a:ext cx="157607" cy="36843"/>
            </a:xfrm>
            <a:custGeom>
              <a:avLst/>
              <a:gdLst/>
              <a:ahLst/>
              <a:cxnLst/>
              <a:rect l="0" t="0" r="0" b="0"/>
              <a:pathLst>
                <a:path w="157607" h="36843">
                  <a:moveTo>
                    <a:pt x="11556" y="36842"/>
                  </a:moveTo>
                  <a:lnTo>
                    <a:pt x="11556" y="36842"/>
                  </a:lnTo>
                  <a:lnTo>
                    <a:pt x="0" y="15827"/>
                  </a:lnTo>
                  <a:lnTo>
                    <a:pt x="2441" y="13660"/>
                  </a:lnTo>
                  <a:lnTo>
                    <a:pt x="37681" y="2989"/>
                  </a:lnTo>
                  <a:lnTo>
                    <a:pt x="77544" y="0"/>
                  </a:lnTo>
                  <a:lnTo>
                    <a:pt x="121304" y="8424"/>
                  </a:lnTo>
                  <a:lnTo>
                    <a:pt x="157606" y="17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20"/>
            <p:cNvSpPr/>
            <p:nvPr>
              <p:custDataLst>
                <p:tags r:id="rId76"/>
              </p:custDataLst>
            </p:nvPr>
          </p:nvSpPr>
          <p:spPr>
            <a:xfrm>
              <a:off x="1728617" y="515233"/>
              <a:ext cx="17634" cy="189618"/>
            </a:xfrm>
            <a:custGeom>
              <a:avLst/>
              <a:gdLst/>
              <a:ahLst/>
              <a:cxnLst/>
              <a:rect l="0" t="0" r="0" b="0"/>
              <a:pathLst>
                <a:path w="17634" h="189618">
                  <a:moveTo>
                    <a:pt x="4933" y="5467"/>
                  </a:moveTo>
                  <a:lnTo>
                    <a:pt x="4933" y="5467"/>
                  </a:lnTo>
                  <a:lnTo>
                    <a:pt x="8304" y="2096"/>
                  </a:lnTo>
                  <a:lnTo>
                    <a:pt x="8591" y="1103"/>
                  </a:lnTo>
                  <a:lnTo>
                    <a:pt x="8078" y="441"/>
                  </a:lnTo>
                  <a:lnTo>
                    <a:pt x="7029" y="0"/>
                  </a:lnTo>
                  <a:lnTo>
                    <a:pt x="2183" y="12862"/>
                  </a:lnTo>
                  <a:lnTo>
                    <a:pt x="0" y="55585"/>
                  </a:lnTo>
                  <a:lnTo>
                    <a:pt x="3749" y="97159"/>
                  </a:lnTo>
                  <a:lnTo>
                    <a:pt x="6464" y="133294"/>
                  </a:lnTo>
                  <a:lnTo>
                    <a:pt x="15012" y="178751"/>
                  </a:lnTo>
                  <a:lnTo>
                    <a:pt x="17633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21"/>
            <p:cNvSpPr/>
            <p:nvPr>
              <p:custDataLst>
                <p:tags r:id="rId77"/>
              </p:custDataLst>
            </p:nvPr>
          </p:nvSpPr>
          <p:spPr>
            <a:xfrm>
              <a:off x="1531784" y="501650"/>
              <a:ext cx="100167" cy="188074"/>
            </a:xfrm>
            <a:custGeom>
              <a:avLst/>
              <a:gdLst/>
              <a:ahLst/>
              <a:cxnLst/>
              <a:rect l="0" t="0" r="0" b="0"/>
              <a:pathLst>
                <a:path w="100167" h="188074">
                  <a:moveTo>
                    <a:pt x="68416" y="0"/>
                  </a:moveTo>
                  <a:lnTo>
                    <a:pt x="68416" y="0"/>
                  </a:lnTo>
                  <a:lnTo>
                    <a:pt x="48022" y="0"/>
                  </a:lnTo>
                  <a:lnTo>
                    <a:pt x="41478" y="5644"/>
                  </a:lnTo>
                  <a:lnTo>
                    <a:pt x="22408" y="33257"/>
                  </a:lnTo>
                  <a:lnTo>
                    <a:pt x="8397" y="73388"/>
                  </a:lnTo>
                  <a:lnTo>
                    <a:pt x="0" y="120332"/>
                  </a:lnTo>
                  <a:lnTo>
                    <a:pt x="5733" y="142977"/>
                  </a:lnTo>
                  <a:lnTo>
                    <a:pt x="23111" y="170931"/>
                  </a:lnTo>
                  <a:lnTo>
                    <a:pt x="38167" y="183684"/>
                  </a:lnTo>
                  <a:lnTo>
                    <a:pt x="46133" y="188073"/>
                  </a:lnTo>
                  <a:lnTo>
                    <a:pt x="10016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22"/>
            <p:cNvSpPr/>
            <p:nvPr>
              <p:custDataLst>
                <p:tags r:id="rId78"/>
              </p:custDataLst>
            </p:nvPr>
          </p:nvSpPr>
          <p:spPr>
            <a:xfrm>
              <a:off x="1250950" y="507924"/>
              <a:ext cx="94475" cy="215977"/>
            </a:xfrm>
            <a:custGeom>
              <a:avLst/>
              <a:gdLst/>
              <a:ahLst/>
              <a:cxnLst/>
              <a:rect l="0" t="0" r="0" b="0"/>
              <a:pathLst>
                <a:path w="94475" h="215977">
                  <a:moveTo>
                    <a:pt x="0" y="44526"/>
                  </a:moveTo>
                  <a:lnTo>
                    <a:pt x="0" y="44526"/>
                  </a:lnTo>
                  <a:lnTo>
                    <a:pt x="14927" y="1020"/>
                  </a:lnTo>
                  <a:lnTo>
                    <a:pt x="17712" y="0"/>
                  </a:lnTo>
                  <a:lnTo>
                    <a:pt x="20981" y="731"/>
                  </a:lnTo>
                  <a:lnTo>
                    <a:pt x="29786" y="6717"/>
                  </a:lnTo>
                  <a:lnTo>
                    <a:pt x="63102" y="41446"/>
                  </a:lnTo>
                  <a:lnTo>
                    <a:pt x="83046" y="82409"/>
                  </a:lnTo>
                  <a:lnTo>
                    <a:pt x="91320" y="107491"/>
                  </a:lnTo>
                  <a:lnTo>
                    <a:pt x="94474" y="146857"/>
                  </a:lnTo>
                  <a:lnTo>
                    <a:pt x="92788" y="167617"/>
                  </a:lnTo>
                  <a:lnTo>
                    <a:pt x="69850" y="215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23"/>
            <p:cNvSpPr/>
            <p:nvPr>
              <p:custDataLst>
                <p:tags r:id="rId79"/>
              </p:custDataLst>
            </p:nvPr>
          </p:nvSpPr>
          <p:spPr>
            <a:xfrm>
              <a:off x="1072615" y="527050"/>
              <a:ext cx="133886" cy="150978"/>
            </a:xfrm>
            <a:custGeom>
              <a:avLst/>
              <a:gdLst/>
              <a:ahLst/>
              <a:cxnLst/>
              <a:rect l="0" t="0" r="0" b="0"/>
              <a:pathLst>
                <a:path w="133886" h="150978">
                  <a:moveTo>
                    <a:pt x="121185" y="0"/>
                  </a:moveTo>
                  <a:lnTo>
                    <a:pt x="121185" y="0"/>
                  </a:lnTo>
                  <a:lnTo>
                    <a:pt x="117814" y="41442"/>
                  </a:lnTo>
                  <a:lnTo>
                    <a:pt x="109648" y="84464"/>
                  </a:lnTo>
                  <a:lnTo>
                    <a:pt x="95179" y="128084"/>
                  </a:lnTo>
                  <a:lnTo>
                    <a:pt x="91147" y="136189"/>
                  </a:lnTo>
                  <a:lnTo>
                    <a:pt x="85638" y="141593"/>
                  </a:lnTo>
                  <a:lnTo>
                    <a:pt x="71990" y="147597"/>
                  </a:lnTo>
                  <a:lnTo>
                    <a:pt x="51810" y="150977"/>
                  </a:lnTo>
                  <a:lnTo>
                    <a:pt x="38846" y="146123"/>
                  </a:lnTo>
                  <a:lnTo>
                    <a:pt x="21529" y="131490"/>
                  </a:lnTo>
                  <a:lnTo>
                    <a:pt x="3036" y="107583"/>
                  </a:lnTo>
                  <a:lnTo>
                    <a:pt x="791" y="102766"/>
                  </a:lnTo>
                  <a:lnTo>
                    <a:pt x="0" y="98850"/>
                  </a:lnTo>
                  <a:lnTo>
                    <a:pt x="178" y="95533"/>
                  </a:lnTo>
                  <a:lnTo>
                    <a:pt x="3119" y="93322"/>
                  </a:lnTo>
                  <a:lnTo>
                    <a:pt x="13913" y="90865"/>
                  </a:lnTo>
                  <a:lnTo>
                    <a:pt x="32486" y="92853"/>
                  </a:lnTo>
                  <a:lnTo>
                    <a:pt x="79139" y="113775"/>
                  </a:lnTo>
                  <a:lnTo>
                    <a:pt x="13388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24"/>
            <p:cNvSpPr/>
            <p:nvPr>
              <p:custDataLst>
                <p:tags r:id="rId80"/>
              </p:custDataLst>
            </p:nvPr>
          </p:nvSpPr>
          <p:spPr>
            <a:xfrm>
              <a:off x="901700" y="6159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2"/>
                  </a:lnTo>
                  <a:lnTo>
                    <a:pt x="3371" y="35612"/>
                  </a:lnTo>
                  <a:lnTo>
                    <a:pt x="6908" y="33466"/>
                  </a:lnTo>
                  <a:lnTo>
                    <a:pt x="53976" y="18929"/>
                  </a:lnTo>
                  <a:lnTo>
                    <a:pt x="97132" y="1055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25"/>
            <p:cNvSpPr/>
            <p:nvPr>
              <p:custDataLst>
                <p:tags r:id="rId81"/>
              </p:custDataLst>
            </p:nvPr>
          </p:nvSpPr>
          <p:spPr>
            <a:xfrm>
              <a:off x="844628" y="546983"/>
              <a:ext cx="18973" cy="145168"/>
            </a:xfrm>
            <a:custGeom>
              <a:avLst/>
              <a:gdLst/>
              <a:ahLst/>
              <a:cxnLst/>
              <a:rect l="0" t="0" r="0" b="0"/>
              <a:pathLst>
                <a:path w="18973" h="145168">
                  <a:moveTo>
                    <a:pt x="6272" y="5467"/>
                  </a:moveTo>
                  <a:lnTo>
                    <a:pt x="6272" y="5467"/>
                  </a:lnTo>
                  <a:lnTo>
                    <a:pt x="6272" y="2096"/>
                  </a:lnTo>
                  <a:lnTo>
                    <a:pt x="5566" y="1103"/>
                  </a:lnTo>
                  <a:lnTo>
                    <a:pt x="4391" y="441"/>
                  </a:lnTo>
                  <a:lnTo>
                    <a:pt x="2901" y="0"/>
                  </a:lnTo>
                  <a:lnTo>
                    <a:pt x="1908" y="1117"/>
                  </a:lnTo>
                  <a:lnTo>
                    <a:pt x="805" y="6120"/>
                  </a:lnTo>
                  <a:lnTo>
                    <a:pt x="0" y="46670"/>
                  </a:lnTo>
                  <a:lnTo>
                    <a:pt x="4301" y="87768"/>
                  </a:lnTo>
                  <a:lnTo>
                    <a:pt x="7099" y="112167"/>
                  </a:lnTo>
                  <a:lnTo>
                    <a:pt x="18972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26"/>
            <p:cNvSpPr/>
            <p:nvPr>
              <p:custDataLst>
                <p:tags r:id="rId82"/>
              </p:custDataLst>
            </p:nvPr>
          </p:nvSpPr>
          <p:spPr>
            <a:xfrm>
              <a:off x="699130" y="482962"/>
              <a:ext cx="75571" cy="221889"/>
            </a:xfrm>
            <a:custGeom>
              <a:avLst/>
              <a:gdLst/>
              <a:ahLst/>
              <a:cxnLst/>
              <a:rect l="0" t="0" r="0" b="0"/>
              <a:pathLst>
                <a:path w="75571" h="221889">
                  <a:moveTo>
                    <a:pt x="75570" y="18688"/>
                  </a:moveTo>
                  <a:lnTo>
                    <a:pt x="75570" y="18688"/>
                  </a:lnTo>
                  <a:lnTo>
                    <a:pt x="75570" y="15317"/>
                  </a:lnTo>
                  <a:lnTo>
                    <a:pt x="73689" y="11780"/>
                  </a:lnTo>
                  <a:lnTo>
                    <a:pt x="64014" y="860"/>
                  </a:lnTo>
                  <a:lnTo>
                    <a:pt x="56467" y="0"/>
                  </a:lnTo>
                  <a:lnTo>
                    <a:pt x="45294" y="3116"/>
                  </a:lnTo>
                  <a:lnTo>
                    <a:pt x="36417" y="8508"/>
                  </a:lnTo>
                  <a:lnTo>
                    <a:pt x="11812" y="46080"/>
                  </a:lnTo>
                  <a:lnTo>
                    <a:pt x="4154" y="67099"/>
                  </a:lnTo>
                  <a:lnTo>
                    <a:pt x="0" y="114120"/>
                  </a:lnTo>
                  <a:lnTo>
                    <a:pt x="4522" y="155145"/>
                  </a:lnTo>
                  <a:lnTo>
                    <a:pt x="16014" y="191797"/>
                  </a:lnTo>
                  <a:lnTo>
                    <a:pt x="30407" y="214854"/>
                  </a:lnTo>
                  <a:lnTo>
                    <a:pt x="34878" y="219315"/>
                  </a:lnTo>
                  <a:lnTo>
                    <a:pt x="40681" y="221584"/>
                  </a:lnTo>
                  <a:lnTo>
                    <a:pt x="69220" y="22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64"/>
          <p:cNvGrpSpPr/>
          <p:nvPr/>
        </p:nvGrpSpPr>
        <p:grpSpPr>
          <a:xfrm>
            <a:off x="2632854" y="476997"/>
            <a:ext cx="679568" cy="291354"/>
            <a:chOff x="2632854" y="476997"/>
            <a:chExt cx="679568" cy="291354"/>
          </a:xfrm>
        </p:grpSpPr>
        <p:sp>
          <p:nvSpPr>
            <p:cNvPr id="12" name="SMARTInkShape-2727"/>
            <p:cNvSpPr/>
            <p:nvPr>
              <p:custDataLst>
                <p:tags r:id="rId69"/>
              </p:custDataLst>
            </p:nvPr>
          </p:nvSpPr>
          <p:spPr>
            <a:xfrm>
              <a:off x="2921000" y="6921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7394" y="6481"/>
                  </a:lnTo>
                  <a:lnTo>
                    <a:pt x="25270" y="455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28"/>
            <p:cNvSpPr/>
            <p:nvPr>
              <p:custDataLst>
                <p:tags r:id="rId70"/>
              </p:custDataLst>
            </p:nvPr>
          </p:nvSpPr>
          <p:spPr>
            <a:xfrm>
              <a:off x="2738418" y="566788"/>
              <a:ext cx="125433" cy="109114"/>
            </a:xfrm>
            <a:custGeom>
              <a:avLst/>
              <a:gdLst/>
              <a:ahLst/>
              <a:cxnLst/>
              <a:rect l="0" t="0" r="0" b="0"/>
              <a:pathLst>
                <a:path w="125433" h="109114">
                  <a:moveTo>
                    <a:pt x="106382" y="36462"/>
                  </a:moveTo>
                  <a:lnTo>
                    <a:pt x="106382" y="36462"/>
                  </a:lnTo>
                  <a:lnTo>
                    <a:pt x="100607" y="21959"/>
                  </a:lnTo>
                  <a:lnTo>
                    <a:pt x="94173" y="13318"/>
                  </a:lnTo>
                  <a:lnTo>
                    <a:pt x="79246" y="3891"/>
                  </a:lnTo>
                  <a:lnTo>
                    <a:pt x="61417" y="0"/>
                  </a:lnTo>
                  <a:lnTo>
                    <a:pt x="45240" y="4734"/>
                  </a:lnTo>
                  <a:lnTo>
                    <a:pt x="28408" y="13894"/>
                  </a:lnTo>
                  <a:lnTo>
                    <a:pt x="16223" y="25021"/>
                  </a:lnTo>
                  <a:lnTo>
                    <a:pt x="1430" y="49927"/>
                  </a:lnTo>
                  <a:lnTo>
                    <a:pt x="0" y="69493"/>
                  </a:lnTo>
                  <a:lnTo>
                    <a:pt x="4068" y="87831"/>
                  </a:lnTo>
                  <a:lnTo>
                    <a:pt x="10579" y="100685"/>
                  </a:lnTo>
                  <a:lnTo>
                    <a:pt x="15702" y="104678"/>
                  </a:lnTo>
                  <a:lnTo>
                    <a:pt x="28921" y="109113"/>
                  </a:lnTo>
                  <a:lnTo>
                    <a:pt x="42322" y="107322"/>
                  </a:lnTo>
                  <a:lnTo>
                    <a:pt x="59884" y="98380"/>
                  </a:lnTo>
                  <a:lnTo>
                    <a:pt x="74025" y="84912"/>
                  </a:lnTo>
                  <a:lnTo>
                    <a:pt x="81418" y="74223"/>
                  </a:lnTo>
                  <a:lnTo>
                    <a:pt x="86553" y="58255"/>
                  </a:lnTo>
                  <a:lnTo>
                    <a:pt x="87518" y="58752"/>
                  </a:lnTo>
                  <a:lnTo>
                    <a:pt x="125432" y="9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29"/>
            <p:cNvSpPr/>
            <p:nvPr>
              <p:custDataLst>
                <p:tags r:id="rId71"/>
              </p:custDataLst>
            </p:nvPr>
          </p:nvSpPr>
          <p:spPr>
            <a:xfrm>
              <a:off x="2632854" y="476997"/>
              <a:ext cx="103997" cy="246904"/>
            </a:xfrm>
            <a:custGeom>
              <a:avLst/>
              <a:gdLst/>
              <a:ahLst/>
              <a:cxnLst/>
              <a:rect l="0" t="0" r="0" b="0"/>
              <a:pathLst>
                <a:path w="103997" h="246904">
                  <a:moveTo>
                    <a:pt x="103996" y="43703"/>
                  </a:moveTo>
                  <a:lnTo>
                    <a:pt x="103996" y="43703"/>
                  </a:lnTo>
                  <a:lnTo>
                    <a:pt x="103290" y="16279"/>
                  </a:lnTo>
                  <a:lnTo>
                    <a:pt x="98529" y="1774"/>
                  </a:lnTo>
                  <a:lnTo>
                    <a:pt x="96823" y="934"/>
                  </a:lnTo>
                  <a:lnTo>
                    <a:pt x="91165" y="0"/>
                  </a:lnTo>
                  <a:lnTo>
                    <a:pt x="80047" y="2845"/>
                  </a:lnTo>
                  <a:lnTo>
                    <a:pt x="49787" y="28505"/>
                  </a:lnTo>
                  <a:lnTo>
                    <a:pt x="31486" y="66022"/>
                  </a:lnTo>
                  <a:lnTo>
                    <a:pt x="15719" y="101822"/>
                  </a:lnTo>
                  <a:lnTo>
                    <a:pt x="3355" y="148081"/>
                  </a:lnTo>
                  <a:lnTo>
                    <a:pt x="0" y="169116"/>
                  </a:lnTo>
                  <a:lnTo>
                    <a:pt x="2784" y="205902"/>
                  </a:lnTo>
                  <a:lnTo>
                    <a:pt x="8683" y="223742"/>
                  </a:lnTo>
                  <a:lnTo>
                    <a:pt x="15054" y="230051"/>
                  </a:lnTo>
                  <a:lnTo>
                    <a:pt x="53196" y="246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30"/>
            <p:cNvSpPr/>
            <p:nvPr>
              <p:custDataLst>
                <p:tags r:id="rId72"/>
              </p:custDataLst>
            </p:nvPr>
          </p:nvSpPr>
          <p:spPr>
            <a:xfrm>
              <a:off x="3060700" y="496861"/>
              <a:ext cx="117938" cy="245991"/>
            </a:xfrm>
            <a:custGeom>
              <a:avLst/>
              <a:gdLst/>
              <a:ahLst/>
              <a:cxnLst/>
              <a:rect l="0" t="0" r="0" b="0"/>
              <a:pathLst>
                <a:path w="117938" h="245991">
                  <a:moveTo>
                    <a:pt x="0" y="30189"/>
                  </a:moveTo>
                  <a:lnTo>
                    <a:pt x="0" y="30189"/>
                  </a:lnTo>
                  <a:lnTo>
                    <a:pt x="0" y="23447"/>
                  </a:lnTo>
                  <a:lnTo>
                    <a:pt x="3763" y="16374"/>
                  </a:lnTo>
                  <a:lnTo>
                    <a:pt x="17644" y="0"/>
                  </a:lnTo>
                  <a:lnTo>
                    <a:pt x="25772" y="38208"/>
                  </a:lnTo>
                  <a:lnTo>
                    <a:pt x="29979" y="74428"/>
                  </a:lnTo>
                  <a:lnTo>
                    <a:pt x="33107" y="113382"/>
                  </a:lnTo>
                  <a:lnTo>
                    <a:pt x="37113" y="158570"/>
                  </a:lnTo>
                  <a:lnTo>
                    <a:pt x="37905" y="204734"/>
                  </a:lnTo>
                  <a:lnTo>
                    <a:pt x="38074" y="223962"/>
                  </a:lnTo>
                  <a:lnTo>
                    <a:pt x="41463" y="216014"/>
                  </a:lnTo>
                  <a:lnTo>
                    <a:pt x="52846" y="173245"/>
                  </a:lnTo>
                  <a:lnTo>
                    <a:pt x="60881" y="159386"/>
                  </a:lnTo>
                  <a:lnTo>
                    <a:pt x="75895" y="145062"/>
                  </a:lnTo>
                  <a:lnTo>
                    <a:pt x="82649" y="141216"/>
                  </a:lnTo>
                  <a:lnTo>
                    <a:pt x="86850" y="142307"/>
                  </a:lnTo>
                  <a:lnTo>
                    <a:pt x="97161" y="149164"/>
                  </a:lnTo>
                  <a:lnTo>
                    <a:pt x="111495" y="164924"/>
                  </a:lnTo>
                  <a:lnTo>
                    <a:pt x="116581" y="178736"/>
                  </a:lnTo>
                  <a:lnTo>
                    <a:pt x="117937" y="186370"/>
                  </a:lnTo>
                  <a:lnTo>
                    <a:pt x="113104" y="213970"/>
                  </a:lnTo>
                  <a:lnTo>
                    <a:pt x="104596" y="228521"/>
                  </a:lnTo>
                  <a:lnTo>
                    <a:pt x="93759" y="238987"/>
                  </a:lnTo>
                  <a:lnTo>
                    <a:pt x="81887" y="245990"/>
                  </a:lnTo>
                  <a:lnTo>
                    <a:pt x="65792" y="245810"/>
                  </a:lnTo>
                  <a:lnTo>
                    <a:pt x="56562" y="243786"/>
                  </a:lnTo>
                  <a:lnTo>
                    <a:pt x="49702" y="240320"/>
                  </a:lnTo>
                  <a:lnTo>
                    <a:pt x="40199" y="230825"/>
                  </a:lnTo>
                  <a:lnTo>
                    <a:pt x="31750" y="19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31"/>
            <p:cNvSpPr/>
            <p:nvPr>
              <p:custDataLst>
                <p:tags r:id="rId73"/>
              </p:custDataLst>
            </p:nvPr>
          </p:nvSpPr>
          <p:spPr>
            <a:xfrm>
              <a:off x="3238500" y="495300"/>
              <a:ext cx="73922" cy="266701"/>
            </a:xfrm>
            <a:custGeom>
              <a:avLst/>
              <a:gdLst/>
              <a:ahLst/>
              <a:cxnLst/>
              <a:rect l="0" t="0" r="0" b="0"/>
              <a:pathLst>
                <a:path w="73922" h="266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5040" y="18951"/>
                  </a:lnTo>
                  <a:lnTo>
                    <a:pt x="53958" y="61457"/>
                  </a:lnTo>
                  <a:lnTo>
                    <a:pt x="66315" y="83053"/>
                  </a:lnTo>
                  <a:lnTo>
                    <a:pt x="73271" y="113195"/>
                  </a:lnTo>
                  <a:lnTo>
                    <a:pt x="73921" y="152465"/>
                  </a:lnTo>
                  <a:lnTo>
                    <a:pt x="65804" y="192557"/>
                  </a:lnTo>
                  <a:lnTo>
                    <a:pt x="48538" y="230261"/>
                  </a:lnTo>
                  <a:lnTo>
                    <a:pt x="37094" y="247682"/>
                  </a:lnTo>
                  <a:lnTo>
                    <a:pt x="127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65"/>
          <p:cNvGrpSpPr/>
          <p:nvPr/>
        </p:nvGrpSpPr>
        <p:grpSpPr>
          <a:xfrm>
            <a:off x="4092379" y="431822"/>
            <a:ext cx="219272" cy="304779"/>
            <a:chOff x="4092379" y="431822"/>
            <a:chExt cx="219272" cy="304779"/>
          </a:xfrm>
        </p:grpSpPr>
        <p:sp>
          <p:nvSpPr>
            <p:cNvPr id="18" name="SMARTInkShape-2732"/>
            <p:cNvSpPr/>
            <p:nvPr>
              <p:custDataLst>
                <p:tags r:id="rId65"/>
              </p:custDataLst>
            </p:nvPr>
          </p:nvSpPr>
          <p:spPr>
            <a:xfrm>
              <a:off x="4108450" y="6413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7543" y="51434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33"/>
            <p:cNvSpPr/>
            <p:nvPr>
              <p:custDataLst>
                <p:tags r:id="rId66"/>
              </p:custDataLst>
            </p:nvPr>
          </p:nvSpPr>
          <p:spPr>
            <a:xfrm>
              <a:off x="4092379" y="546100"/>
              <a:ext cx="9722" cy="38101"/>
            </a:xfrm>
            <a:custGeom>
              <a:avLst/>
              <a:gdLst/>
              <a:ahLst/>
              <a:cxnLst/>
              <a:rect l="0" t="0" r="0" b="0"/>
              <a:pathLst>
                <a:path w="9722" h="38101">
                  <a:moveTo>
                    <a:pt x="3371" y="38100"/>
                  </a:moveTo>
                  <a:lnTo>
                    <a:pt x="3371" y="38100"/>
                  </a:lnTo>
                  <a:lnTo>
                    <a:pt x="2665" y="16438"/>
                  </a:lnTo>
                  <a:lnTo>
                    <a:pt x="0" y="8246"/>
                  </a:lnTo>
                  <a:lnTo>
                    <a:pt x="418" y="5498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34"/>
            <p:cNvSpPr/>
            <p:nvPr>
              <p:custDataLst>
                <p:tags r:id="rId67"/>
              </p:custDataLst>
            </p:nvPr>
          </p:nvSpPr>
          <p:spPr>
            <a:xfrm>
              <a:off x="4198420" y="431822"/>
              <a:ext cx="43119" cy="304779"/>
            </a:xfrm>
            <a:custGeom>
              <a:avLst/>
              <a:gdLst/>
              <a:ahLst/>
              <a:cxnLst/>
              <a:rect l="0" t="0" r="0" b="0"/>
              <a:pathLst>
                <a:path w="43119" h="304779">
                  <a:moveTo>
                    <a:pt x="37030" y="31728"/>
                  </a:moveTo>
                  <a:lnTo>
                    <a:pt x="37030" y="31728"/>
                  </a:lnTo>
                  <a:lnTo>
                    <a:pt x="40401" y="28357"/>
                  </a:lnTo>
                  <a:lnTo>
                    <a:pt x="42056" y="22939"/>
                  </a:lnTo>
                  <a:lnTo>
                    <a:pt x="43118" y="11334"/>
                  </a:lnTo>
                  <a:lnTo>
                    <a:pt x="39931" y="1069"/>
                  </a:lnTo>
                  <a:lnTo>
                    <a:pt x="37553" y="0"/>
                  </a:lnTo>
                  <a:lnTo>
                    <a:pt x="34557" y="698"/>
                  </a:lnTo>
                  <a:lnTo>
                    <a:pt x="31147" y="2575"/>
                  </a:lnTo>
                  <a:lnTo>
                    <a:pt x="11879" y="29523"/>
                  </a:lnTo>
                  <a:lnTo>
                    <a:pt x="5155" y="43448"/>
                  </a:lnTo>
                  <a:lnTo>
                    <a:pt x="774" y="80043"/>
                  </a:lnTo>
                  <a:lnTo>
                    <a:pt x="0" y="125520"/>
                  </a:lnTo>
                  <a:lnTo>
                    <a:pt x="4108" y="169193"/>
                  </a:lnTo>
                  <a:lnTo>
                    <a:pt x="9087" y="210904"/>
                  </a:lnTo>
                  <a:lnTo>
                    <a:pt x="13009" y="249154"/>
                  </a:lnTo>
                  <a:lnTo>
                    <a:pt x="17980" y="30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35"/>
            <p:cNvSpPr/>
            <p:nvPr>
              <p:custDataLst>
                <p:tags r:id="rId68"/>
              </p:custDataLst>
            </p:nvPr>
          </p:nvSpPr>
          <p:spPr>
            <a:xfrm>
              <a:off x="4154306" y="596900"/>
              <a:ext cx="157345" cy="95251"/>
            </a:xfrm>
            <a:custGeom>
              <a:avLst/>
              <a:gdLst/>
              <a:ahLst/>
              <a:cxnLst/>
              <a:rect l="0" t="0" r="0" b="0"/>
              <a:pathLst>
                <a:path w="157345" h="95251">
                  <a:moveTo>
                    <a:pt x="17644" y="95250"/>
                  </a:moveTo>
                  <a:lnTo>
                    <a:pt x="17644" y="95250"/>
                  </a:lnTo>
                  <a:lnTo>
                    <a:pt x="3338" y="80944"/>
                  </a:lnTo>
                  <a:lnTo>
                    <a:pt x="702" y="74546"/>
                  </a:lnTo>
                  <a:lnTo>
                    <a:pt x="0" y="70864"/>
                  </a:lnTo>
                  <a:lnTo>
                    <a:pt x="8626" y="59247"/>
                  </a:lnTo>
                  <a:lnTo>
                    <a:pt x="24219" y="46087"/>
                  </a:lnTo>
                  <a:lnTo>
                    <a:pt x="53537" y="31451"/>
                  </a:lnTo>
                  <a:lnTo>
                    <a:pt x="101012" y="17946"/>
                  </a:lnTo>
                  <a:lnTo>
                    <a:pt x="157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66"/>
          <p:cNvGrpSpPr/>
          <p:nvPr/>
        </p:nvGrpSpPr>
        <p:grpSpPr>
          <a:xfrm>
            <a:off x="5073650" y="437739"/>
            <a:ext cx="1028701" cy="375062"/>
            <a:chOff x="5073650" y="437739"/>
            <a:chExt cx="1028701" cy="375062"/>
          </a:xfrm>
        </p:grpSpPr>
        <p:sp>
          <p:nvSpPr>
            <p:cNvPr id="23" name="SMARTInkShape-2736"/>
            <p:cNvSpPr/>
            <p:nvPr>
              <p:custDataLst>
                <p:tags r:id="rId59"/>
              </p:custDataLst>
            </p:nvPr>
          </p:nvSpPr>
          <p:spPr>
            <a:xfrm>
              <a:off x="5073650" y="438978"/>
              <a:ext cx="85548" cy="336387"/>
            </a:xfrm>
            <a:custGeom>
              <a:avLst/>
              <a:gdLst/>
              <a:ahLst/>
              <a:cxnLst/>
              <a:rect l="0" t="0" r="0" b="0"/>
              <a:pathLst>
                <a:path w="85548" h="336387">
                  <a:moveTo>
                    <a:pt x="0" y="119822"/>
                  </a:moveTo>
                  <a:lnTo>
                    <a:pt x="0" y="119822"/>
                  </a:lnTo>
                  <a:lnTo>
                    <a:pt x="0" y="114355"/>
                  </a:lnTo>
                  <a:lnTo>
                    <a:pt x="6907" y="158078"/>
                  </a:lnTo>
                  <a:lnTo>
                    <a:pt x="14927" y="198561"/>
                  </a:lnTo>
                  <a:lnTo>
                    <a:pt x="25414" y="244778"/>
                  </a:lnTo>
                  <a:lnTo>
                    <a:pt x="33870" y="292123"/>
                  </a:lnTo>
                  <a:lnTo>
                    <a:pt x="37728" y="336386"/>
                  </a:lnTo>
                  <a:lnTo>
                    <a:pt x="37146" y="335459"/>
                  </a:lnTo>
                  <a:lnTo>
                    <a:pt x="27247" y="289687"/>
                  </a:lnTo>
                  <a:lnTo>
                    <a:pt x="20879" y="242406"/>
                  </a:lnTo>
                  <a:lnTo>
                    <a:pt x="19157" y="205348"/>
                  </a:lnTo>
                  <a:lnTo>
                    <a:pt x="16040" y="163008"/>
                  </a:lnTo>
                  <a:lnTo>
                    <a:pt x="13690" y="119134"/>
                  </a:lnTo>
                  <a:lnTo>
                    <a:pt x="12896" y="73250"/>
                  </a:lnTo>
                  <a:lnTo>
                    <a:pt x="14620" y="31679"/>
                  </a:lnTo>
                  <a:lnTo>
                    <a:pt x="21501" y="12096"/>
                  </a:lnTo>
                  <a:lnTo>
                    <a:pt x="24917" y="5672"/>
                  </a:lnTo>
                  <a:lnTo>
                    <a:pt x="30017" y="2094"/>
                  </a:lnTo>
                  <a:lnTo>
                    <a:pt x="43209" y="0"/>
                  </a:lnTo>
                  <a:lnTo>
                    <a:pt x="56598" y="5185"/>
                  </a:lnTo>
                  <a:lnTo>
                    <a:pt x="63132" y="9530"/>
                  </a:lnTo>
                  <a:lnTo>
                    <a:pt x="74155" y="25648"/>
                  </a:lnTo>
                  <a:lnTo>
                    <a:pt x="82347" y="47628"/>
                  </a:lnTo>
                  <a:lnTo>
                    <a:pt x="85547" y="87064"/>
                  </a:lnTo>
                  <a:lnTo>
                    <a:pt x="76583" y="131147"/>
                  </a:lnTo>
                  <a:lnTo>
                    <a:pt x="66200" y="153046"/>
                  </a:lnTo>
                  <a:lnTo>
                    <a:pt x="51600" y="171764"/>
                  </a:lnTo>
                  <a:lnTo>
                    <a:pt x="34025" y="184410"/>
                  </a:lnTo>
                  <a:lnTo>
                    <a:pt x="19050" y="189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37"/>
            <p:cNvSpPr/>
            <p:nvPr>
              <p:custDataLst>
                <p:tags r:id="rId60"/>
              </p:custDataLst>
            </p:nvPr>
          </p:nvSpPr>
          <p:spPr>
            <a:xfrm>
              <a:off x="5162550" y="584200"/>
              <a:ext cx="107951" cy="199189"/>
            </a:xfrm>
            <a:custGeom>
              <a:avLst/>
              <a:gdLst/>
              <a:ahLst/>
              <a:cxnLst/>
              <a:rect l="0" t="0" r="0" b="0"/>
              <a:pathLst>
                <a:path w="107951" h="199189">
                  <a:moveTo>
                    <a:pt x="0" y="44450"/>
                  </a:moveTo>
                  <a:lnTo>
                    <a:pt x="0" y="44450"/>
                  </a:lnTo>
                  <a:lnTo>
                    <a:pt x="11933" y="39424"/>
                  </a:lnTo>
                  <a:lnTo>
                    <a:pt x="21015" y="38361"/>
                  </a:lnTo>
                  <a:lnTo>
                    <a:pt x="23182" y="40391"/>
                  </a:lnTo>
                  <a:lnTo>
                    <a:pt x="45002" y="82350"/>
                  </a:lnTo>
                  <a:lnTo>
                    <a:pt x="61492" y="124844"/>
                  </a:lnTo>
                  <a:lnTo>
                    <a:pt x="67374" y="146509"/>
                  </a:lnTo>
                  <a:lnTo>
                    <a:pt x="64291" y="175905"/>
                  </a:lnTo>
                  <a:lnTo>
                    <a:pt x="60794" y="189658"/>
                  </a:lnTo>
                  <a:lnTo>
                    <a:pt x="58169" y="194172"/>
                  </a:lnTo>
                  <a:lnTo>
                    <a:pt x="55006" y="197181"/>
                  </a:lnTo>
                  <a:lnTo>
                    <a:pt x="51488" y="199188"/>
                  </a:lnTo>
                  <a:lnTo>
                    <a:pt x="48436" y="196997"/>
                  </a:lnTo>
                  <a:lnTo>
                    <a:pt x="43164" y="185156"/>
                  </a:lnTo>
                  <a:lnTo>
                    <a:pt x="39100" y="147399"/>
                  </a:lnTo>
                  <a:lnTo>
                    <a:pt x="39808" y="107958"/>
                  </a:lnTo>
                  <a:lnTo>
                    <a:pt x="47622" y="68520"/>
                  </a:lnTo>
                  <a:lnTo>
                    <a:pt x="52444" y="52561"/>
                  </a:lnTo>
                  <a:lnTo>
                    <a:pt x="69240" y="28901"/>
                  </a:lnTo>
                  <a:lnTo>
                    <a:pt x="90060" y="1083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38"/>
            <p:cNvSpPr/>
            <p:nvPr>
              <p:custDataLst>
                <p:tags r:id="rId61"/>
              </p:custDataLst>
            </p:nvPr>
          </p:nvSpPr>
          <p:spPr>
            <a:xfrm>
              <a:off x="5372958" y="437739"/>
              <a:ext cx="113443" cy="375062"/>
            </a:xfrm>
            <a:custGeom>
              <a:avLst/>
              <a:gdLst/>
              <a:ahLst/>
              <a:cxnLst/>
              <a:rect l="0" t="0" r="0" b="0"/>
              <a:pathLst>
                <a:path w="113443" h="375062">
                  <a:moveTo>
                    <a:pt x="113442" y="38511"/>
                  </a:moveTo>
                  <a:lnTo>
                    <a:pt x="113442" y="38511"/>
                  </a:lnTo>
                  <a:lnTo>
                    <a:pt x="104603" y="17463"/>
                  </a:lnTo>
                  <a:lnTo>
                    <a:pt x="94932" y="7755"/>
                  </a:lnTo>
                  <a:lnTo>
                    <a:pt x="88402" y="3190"/>
                  </a:lnTo>
                  <a:lnTo>
                    <a:pt x="75502" y="0"/>
                  </a:lnTo>
                  <a:lnTo>
                    <a:pt x="69098" y="137"/>
                  </a:lnTo>
                  <a:lnTo>
                    <a:pt x="63418" y="3756"/>
                  </a:lnTo>
                  <a:lnTo>
                    <a:pt x="39740" y="41208"/>
                  </a:lnTo>
                  <a:lnTo>
                    <a:pt x="26771" y="83054"/>
                  </a:lnTo>
                  <a:lnTo>
                    <a:pt x="17363" y="122186"/>
                  </a:lnTo>
                  <a:lnTo>
                    <a:pt x="10106" y="159494"/>
                  </a:lnTo>
                  <a:lnTo>
                    <a:pt x="2039" y="203416"/>
                  </a:lnTo>
                  <a:lnTo>
                    <a:pt x="0" y="248238"/>
                  </a:lnTo>
                  <a:lnTo>
                    <a:pt x="102" y="283078"/>
                  </a:lnTo>
                  <a:lnTo>
                    <a:pt x="4992" y="321623"/>
                  </a:lnTo>
                  <a:lnTo>
                    <a:pt x="11385" y="342374"/>
                  </a:lnTo>
                  <a:lnTo>
                    <a:pt x="26455" y="359122"/>
                  </a:lnTo>
                  <a:lnTo>
                    <a:pt x="45148" y="370799"/>
                  </a:lnTo>
                  <a:lnTo>
                    <a:pt x="75342" y="37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39"/>
            <p:cNvSpPr/>
            <p:nvPr>
              <p:custDataLst>
                <p:tags r:id="rId62"/>
              </p:custDataLst>
            </p:nvPr>
          </p:nvSpPr>
          <p:spPr>
            <a:xfrm>
              <a:off x="5537765" y="551733"/>
              <a:ext cx="208986" cy="259945"/>
            </a:xfrm>
            <a:custGeom>
              <a:avLst/>
              <a:gdLst/>
              <a:ahLst/>
              <a:cxnLst/>
              <a:rect l="0" t="0" r="0" b="0"/>
              <a:pathLst>
                <a:path w="208986" h="259945">
                  <a:moveTo>
                    <a:pt x="88335" y="32467"/>
                  </a:moveTo>
                  <a:lnTo>
                    <a:pt x="88335" y="32467"/>
                  </a:lnTo>
                  <a:lnTo>
                    <a:pt x="88335" y="18161"/>
                  </a:lnTo>
                  <a:lnTo>
                    <a:pt x="86453" y="13644"/>
                  </a:lnTo>
                  <a:lnTo>
                    <a:pt x="83971" y="9285"/>
                  </a:lnTo>
                  <a:lnTo>
                    <a:pt x="82868" y="4995"/>
                  </a:lnTo>
                  <a:lnTo>
                    <a:pt x="81162" y="3569"/>
                  </a:lnTo>
                  <a:lnTo>
                    <a:pt x="75504" y="1985"/>
                  </a:lnTo>
                  <a:lnTo>
                    <a:pt x="68286" y="3162"/>
                  </a:lnTo>
                  <a:lnTo>
                    <a:pt x="64385" y="4464"/>
                  </a:lnTo>
                  <a:lnTo>
                    <a:pt x="48784" y="23151"/>
                  </a:lnTo>
                  <a:lnTo>
                    <a:pt x="28912" y="61776"/>
                  </a:lnTo>
                  <a:lnTo>
                    <a:pt x="12873" y="97125"/>
                  </a:lnTo>
                  <a:lnTo>
                    <a:pt x="2298" y="141351"/>
                  </a:lnTo>
                  <a:lnTo>
                    <a:pt x="0" y="181210"/>
                  </a:lnTo>
                  <a:lnTo>
                    <a:pt x="1391" y="223531"/>
                  </a:lnTo>
                  <a:lnTo>
                    <a:pt x="2855" y="231810"/>
                  </a:lnTo>
                  <a:lnTo>
                    <a:pt x="12009" y="246653"/>
                  </a:lnTo>
                  <a:lnTo>
                    <a:pt x="18401" y="253574"/>
                  </a:lnTo>
                  <a:lnTo>
                    <a:pt x="24779" y="257483"/>
                  </a:lnTo>
                  <a:lnTo>
                    <a:pt x="37510" y="259944"/>
                  </a:lnTo>
                  <a:lnTo>
                    <a:pt x="52105" y="254924"/>
                  </a:lnTo>
                  <a:lnTo>
                    <a:pt x="65883" y="246342"/>
                  </a:lnTo>
                  <a:lnTo>
                    <a:pt x="74358" y="237824"/>
                  </a:lnTo>
                  <a:lnTo>
                    <a:pt x="94982" y="199875"/>
                  </a:lnTo>
                  <a:lnTo>
                    <a:pt x="107551" y="161875"/>
                  </a:lnTo>
                  <a:lnTo>
                    <a:pt x="112514" y="117035"/>
                  </a:lnTo>
                  <a:lnTo>
                    <a:pt x="110123" y="74728"/>
                  </a:lnTo>
                  <a:lnTo>
                    <a:pt x="97081" y="32897"/>
                  </a:lnTo>
                  <a:lnTo>
                    <a:pt x="86578" y="16430"/>
                  </a:lnTo>
                  <a:lnTo>
                    <a:pt x="71091" y="5819"/>
                  </a:lnTo>
                  <a:lnTo>
                    <a:pt x="53860" y="162"/>
                  </a:lnTo>
                  <a:lnTo>
                    <a:pt x="39146" y="0"/>
                  </a:lnTo>
                  <a:lnTo>
                    <a:pt x="25550" y="7924"/>
                  </a:lnTo>
                  <a:lnTo>
                    <a:pt x="14569" y="19442"/>
                  </a:lnTo>
                  <a:lnTo>
                    <a:pt x="9689" y="29265"/>
                  </a:lnTo>
                  <a:lnTo>
                    <a:pt x="3570" y="52842"/>
                  </a:lnTo>
                  <a:lnTo>
                    <a:pt x="7402" y="92283"/>
                  </a:lnTo>
                  <a:lnTo>
                    <a:pt x="20846" y="126233"/>
                  </a:lnTo>
                  <a:lnTo>
                    <a:pt x="32234" y="139522"/>
                  </a:lnTo>
                  <a:lnTo>
                    <a:pt x="47173" y="148486"/>
                  </a:lnTo>
                  <a:lnTo>
                    <a:pt x="83352" y="160760"/>
                  </a:lnTo>
                  <a:lnTo>
                    <a:pt x="123234" y="167768"/>
                  </a:lnTo>
                  <a:lnTo>
                    <a:pt x="155982" y="164592"/>
                  </a:lnTo>
                  <a:lnTo>
                    <a:pt x="208985" y="1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40"/>
            <p:cNvSpPr/>
            <p:nvPr>
              <p:custDataLst>
                <p:tags r:id="rId63"/>
              </p:custDataLst>
            </p:nvPr>
          </p:nvSpPr>
          <p:spPr>
            <a:xfrm>
              <a:off x="5941146" y="566294"/>
              <a:ext cx="123105" cy="217068"/>
            </a:xfrm>
            <a:custGeom>
              <a:avLst/>
              <a:gdLst/>
              <a:ahLst/>
              <a:cxnLst/>
              <a:rect l="0" t="0" r="0" b="0"/>
              <a:pathLst>
                <a:path w="123105" h="217068">
                  <a:moveTo>
                    <a:pt x="123104" y="11556"/>
                  </a:moveTo>
                  <a:lnTo>
                    <a:pt x="123104" y="11556"/>
                  </a:lnTo>
                  <a:lnTo>
                    <a:pt x="123104" y="2718"/>
                  </a:lnTo>
                  <a:lnTo>
                    <a:pt x="121692" y="1430"/>
                  </a:lnTo>
                  <a:lnTo>
                    <a:pt x="116362" y="0"/>
                  </a:lnTo>
                  <a:lnTo>
                    <a:pt x="112964" y="1030"/>
                  </a:lnTo>
                  <a:lnTo>
                    <a:pt x="95492" y="14703"/>
                  </a:lnTo>
                  <a:lnTo>
                    <a:pt x="51873" y="61095"/>
                  </a:lnTo>
                  <a:lnTo>
                    <a:pt x="19318" y="101318"/>
                  </a:lnTo>
                  <a:lnTo>
                    <a:pt x="8548" y="126503"/>
                  </a:lnTo>
                  <a:lnTo>
                    <a:pt x="0" y="169571"/>
                  </a:lnTo>
                  <a:lnTo>
                    <a:pt x="893" y="186207"/>
                  </a:lnTo>
                  <a:lnTo>
                    <a:pt x="11167" y="200657"/>
                  </a:lnTo>
                  <a:lnTo>
                    <a:pt x="26788" y="212017"/>
                  </a:lnTo>
                  <a:lnTo>
                    <a:pt x="43138" y="217067"/>
                  </a:lnTo>
                  <a:lnTo>
                    <a:pt x="74951" y="213167"/>
                  </a:lnTo>
                  <a:lnTo>
                    <a:pt x="123104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41"/>
            <p:cNvSpPr/>
            <p:nvPr>
              <p:custDataLst>
                <p:tags r:id="rId64"/>
              </p:custDataLst>
            </p:nvPr>
          </p:nvSpPr>
          <p:spPr>
            <a:xfrm>
              <a:off x="5977820" y="679450"/>
              <a:ext cx="124531" cy="38101"/>
            </a:xfrm>
            <a:custGeom>
              <a:avLst/>
              <a:gdLst/>
              <a:ahLst/>
              <a:cxnLst/>
              <a:rect l="0" t="0" r="0" b="0"/>
              <a:pathLst>
                <a:path w="124531" h="38101">
                  <a:moveTo>
                    <a:pt x="16580" y="38100"/>
                  </a:moveTo>
                  <a:lnTo>
                    <a:pt x="16580" y="38100"/>
                  </a:lnTo>
                  <a:lnTo>
                    <a:pt x="178" y="32633"/>
                  </a:lnTo>
                  <a:lnTo>
                    <a:pt x="0" y="32338"/>
                  </a:lnTo>
                  <a:lnTo>
                    <a:pt x="1686" y="32012"/>
                  </a:lnTo>
                  <a:lnTo>
                    <a:pt x="44136" y="26696"/>
                  </a:lnTo>
                  <a:lnTo>
                    <a:pt x="83150" y="19512"/>
                  </a:lnTo>
                  <a:lnTo>
                    <a:pt x="124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67"/>
          <p:cNvGrpSpPr/>
          <p:nvPr/>
        </p:nvGrpSpPr>
        <p:grpSpPr>
          <a:xfrm>
            <a:off x="6327933" y="434779"/>
            <a:ext cx="648174" cy="358972"/>
            <a:chOff x="6327933" y="434779"/>
            <a:chExt cx="648174" cy="358972"/>
          </a:xfrm>
        </p:grpSpPr>
        <p:sp>
          <p:nvSpPr>
            <p:cNvPr id="30" name="SMARTInkShape-2742"/>
            <p:cNvSpPr/>
            <p:nvPr>
              <p:custDataLst>
                <p:tags r:id="rId53"/>
              </p:custDataLst>
            </p:nvPr>
          </p:nvSpPr>
          <p:spPr>
            <a:xfrm>
              <a:off x="6327933" y="518880"/>
              <a:ext cx="130018" cy="250286"/>
            </a:xfrm>
            <a:custGeom>
              <a:avLst/>
              <a:gdLst/>
              <a:ahLst/>
              <a:cxnLst/>
              <a:rect l="0" t="0" r="0" b="0"/>
              <a:pathLst>
                <a:path w="130018" h="250286">
                  <a:moveTo>
                    <a:pt x="130017" y="8170"/>
                  </a:moveTo>
                  <a:lnTo>
                    <a:pt x="130017" y="8170"/>
                  </a:lnTo>
                  <a:lnTo>
                    <a:pt x="126646" y="1428"/>
                  </a:lnTo>
                  <a:lnTo>
                    <a:pt x="124947" y="148"/>
                  </a:lnTo>
                  <a:lnTo>
                    <a:pt x="123110" y="0"/>
                  </a:lnTo>
                  <a:lnTo>
                    <a:pt x="115270" y="1281"/>
                  </a:lnTo>
                  <a:lnTo>
                    <a:pt x="98129" y="3160"/>
                  </a:lnTo>
                  <a:lnTo>
                    <a:pt x="75334" y="12644"/>
                  </a:lnTo>
                  <a:lnTo>
                    <a:pt x="54548" y="29957"/>
                  </a:lnTo>
                  <a:lnTo>
                    <a:pt x="32325" y="62934"/>
                  </a:lnTo>
                  <a:lnTo>
                    <a:pt x="13980" y="103733"/>
                  </a:lnTo>
                  <a:lnTo>
                    <a:pt x="4477" y="141895"/>
                  </a:lnTo>
                  <a:lnTo>
                    <a:pt x="0" y="180123"/>
                  </a:lnTo>
                  <a:lnTo>
                    <a:pt x="3927" y="219202"/>
                  </a:lnTo>
                  <a:lnTo>
                    <a:pt x="12593" y="235077"/>
                  </a:lnTo>
                  <a:lnTo>
                    <a:pt x="27263" y="244955"/>
                  </a:lnTo>
                  <a:lnTo>
                    <a:pt x="45543" y="250285"/>
                  </a:lnTo>
                  <a:lnTo>
                    <a:pt x="85567" y="24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43"/>
            <p:cNvSpPr/>
            <p:nvPr>
              <p:custDataLst>
                <p:tags r:id="rId54"/>
              </p:custDataLst>
            </p:nvPr>
          </p:nvSpPr>
          <p:spPr>
            <a:xfrm>
              <a:off x="6441568" y="626130"/>
              <a:ext cx="137033" cy="99012"/>
            </a:xfrm>
            <a:custGeom>
              <a:avLst/>
              <a:gdLst/>
              <a:ahLst/>
              <a:cxnLst/>
              <a:rect l="0" t="0" r="0" b="0"/>
              <a:pathLst>
                <a:path w="137033" h="99012">
                  <a:moveTo>
                    <a:pt x="92582" y="21570"/>
                  </a:moveTo>
                  <a:lnTo>
                    <a:pt x="92582" y="21570"/>
                  </a:lnTo>
                  <a:lnTo>
                    <a:pt x="89211" y="14828"/>
                  </a:lnTo>
                  <a:lnTo>
                    <a:pt x="83793" y="9637"/>
                  </a:lnTo>
                  <a:lnTo>
                    <a:pt x="70928" y="2747"/>
                  </a:lnTo>
                  <a:lnTo>
                    <a:pt x="65446" y="555"/>
                  </a:lnTo>
                  <a:lnTo>
                    <a:pt x="51829" y="0"/>
                  </a:lnTo>
                  <a:lnTo>
                    <a:pt x="44247" y="840"/>
                  </a:lnTo>
                  <a:lnTo>
                    <a:pt x="30177" y="9299"/>
                  </a:lnTo>
                  <a:lnTo>
                    <a:pt x="7269" y="34355"/>
                  </a:lnTo>
                  <a:lnTo>
                    <a:pt x="1748" y="50771"/>
                  </a:lnTo>
                  <a:lnTo>
                    <a:pt x="0" y="68415"/>
                  </a:lnTo>
                  <a:lnTo>
                    <a:pt x="1575" y="83312"/>
                  </a:lnTo>
                  <a:lnTo>
                    <a:pt x="5805" y="88837"/>
                  </a:lnTo>
                  <a:lnTo>
                    <a:pt x="19912" y="96857"/>
                  </a:lnTo>
                  <a:lnTo>
                    <a:pt x="32297" y="99011"/>
                  </a:lnTo>
                  <a:lnTo>
                    <a:pt x="37576" y="98597"/>
                  </a:lnTo>
                  <a:lnTo>
                    <a:pt x="49085" y="92493"/>
                  </a:lnTo>
                  <a:lnTo>
                    <a:pt x="65582" y="77156"/>
                  </a:lnTo>
                  <a:lnTo>
                    <a:pt x="82362" y="52539"/>
                  </a:lnTo>
                  <a:lnTo>
                    <a:pt x="85085" y="45171"/>
                  </a:lnTo>
                  <a:lnTo>
                    <a:pt x="85468" y="45065"/>
                  </a:lnTo>
                  <a:lnTo>
                    <a:pt x="85722" y="45700"/>
                  </a:lnTo>
                  <a:lnTo>
                    <a:pt x="114767" y="80547"/>
                  </a:lnTo>
                  <a:lnTo>
                    <a:pt x="137032" y="97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44"/>
            <p:cNvSpPr/>
            <p:nvPr>
              <p:custDataLst>
                <p:tags r:id="rId55"/>
              </p:custDataLst>
            </p:nvPr>
          </p:nvSpPr>
          <p:spPr>
            <a:xfrm>
              <a:off x="6610350" y="7493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4" y="2026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45"/>
            <p:cNvSpPr/>
            <p:nvPr>
              <p:custDataLst>
                <p:tags r:id="rId56"/>
              </p:custDataLst>
            </p:nvPr>
          </p:nvSpPr>
          <p:spPr>
            <a:xfrm>
              <a:off x="6718300" y="539750"/>
              <a:ext cx="75169" cy="234970"/>
            </a:xfrm>
            <a:custGeom>
              <a:avLst/>
              <a:gdLst/>
              <a:ahLst/>
              <a:cxnLst/>
              <a:rect l="0" t="0" r="0" b="0"/>
              <a:pathLst>
                <a:path w="75169" h="234970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3892" y="1881"/>
                  </a:lnTo>
                  <a:lnTo>
                    <a:pt x="25065" y="20265"/>
                  </a:lnTo>
                  <a:lnTo>
                    <a:pt x="18666" y="29232"/>
                  </a:lnTo>
                  <a:lnTo>
                    <a:pt x="11097" y="52328"/>
                  </a:lnTo>
                  <a:lnTo>
                    <a:pt x="7287" y="97512"/>
                  </a:lnTo>
                  <a:lnTo>
                    <a:pt x="6628" y="136058"/>
                  </a:lnTo>
                  <a:lnTo>
                    <a:pt x="3015" y="183226"/>
                  </a:lnTo>
                  <a:lnTo>
                    <a:pt x="264" y="223316"/>
                  </a:lnTo>
                  <a:lnTo>
                    <a:pt x="881" y="223666"/>
                  </a:lnTo>
                  <a:lnTo>
                    <a:pt x="3449" y="220292"/>
                  </a:lnTo>
                  <a:lnTo>
                    <a:pt x="18304" y="178836"/>
                  </a:lnTo>
                  <a:lnTo>
                    <a:pt x="34843" y="145288"/>
                  </a:lnTo>
                  <a:lnTo>
                    <a:pt x="50305" y="132732"/>
                  </a:lnTo>
                  <a:lnTo>
                    <a:pt x="57165" y="129548"/>
                  </a:lnTo>
                  <a:lnTo>
                    <a:pt x="60688" y="130110"/>
                  </a:lnTo>
                  <a:lnTo>
                    <a:pt x="68364" y="134497"/>
                  </a:lnTo>
                  <a:lnTo>
                    <a:pt x="70976" y="139053"/>
                  </a:lnTo>
                  <a:lnTo>
                    <a:pt x="75168" y="164763"/>
                  </a:lnTo>
                  <a:lnTo>
                    <a:pt x="74330" y="178356"/>
                  </a:lnTo>
                  <a:lnTo>
                    <a:pt x="65219" y="201170"/>
                  </a:lnTo>
                  <a:lnTo>
                    <a:pt x="49428" y="220943"/>
                  </a:lnTo>
                  <a:lnTo>
                    <a:pt x="37491" y="231312"/>
                  </a:lnTo>
                  <a:lnTo>
                    <a:pt x="31344" y="233936"/>
                  </a:lnTo>
                  <a:lnTo>
                    <a:pt x="18869" y="234969"/>
                  </a:lnTo>
                  <a:lnTo>
                    <a:pt x="13991" y="23284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46"/>
            <p:cNvSpPr/>
            <p:nvPr>
              <p:custDataLst>
                <p:tags r:id="rId57"/>
              </p:custDataLst>
            </p:nvPr>
          </p:nvSpPr>
          <p:spPr>
            <a:xfrm>
              <a:off x="6838950" y="514350"/>
              <a:ext cx="36534" cy="254001"/>
            </a:xfrm>
            <a:custGeom>
              <a:avLst/>
              <a:gdLst/>
              <a:ahLst/>
              <a:cxnLst/>
              <a:rect l="0" t="0" r="0" b="0"/>
              <a:pathLst>
                <a:path w="36534" h="2540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798" y="2117"/>
                  </a:lnTo>
                  <a:lnTo>
                    <a:pt x="19773" y="10113"/>
                  </a:lnTo>
                  <a:lnTo>
                    <a:pt x="29358" y="52771"/>
                  </a:lnTo>
                  <a:lnTo>
                    <a:pt x="35196" y="93639"/>
                  </a:lnTo>
                  <a:lnTo>
                    <a:pt x="36533" y="131462"/>
                  </a:lnTo>
                  <a:lnTo>
                    <a:pt x="32903" y="174004"/>
                  </a:lnTo>
                  <a:lnTo>
                    <a:pt x="28329" y="208425"/>
                  </a:lnTo>
                  <a:lnTo>
                    <a:pt x="127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47"/>
            <p:cNvSpPr/>
            <p:nvPr>
              <p:custDataLst>
                <p:tags r:id="rId58"/>
              </p:custDataLst>
            </p:nvPr>
          </p:nvSpPr>
          <p:spPr>
            <a:xfrm>
              <a:off x="6908800" y="434779"/>
              <a:ext cx="67307" cy="327222"/>
            </a:xfrm>
            <a:custGeom>
              <a:avLst/>
              <a:gdLst/>
              <a:ahLst/>
              <a:cxnLst/>
              <a:rect l="0" t="0" r="0" b="0"/>
              <a:pathLst>
                <a:path w="67307" h="327222">
                  <a:moveTo>
                    <a:pt x="19050" y="3371"/>
                  </a:moveTo>
                  <a:lnTo>
                    <a:pt x="19050" y="3371"/>
                  </a:lnTo>
                  <a:lnTo>
                    <a:pt x="22420" y="0"/>
                  </a:lnTo>
                  <a:lnTo>
                    <a:pt x="25530" y="418"/>
                  </a:lnTo>
                  <a:lnTo>
                    <a:pt x="34630" y="4646"/>
                  </a:lnTo>
                  <a:lnTo>
                    <a:pt x="43848" y="18754"/>
                  </a:lnTo>
                  <a:lnTo>
                    <a:pt x="61264" y="65676"/>
                  </a:lnTo>
                  <a:lnTo>
                    <a:pt x="67306" y="111359"/>
                  </a:lnTo>
                  <a:lnTo>
                    <a:pt x="66837" y="145910"/>
                  </a:lnTo>
                  <a:lnTo>
                    <a:pt x="62607" y="191655"/>
                  </a:lnTo>
                  <a:lnTo>
                    <a:pt x="51240" y="230609"/>
                  </a:lnTo>
                  <a:lnTo>
                    <a:pt x="28857" y="277485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68"/>
          <p:cNvGrpSpPr/>
          <p:nvPr/>
        </p:nvGrpSpPr>
        <p:grpSpPr>
          <a:xfrm>
            <a:off x="7335655" y="548792"/>
            <a:ext cx="262316" cy="289409"/>
            <a:chOff x="7335655" y="548792"/>
            <a:chExt cx="262316" cy="289409"/>
          </a:xfrm>
        </p:grpSpPr>
        <p:sp>
          <p:nvSpPr>
            <p:cNvPr id="37" name="SMARTInkShape-2748"/>
            <p:cNvSpPr/>
            <p:nvPr>
              <p:custDataLst>
                <p:tags r:id="rId51"/>
              </p:custDataLst>
            </p:nvPr>
          </p:nvSpPr>
          <p:spPr>
            <a:xfrm>
              <a:off x="7404100" y="755650"/>
              <a:ext cx="193871" cy="82551"/>
            </a:xfrm>
            <a:custGeom>
              <a:avLst/>
              <a:gdLst/>
              <a:ahLst/>
              <a:cxnLst/>
              <a:rect l="0" t="0" r="0" b="0"/>
              <a:pathLst>
                <a:path w="193871" h="82551">
                  <a:moveTo>
                    <a:pt x="190500" y="0"/>
                  </a:moveTo>
                  <a:lnTo>
                    <a:pt x="190500" y="0"/>
                  </a:lnTo>
                  <a:lnTo>
                    <a:pt x="193870" y="0"/>
                  </a:lnTo>
                  <a:lnTo>
                    <a:pt x="193453" y="1411"/>
                  </a:lnTo>
                  <a:lnTo>
                    <a:pt x="189225" y="6742"/>
                  </a:lnTo>
                  <a:lnTo>
                    <a:pt x="148399" y="27612"/>
                  </a:lnTo>
                  <a:lnTo>
                    <a:pt x="100809" y="47866"/>
                  </a:lnTo>
                  <a:lnTo>
                    <a:pt x="59982" y="6471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49"/>
            <p:cNvSpPr/>
            <p:nvPr>
              <p:custDataLst>
                <p:tags r:id="rId52"/>
              </p:custDataLst>
            </p:nvPr>
          </p:nvSpPr>
          <p:spPr>
            <a:xfrm>
              <a:off x="7335655" y="548792"/>
              <a:ext cx="206587" cy="194159"/>
            </a:xfrm>
            <a:custGeom>
              <a:avLst/>
              <a:gdLst/>
              <a:ahLst/>
              <a:cxnLst/>
              <a:rect l="0" t="0" r="0" b="0"/>
              <a:pathLst>
                <a:path w="206587" h="194159">
                  <a:moveTo>
                    <a:pt x="17645" y="3658"/>
                  </a:moveTo>
                  <a:lnTo>
                    <a:pt x="17645" y="3658"/>
                  </a:lnTo>
                  <a:lnTo>
                    <a:pt x="10903" y="3658"/>
                  </a:lnTo>
                  <a:lnTo>
                    <a:pt x="5712" y="1777"/>
                  </a:lnTo>
                  <a:lnTo>
                    <a:pt x="3339" y="287"/>
                  </a:lnTo>
                  <a:lnTo>
                    <a:pt x="1758" y="0"/>
                  </a:lnTo>
                  <a:lnTo>
                    <a:pt x="704" y="513"/>
                  </a:lnTo>
                  <a:lnTo>
                    <a:pt x="0" y="1562"/>
                  </a:lnTo>
                  <a:lnTo>
                    <a:pt x="943" y="2966"/>
                  </a:lnTo>
                  <a:lnTo>
                    <a:pt x="5753" y="6408"/>
                  </a:lnTo>
                  <a:lnTo>
                    <a:pt x="43840" y="20204"/>
                  </a:lnTo>
                  <a:lnTo>
                    <a:pt x="81380" y="36548"/>
                  </a:lnTo>
                  <a:lnTo>
                    <a:pt x="119315" y="54796"/>
                  </a:lnTo>
                  <a:lnTo>
                    <a:pt x="163887" y="77524"/>
                  </a:lnTo>
                  <a:lnTo>
                    <a:pt x="194102" y="99045"/>
                  </a:lnTo>
                  <a:lnTo>
                    <a:pt x="202886" y="113530"/>
                  </a:lnTo>
                  <a:lnTo>
                    <a:pt x="206586" y="131227"/>
                  </a:lnTo>
                  <a:lnTo>
                    <a:pt x="202872" y="137388"/>
                  </a:lnTo>
                  <a:lnTo>
                    <a:pt x="187457" y="149877"/>
                  </a:lnTo>
                  <a:lnTo>
                    <a:pt x="143068" y="170072"/>
                  </a:lnTo>
                  <a:lnTo>
                    <a:pt x="99177" y="183886"/>
                  </a:lnTo>
                  <a:lnTo>
                    <a:pt x="56014" y="190404"/>
                  </a:lnTo>
                  <a:lnTo>
                    <a:pt x="17645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69"/>
          <p:cNvGrpSpPr/>
          <p:nvPr/>
        </p:nvGrpSpPr>
        <p:grpSpPr>
          <a:xfrm>
            <a:off x="7874263" y="528456"/>
            <a:ext cx="492346" cy="222415"/>
            <a:chOff x="7874263" y="528456"/>
            <a:chExt cx="492346" cy="222415"/>
          </a:xfrm>
        </p:grpSpPr>
        <p:sp>
          <p:nvSpPr>
            <p:cNvPr id="40" name="SMARTInkShape-2750"/>
            <p:cNvSpPr/>
            <p:nvPr>
              <p:custDataLst>
                <p:tags r:id="rId48"/>
              </p:custDataLst>
            </p:nvPr>
          </p:nvSpPr>
          <p:spPr>
            <a:xfrm>
              <a:off x="7976483" y="628650"/>
              <a:ext cx="151518" cy="37218"/>
            </a:xfrm>
            <a:custGeom>
              <a:avLst/>
              <a:gdLst/>
              <a:ahLst/>
              <a:cxnLst/>
              <a:rect l="0" t="0" r="0" b="0"/>
              <a:pathLst>
                <a:path w="151518" h="37218">
                  <a:moveTo>
                    <a:pt x="5467" y="31750"/>
                  </a:moveTo>
                  <a:lnTo>
                    <a:pt x="5467" y="31750"/>
                  </a:lnTo>
                  <a:lnTo>
                    <a:pt x="0" y="37217"/>
                  </a:lnTo>
                  <a:lnTo>
                    <a:pt x="2749" y="31097"/>
                  </a:lnTo>
                  <a:lnTo>
                    <a:pt x="11785" y="26050"/>
                  </a:lnTo>
                  <a:lnTo>
                    <a:pt x="55818" y="14902"/>
                  </a:lnTo>
                  <a:lnTo>
                    <a:pt x="98075" y="8492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51"/>
            <p:cNvSpPr/>
            <p:nvPr>
              <p:custDataLst>
                <p:tags r:id="rId49"/>
              </p:custDataLst>
            </p:nvPr>
          </p:nvSpPr>
          <p:spPr>
            <a:xfrm>
              <a:off x="7874263" y="539750"/>
              <a:ext cx="11555" cy="211121"/>
            </a:xfrm>
            <a:custGeom>
              <a:avLst/>
              <a:gdLst/>
              <a:ahLst/>
              <a:cxnLst/>
              <a:rect l="0" t="0" r="0" b="0"/>
              <a:pathLst>
                <a:path w="11555" h="211121">
                  <a:moveTo>
                    <a:pt x="6087" y="0"/>
                  </a:moveTo>
                  <a:lnTo>
                    <a:pt x="6087" y="0"/>
                  </a:lnTo>
                  <a:lnTo>
                    <a:pt x="9457" y="3371"/>
                  </a:lnTo>
                  <a:lnTo>
                    <a:pt x="11113" y="6907"/>
                  </a:lnTo>
                  <a:lnTo>
                    <a:pt x="11554" y="8838"/>
                  </a:lnTo>
                  <a:lnTo>
                    <a:pt x="6892" y="53182"/>
                  </a:lnTo>
                  <a:lnTo>
                    <a:pt x="6246" y="94152"/>
                  </a:lnTo>
                  <a:lnTo>
                    <a:pt x="2737" y="137108"/>
                  </a:lnTo>
                  <a:lnTo>
                    <a:pt x="0" y="181269"/>
                  </a:lnTo>
                  <a:lnTo>
                    <a:pt x="494" y="203206"/>
                  </a:lnTo>
                  <a:lnTo>
                    <a:pt x="3131" y="209788"/>
                  </a:lnTo>
                  <a:lnTo>
                    <a:pt x="4117" y="211120"/>
                  </a:lnTo>
                  <a:lnTo>
                    <a:pt x="608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52"/>
            <p:cNvSpPr/>
            <p:nvPr>
              <p:custDataLst>
                <p:tags r:id="rId50"/>
              </p:custDataLst>
            </p:nvPr>
          </p:nvSpPr>
          <p:spPr>
            <a:xfrm>
              <a:off x="8190228" y="528456"/>
              <a:ext cx="176381" cy="189095"/>
            </a:xfrm>
            <a:custGeom>
              <a:avLst/>
              <a:gdLst/>
              <a:ahLst/>
              <a:cxnLst/>
              <a:rect l="0" t="0" r="0" b="0"/>
              <a:pathLst>
                <a:path w="176381" h="189095">
                  <a:moveTo>
                    <a:pt x="172722" y="17644"/>
                  </a:moveTo>
                  <a:lnTo>
                    <a:pt x="172722" y="17644"/>
                  </a:lnTo>
                  <a:lnTo>
                    <a:pt x="176092" y="10902"/>
                  </a:lnTo>
                  <a:lnTo>
                    <a:pt x="176380" y="8210"/>
                  </a:lnTo>
                  <a:lnTo>
                    <a:pt x="173343" y="0"/>
                  </a:lnTo>
                  <a:lnTo>
                    <a:pt x="172431" y="237"/>
                  </a:lnTo>
                  <a:lnTo>
                    <a:pt x="169535" y="2382"/>
                  </a:lnTo>
                  <a:lnTo>
                    <a:pt x="167778" y="9450"/>
                  </a:lnTo>
                  <a:lnTo>
                    <a:pt x="164880" y="21763"/>
                  </a:lnTo>
                  <a:lnTo>
                    <a:pt x="147655" y="62280"/>
                  </a:lnTo>
                  <a:lnTo>
                    <a:pt x="130455" y="94351"/>
                  </a:lnTo>
                  <a:lnTo>
                    <a:pt x="90688" y="137456"/>
                  </a:lnTo>
                  <a:lnTo>
                    <a:pt x="71275" y="150354"/>
                  </a:lnTo>
                  <a:lnTo>
                    <a:pt x="52118" y="158644"/>
                  </a:lnTo>
                  <a:lnTo>
                    <a:pt x="35629" y="157687"/>
                  </a:lnTo>
                  <a:lnTo>
                    <a:pt x="26293" y="155456"/>
                  </a:lnTo>
                  <a:lnTo>
                    <a:pt x="19364" y="151852"/>
                  </a:lnTo>
                  <a:lnTo>
                    <a:pt x="9782" y="142203"/>
                  </a:lnTo>
                  <a:lnTo>
                    <a:pt x="423" y="128242"/>
                  </a:lnTo>
                  <a:lnTo>
                    <a:pt x="0" y="123126"/>
                  </a:lnTo>
                  <a:lnTo>
                    <a:pt x="3293" y="111797"/>
                  </a:lnTo>
                  <a:lnTo>
                    <a:pt x="7558" y="107929"/>
                  </a:lnTo>
                  <a:lnTo>
                    <a:pt x="19823" y="103632"/>
                  </a:lnTo>
                  <a:lnTo>
                    <a:pt x="39224" y="104584"/>
                  </a:lnTo>
                  <a:lnTo>
                    <a:pt x="77835" y="117001"/>
                  </a:lnTo>
                  <a:lnTo>
                    <a:pt x="124349" y="149943"/>
                  </a:lnTo>
                  <a:lnTo>
                    <a:pt x="141243" y="166413"/>
                  </a:lnTo>
                  <a:lnTo>
                    <a:pt x="150264" y="176191"/>
                  </a:lnTo>
                  <a:lnTo>
                    <a:pt x="172722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570"/>
          <p:cNvGrpSpPr/>
          <p:nvPr/>
        </p:nvGrpSpPr>
        <p:grpSpPr>
          <a:xfrm>
            <a:off x="2673350" y="920750"/>
            <a:ext cx="527051" cy="129637"/>
            <a:chOff x="2673350" y="920750"/>
            <a:chExt cx="527051" cy="129637"/>
          </a:xfrm>
        </p:grpSpPr>
        <p:sp>
          <p:nvSpPr>
            <p:cNvPr id="44" name="SMARTInkShape-2753"/>
            <p:cNvSpPr/>
            <p:nvPr>
              <p:custDataLst>
                <p:tags r:id="rId44"/>
              </p:custDataLst>
            </p:nvPr>
          </p:nvSpPr>
          <p:spPr>
            <a:xfrm>
              <a:off x="3067377" y="1035050"/>
              <a:ext cx="133024" cy="15337"/>
            </a:xfrm>
            <a:custGeom>
              <a:avLst/>
              <a:gdLst/>
              <a:ahLst/>
              <a:cxnLst/>
              <a:rect l="0" t="0" r="0" b="0"/>
              <a:pathLst>
                <a:path w="133024" h="15337">
                  <a:moveTo>
                    <a:pt x="12373" y="0"/>
                  </a:moveTo>
                  <a:lnTo>
                    <a:pt x="12373" y="0"/>
                  </a:lnTo>
                  <a:lnTo>
                    <a:pt x="6598" y="5070"/>
                  </a:lnTo>
                  <a:lnTo>
                    <a:pt x="164" y="8838"/>
                  </a:lnTo>
                  <a:lnTo>
                    <a:pt x="0" y="10831"/>
                  </a:lnTo>
                  <a:lnTo>
                    <a:pt x="2008" y="12865"/>
                  </a:lnTo>
                  <a:lnTo>
                    <a:pt x="5463" y="14927"/>
                  </a:lnTo>
                  <a:lnTo>
                    <a:pt x="16828" y="15336"/>
                  </a:lnTo>
                  <a:lnTo>
                    <a:pt x="62610" y="13047"/>
                  </a:lnTo>
                  <a:lnTo>
                    <a:pt x="108472" y="12746"/>
                  </a:lnTo>
                  <a:lnTo>
                    <a:pt x="1330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54"/>
            <p:cNvSpPr/>
            <p:nvPr>
              <p:custDataLst>
                <p:tags r:id="rId45"/>
              </p:custDataLst>
            </p:nvPr>
          </p:nvSpPr>
          <p:spPr>
            <a:xfrm>
              <a:off x="3049145" y="966080"/>
              <a:ext cx="106806" cy="5471"/>
            </a:xfrm>
            <a:custGeom>
              <a:avLst/>
              <a:gdLst/>
              <a:ahLst/>
              <a:cxnLst/>
              <a:rect l="0" t="0" r="0" b="0"/>
              <a:pathLst>
                <a:path w="106806" h="5471">
                  <a:moveTo>
                    <a:pt x="11555" y="5470"/>
                  </a:moveTo>
                  <a:lnTo>
                    <a:pt x="11555" y="5470"/>
                  </a:lnTo>
                  <a:lnTo>
                    <a:pt x="2717" y="5470"/>
                  </a:lnTo>
                  <a:lnTo>
                    <a:pt x="1429" y="4764"/>
                  </a:lnTo>
                  <a:lnTo>
                    <a:pt x="571" y="3588"/>
                  </a:lnTo>
                  <a:lnTo>
                    <a:pt x="0" y="2099"/>
                  </a:lnTo>
                  <a:lnTo>
                    <a:pt x="1029" y="1106"/>
                  </a:lnTo>
                  <a:lnTo>
                    <a:pt x="5936" y="3"/>
                  </a:lnTo>
                  <a:lnTo>
                    <a:pt x="25654" y="0"/>
                  </a:lnTo>
                  <a:lnTo>
                    <a:pt x="71206" y="4897"/>
                  </a:lnTo>
                  <a:lnTo>
                    <a:pt x="106805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55"/>
            <p:cNvSpPr/>
            <p:nvPr>
              <p:custDataLst>
                <p:tags r:id="rId46"/>
              </p:custDataLst>
            </p:nvPr>
          </p:nvSpPr>
          <p:spPr>
            <a:xfrm>
              <a:off x="2702599" y="965200"/>
              <a:ext cx="135852" cy="17829"/>
            </a:xfrm>
            <a:custGeom>
              <a:avLst/>
              <a:gdLst/>
              <a:ahLst/>
              <a:cxnLst/>
              <a:rect l="0" t="0" r="0" b="0"/>
              <a:pathLst>
                <a:path w="135852" h="17829">
                  <a:moveTo>
                    <a:pt x="53301" y="0"/>
                  </a:moveTo>
                  <a:lnTo>
                    <a:pt x="53301" y="0"/>
                  </a:lnTo>
                  <a:lnTo>
                    <a:pt x="9142" y="14927"/>
                  </a:lnTo>
                  <a:lnTo>
                    <a:pt x="0" y="17828"/>
                  </a:lnTo>
                  <a:lnTo>
                    <a:pt x="31842" y="13475"/>
                  </a:lnTo>
                  <a:lnTo>
                    <a:pt x="70020" y="16512"/>
                  </a:lnTo>
                  <a:lnTo>
                    <a:pt x="13585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56"/>
            <p:cNvSpPr/>
            <p:nvPr>
              <p:custDataLst>
                <p:tags r:id="rId47"/>
              </p:custDataLst>
            </p:nvPr>
          </p:nvSpPr>
          <p:spPr>
            <a:xfrm>
              <a:off x="2673350" y="9207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7384" y="1881"/>
                  </a:lnTo>
                  <a:lnTo>
                    <a:pt x="94105" y="5467"/>
                  </a:lnTo>
                  <a:lnTo>
                    <a:pt x="134979" y="6176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71"/>
          <p:cNvGrpSpPr/>
          <p:nvPr/>
        </p:nvGrpSpPr>
        <p:grpSpPr>
          <a:xfrm>
            <a:off x="2618557" y="1420224"/>
            <a:ext cx="664394" cy="433922"/>
            <a:chOff x="2618557" y="1420224"/>
            <a:chExt cx="664394" cy="433922"/>
          </a:xfrm>
        </p:grpSpPr>
        <p:sp>
          <p:nvSpPr>
            <p:cNvPr id="49" name="SMARTInkShape-2757"/>
            <p:cNvSpPr/>
            <p:nvPr>
              <p:custDataLst>
                <p:tags r:id="rId39"/>
              </p:custDataLst>
            </p:nvPr>
          </p:nvSpPr>
          <p:spPr>
            <a:xfrm>
              <a:off x="2657237" y="1420224"/>
              <a:ext cx="143114" cy="133461"/>
            </a:xfrm>
            <a:custGeom>
              <a:avLst/>
              <a:gdLst/>
              <a:ahLst/>
              <a:cxnLst/>
              <a:rect l="0" t="0" r="0" b="0"/>
              <a:pathLst>
                <a:path w="143114" h="133461">
                  <a:moveTo>
                    <a:pt x="22463" y="52976"/>
                  </a:moveTo>
                  <a:lnTo>
                    <a:pt x="22463" y="52976"/>
                  </a:lnTo>
                  <a:lnTo>
                    <a:pt x="25834" y="52976"/>
                  </a:lnTo>
                  <a:lnTo>
                    <a:pt x="26827" y="52270"/>
                  </a:lnTo>
                  <a:lnTo>
                    <a:pt x="27489" y="51094"/>
                  </a:lnTo>
                  <a:lnTo>
                    <a:pt x="27930" y="49605"/>
                  </a:lnTo>
                  <a:lnTo>
                    <a:pt x="27519" y="48612"/>
                  </a:lnTo>
                  <a:lnTo>
                    <a:pt x="26539" y="47950"/>
                  </a:lnTo>
                  <a:lnTo>
                    <a:pt x="25180" y="47509"/>
                  </a:lnTo>
                  <a:lnTo>
                    <a:pt x="23569" y="49331"/>
                  </a:lnTo>
                  <a:lnTo>
                    <a:pt x="7607" y="94800"/>
                  </a:lnTo>
                  <a:lnTo>
                    <a:pt x="2084" y="125067"/>
                  </a:lnTo>
                  <a:lnTo>
                    <a:pt x="410" y="128553"/>
                  </a:lnTo>
                  <a:lnTo>
                    <a:pt x="0" y="130878"/>
                  </a:lnTo>
                  <a:lnTo>
                    <a:pt x="432" y="132427"/>
                  </a:lnTo>
                  <a:lnTo>
                    <a:pt x="1426" y="133460"/>
                  </a:lnTo>
                  <a:lnTo>
                    <a:pt x="6195" y="118059"/>
                  </a:lnTo>
                  <a:lnTo>
                    <a:pt x="14128" y="77591"/>
                  </a:lnTo>
                  <a:lnTo>
                    <a:pt x="24597" y="32263"/>
                  </a:lnTo>
                  <a:lnTo>
                    <a:pt x="34306" y="9915"/>
                  </a:lnTo>
                  <a:lnTo>
                    <a:pt x="40191" y="2088"/>
                  </a:lnTo>
                  <a:lnTo>
                    <a:pt x="42748" y="0"/>
                  </a:lnTo>
                  <a:lnTo>
                    <a:pt x="45864" y="20"/>
                  </a:lnTo>
                  <a:lnTo>
                    <a:pt x="53089" y="3805"/>
                  </a:lnTo>
                  <a:lnTo>
                    <a:pt x="85446" y="44402"/>
                  </a:lnTo>
                  <a:lnTo>
                    <a:pt x="116982" y="87559"/>
                  </a:lnTo>
                  <a:lnTo>
                    <a:pt x="143113" y="116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58"/>
            <p:cNvSpPr/>
            <p:nvPr>
              <p:custDataLst>
                <p:tags r:id="rId40"/>
              </p:custDataLst>
            </p:nvPr>
          </p:nvSpPr>
          <p:spPr>
            <a:xfrm>
              <a:off x="2618557" y="1607600"/>
              <a:ext cx="213544" cy="239378"/>
            </a:xfrm>
            <a:custGeom>
              <a:avLst/>
              <a:gdLst/>
              <a:ahLst/>
              <a:cxnLst/>
              <a:rect l="0" t="0" r="0" b="0"/>
              <a:pathLst>
                <a:path w="213544" h="239378">
                  <a:moveTo>
                    <a:pt x="130993" y="37050"/>
                  </a:moveTo>
                  <a:lnTo>
                    <a:pt x="130993" y="37050"/>
                  </a:lnTo>
                  <a:lnTo>
                    <a:pt x="127622" y="37050"/>
                  </a:lnTo>
                  <a:lnTo>
                    <a:pt x="126629" y="36344"/>
                  </a:lnTo>
                  <a:lnTo>
                    <a:pt x="125967" y="35168"/>
                  </a:lnTo>
                  <a:lnTo>
                    <a:pt x="125526" y="33679"/>
                  </a:lnTo>
                  <a:lnTo>
                    <a:pt x="125937" y="32686"/>
                  </a:lnTo>
                  <a:lnTo>
                    <a:pt x="126917" y="32024"/>
                  </a:lnTo>
                  <a:lnTo>
                    <a:pt x="128276" y="31583"/>
                  </a:lnTo>
                  <a:lnTo>
                    <a:pt x="129181" y="30583"/>
                  </a:lnTo>
                  <a:lnTo>
                    <a:pt x="130188" y="27590"/>
                  </a:lnTo>
                  <a:lnTo>
                    <a:pt x="129751" y="25805"/>
                  </a:lnTo>
                  <a:lnTo>
                    <a:pt x="127384" y="21939"/>
                  </a:lnTo>
                  <a:lnTo>
                    <a:pt x="118713" y="15796"/>
                  </a:lnTo>
                  <a:lnTo>
                    <a:pt x="103836" y="9507"/>
                  </a:lnTo>
                  <a:lnTo>
                    <a:pt x="92112" y="9051"/>
                  </a:lnTo>
                  <a:lnTo>
                    <a:pt x="79846" y="11906"/>
                  </a:lnTo>
                  <a:lnTo>
                    <a:pt x="48397" y="29175"/>
                  </a:lnTo>
                  <a:lnTo>
                    <a:pt x="24445" y="54361"/>
                  </a:lnTo>
                  <a:lnTo>
                    <a:pt x="5597" y="88988"/>
                  </a:lnTo>
                  <a:lnTo>
                    <a:pt x="0" y="125190"/>
                  </a:lnTo>
                  <a:lnTo>
                    <a:pt x="225" y="172236"/>
                  </a:lnTo>
                  <a:lnTo>
                    <a:pt x="7963" y="196616"/>
                  </a:lnTo>
                  <a:lnTo>
                    <a:pt x="27590" y="224029"/>
                  </a:lnTo>
                  <a:lnTo>
                    <a:pt x="47909" y="238815"/>
                  </a:lnTo>
                  <a:lnTo>
                    <a:pt x="66550" y="239377"/>
                  </a:lnTo>
                  <a:lnTo>
                    <a:pt x="87535" y="234217"/>
                  </a:lnTo>
                  <a:lnTo>
                    <a:pt x="122121" y="213658"/>
                  </a:lnTo>
                  <a:lnTo>
                    <a:pt x="154650" y="179285"/>
                  </a:lnTo>
                  <a:lnTo>
                    <a:pt x="165206" y="161900"/>
                  </a:lnTo>
                  <a:lnTo>
                    <a:pt x="170423" y="147337"/>
                  </a:lnTo>
                  <a:lnTo>
                    <a:pt x="170585" y="109788"/>
                  </a:lnTo>
                  <a:lnTo>
                    <a:pt x="159954" y="63857"/>
                  </a:lnTo>
                  <a:lnTo>
                    <a:pt x="144745" y="27375"/>
                  </a:lnTo>
                  <a:lnTo>
                    <a:pt x="122681" y="6196"/>
                  </a:lnTo>
                  <a:lnTo>
                    <a:pt x="109425" y="524"/>
                  </a:lnTo>
                  <a:lnTo>
                    <a:pt x="103914" y="0"/>
                  </a:lnTo>
                  <a:lnTo>
                    <a:pt x="90265" y="5061"/>
                  </a:lnTo>
                  <a:lnTo>
                    <a:pt x="75497" y="15777"/>
                  </a:lnTo>
                  <a:lnTo>
                    <a:pt x="57400" y="39527"/>
                  </a:lnTo>
                  <a:lnTo>
                    <a:pt x="52424" y="51321"/>
                  </a:lnTo>
                  <a:lnTo>
                    <a:pt x="52993" y="72636"/>
                  </a:lnTo>
                  <a:lnTo>
                    <a:pt x="59638" y="86733"/>
                  </a:lnTo>
                  <a:lnTo>
                    <a:pt x="64373" y="93455"/>
                  </a:lnTo>
                  <a:lnTo>
                    <a:pt x="87892" y="109658"/>
                  </a:lnTo>
                  <a:lnTo>
                    <a:pt x="107090" y="116654"/>
                  </a:lnTo>
                  <a:lnTo>
                    <a:pt x="147203" y="117607"/>
                  </a:lnTo>
                  <a:lnTo>
                    <a:pt x="213543" y="10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59"/>
            <p:cNvSpPr/>
            <p:nvPr>
              <p:custDataLst>
                <p:tags r:id="rId41"/>
              </p:custDataLst>
            </p:nvPr>
          </p:nvSpPr>
          <p:spPr>
            <a:xfrm>
              <a:off x="3038580" y="1695450"/>
              <a:ext cx="199921" cy="25401"/>
            </a:xfrm>
            <a:custGeom>
              <a:avLst/>
              <a:gdLst/>
              <a:ahLst/>
              <a:cxnLst/>
              <a:rect l="0" t="0" r="0" b="0"/>
              <a:pathLst>
                <a:path w="199921" h="25401">
                  <a:moveTo>
                    <a:pt x="9420" y="25400"/>
                  </a:moveTo>
                  <a:lnTo>
                    <a:pt x="9420" y="25400"/>
                  </a:lnTo>
                  <a:lnTo>
                    <a:pt x="0" y="25400"/>
                  </a:lnTo>
                  <a:lnTo>
                    <a:pt x="44903" y="24694"/>
                  </a:lnTo>
                  <a:lnTo>
                    <a:pt x="80376" y="20330"/>
                  </a:lnTo>
                  <a:lnTo>
                    <a:pt x="124644" y="14416"/>
                  </a:lnTo>
                  <a:lnTo>
                    <a:pt x="169833" y="7856"/>
                  </a:lnTo>
                  <a:lnTo>
                    <a:pt x="199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60"/>
            <p:cNvSpPr/>
            <p:nvPr>
              <p:custDataLst>
                <p:tags r:id="rId42"/>
              </p:custDataLst>
            </p:nvPr>
          </p:nvSpPr>
          <p:spPr>
            <a:xfrm>
              <a:off x="3162888" y="1619250"/>
              <a:ext cx="18463" cy="190501"/>
            </a:xfrm>
            <a:custGeom>
              <a:avLst/>
              <a:gdLst/>
              <a:ahLst/>
              <a:cxnLst/>
              <a:rect l="0" t="0" r="0" b="0"/>
              <a:pathLst>
                <a:path w="18463" h="1905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2"/>
                  </a:lnTo>
                  <a:lnTo>
                    <a:pt x="0" y="6481"/>
                  </a:lnTo>
                  <a:lnTo>
                    <a:pt x="2861" y="46087"/>
                  </a:lnTo>
                  <a:lnTo>
                    <a:pt x="10259" y="86845"/>
                  </a:lnTo>
                  <a:lnTo>
                    <a:pt x="17243" y="133131"/>
                  </a:lnTo>
                  <a:lnTo>
                    <a:pt x="1846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61"/>
            <p:cNvSpPr/>
            <p:nvPr>
              <p:custDataLst>
                <p:tags r:id="rId43"/>
              </p:custDataLst>
            </p:nvPr>
          </p:nvSpPr>
          <p:spPr>
            <a:xfrm>
              <a:off x="3033872" y="1828800"/>
              <a:ext cx="249079" cy="25346"/>
            </a:xfrm>
            <a:custGeom>
              <a:avLst/>
              <a:gdLst/>
              <a:ahLst/>
              <a:cxnLst/>
              <a:rect l="0" t="0" r="0" b="0"/>
              <a:pathLst>
                <a:path w="249079" h="25346">
                  <a:moveTo>
                    <a:pt x="14128" y="0"/>
                  </a:moveTo>
                  <a:lnTo>
                    <a:pt x="14128" y="0"/>
                  </a:lnTo>
                  <a:lnTo>
                    <a:pt x="8353" y="5069"/>
                  </a:lnTo>
                  <a:lnTo>
                    <a:pt x="1919" y="8838"/>
                  </a:lnTo>
                  <a:lnTo>
                    <a:pt x="344" y="11537"/>
                  </a:lnTo>
                  <a:lnTo>
                    <a:pt x="0" y="14747"/>
                  </a:lnTo>
                  <a:lnTo>
                    <a:pt x="475" y="18298"/>
                  </a:lnTo>
                  <a:lnTo>
                    <a:pt x="2910" y="20665"/>
                  </a:lnTo>
                  <a:lnTo>
                    <a:pt x="11259" y="23295"/>
                  </a:lnTo>
                  <a:lnTo>
                    <a:pt x="55683" y="25123"/>
                  </a:lnTo>
                  <a:lnTo>
                    <a:pt x="96969" y="25345"/>
                  </a:lnTo>
                  <a:lnTo>
                    <a:pt x="137138" y="22013"/>
                  </a:lnTo>
                  <a:lnTo>
                    <a:pt x="183117" y="18930"/>
                  </a:lnTo>
                  <a:lnTo>
                    <a:pt x="2490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762"/>
          <p:cNvSpPr/>
          <p:nvPr>
            <p:custDataLst>
              <p:tags r:id="rId1"/>
            </p:custDataLst>
          </p:nvPr>
        </p:nvSpPr>
        <p:spPr>
          <a:xfrm>
            <a:off x="3581809" y="1594307"/>
            <a:ext cx="228192" cy="249051"/>
          </a:xfrm>
          <a:custGeom>
            <a:avLst/>
            <a:gdLst/>
            <a:ahLst/>
            <a:cxnLst/>
            <a:rect l="0" t="0" r="0" b="0"/>
            <a:pathLst>
              <a:path w="228192" h="249051">
                <a:moveTo>
                  <a:pt x="88491" y="177343"/>
                </a:moveTo>
                <a:lnTo>
                  <a:pt x="88491" y="177343"/>
                </a:lnTo>
                <a:lnTo>
                  <a:pt x="88491" y="173972"/>
                </a:lnTo>
                <a:lnTo>
                  <a:pt x="87785" y="172979"/>
                </a:lnTo>
                <a:lnTo>
                  <a:pt x="86609" y="172317"/>
                </a:lnTo>
                <a:lnTo>
                  <a:pt x="79653" y="171254"/>
                </a:lnTo>
                <a:lnTo>
                  <a:pt x="66822" y="171071"/>
                </a:lnTo>
                <a:lnTo>
                  <a:pt x="31111" y="185305"/>
                </a:lnTo>
                <a:lnTo>
                  <a:pt x="12223" y="202123"/>
                </a:lnTo>
                <a:lnTo>
                  <a:pt x="5205" y="215167"/>
                </a:lnTo>
                <a:lnTo>
                  <a:pt x="2792" y="227315"/>
                </a:lnTo>
                <a:lnTo>
                  <a:pt x="4071" y="237417"/>
                </a:lnTo>
                <a:lnTo>
                  <a:pt x="8222" y="241382"/>
                </a:lnTo>
                <a:lnTo>
                  <a:pt x="22242" y="247668"/>
                </a:lnTo>
                <a:lnTo>
                  <a:pt x="36469" y="249050"/>
                </a:lnTo>
                <a:lnTo>
                  <a:pt x="43227" y="248431"/>
                </a:lnTo>
                <a:lnTo>
                  <a:pt x="66221" y="237447"/>
                </a:lnTo>
                <a:lnTo>
                  <a:pt x="76947" y="222870"/>
                </a:lnTo>
                <a:lnTo>
                  <a:pt x="82655" y="204633"/>
                </a:lnTo>
                <a:lnTo>
                  <a:pt x="81195" y="174532"/>
                </a:lnTo>
                <a:lnTo>
                  <a:pt x="67897" y="128960"/>
                </a:lnTo>
                <a:lnTo>
                  <a:pt x="37975" y="83178"/>
                </a:lnTo>
                <a:lnTo>
                  <a:pt x="7389" y="41314"/>
                </a:lnTo>
                <a:lnTo>
                  <a:pt x="0" y="29632"/>
                </a:lnTo>
                <a:lnTo>
                  <a:pt x="569" y="25246"/>
                </a:lnTo>
                <a:lnTo>
                  <a:pt x="3771" y="21618"/>
                </a:lnTo>
                <a:lnTo>
                  <a:pt x="18382" y="14998"/>
                </a:lnTo>
                <a:lnTo>
                  <a:pt x="60898" y="4749"/>
                </a:lnTo>
                <a:lnTo>
                  <a:pt x="105402" y="1086"/>
                </a:lnTo>
                <a:lnTo>
                  <a:pt x="147045" y="0"/>
                </a:lnTo>
                <a:lnTo>
                  <a:pt x="228191" y="58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573"/>
          <p:cNvGrpSpPr/>
          <p:nvPr/>
        </p:nvGrpSpPr>
        <p:grpSpPr>
          <a:xfrm>
            <a:off x="2910273" y="2221528"/>
            <a:ext cx="1102928" cy="432773"/>
            <a:chOff x="2910273" y="2221528"/>
            <a:chExt cx="1102928" cy="432773"/>
          </a:xfrm>
        </p:grpSpPr>
        <p:sp>
          <p:nvSpPr>
            <p:cNvPr id="56" name="SMARTInkShape-2763"/>
            <p:cNvSpPr/>
            <p:nvPr>
              <p:custDataLst>
                <p:tags r:id="rId33"/>
              </p:custDataLst>
            </p:nvPr>
          </p:nvSpPr>
          <p:spPr>
            <a:xfrm>
              <a:off x="2910273" y="2261744"/>
              <a:ext cx="74228" cy="354457"/>
            </a:xfrm>
            <a:custGeom>
              <a:avLst/>
              <a:gdLst/>
              <a:ahLst/>
              <a:cxnLst/>
              <a:rect l="0" t="0" r="0" b="0"/>
              <a:pathLst>
                <a:path w="74228" h="354457">
                  <a:moveTo>
                    <a:pt x="74227" y="11556"/>
                  </a:moveTo>
                  <a:lnTo>
                    <a:pt x="74227" y="11556"/>
                  </a:lnTo>
                  <a:lnTo>
                    <a:pt x="74227" y="2718"/>
                  </a:lnTo>
                  <a:lnTo>
                    <a:pt x="72816" y="1430"/>
                  </a:lnTo>
                  <a:lnTo>
                    <a:pt x="67485" y="0"/>
                  </a:lnTo>
                  <a:lnTo>
                    <a:pt x="64793" y="1735"/>
                  </a:lnTo>
                  <a:lnTo>
                    <a:pt x="56223" y="17113"/>
                  </a:lnTo>
                  <a:lnTo>
                    <a:pt x="41611" y="51694"/>
                  </a:lnTo>
                  <a:lnTo>
                    <a:pt x="27325" y="93926"/>
                  </a:lnTo>
                  <a:lnTo>
                    <a:pt x="15988" y="125541"/>
                  </a:lnTo>
                  <a:lnTo>
                    <a:pt x="7656" y="158407"/>
                  </a:lnTo>
                  <a:lnTo>
                    <a:pt x="2307" y="191829"/>
                  </a:lnTo>
                  <a:lnTo>
                    <a:pt x="0" y="238850"/>
                  </a:lnTo>
                  <a:lnTo>
                    <a:pt x="5185" y="281134"/>
                  </a:lnTo>
                  <a:lnTo>
                    <a:pt x="9675" y="301407"/>
                  </a:lnTo>
                  <a:lnTo>
                    <a:pt x="16374" y="312769"/>
                  </a:lnTo>
                  <a:lnTo>
                    <a:pt x="46365" y="343383"/>
                  </a:lnTo>
                  <a:lnTo>
                    <a:pt x="56199" y="349535"/>
                  </a:lnTo>
                  <a:lnTo>
                    <a:pt x="74227" y="35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64"/>
            <p:cNvSpPr/>
            <p:nvPr>
              <p:custDataLst>
                <p:tags r:id="rId34"/>
              </p:custDataLst>
            </p:nvPr>
          </p:nvSpPr>
          <p:spPr>
            <a:xfrm>
              <a:off x="3069068" y="2379006"/>
              <a:ext cx="175783" cy="198335"/>
            </a:xfrm>
            <a:custGeom>
              <a:avLst/>
              <a:gdLst/>
              <a:ahLst/>
              <a:cxnLst/>
              <a:rect l="0" t="0" r="0" b="0"/>
              <a:pathLst>
                <a:path w="175783" h="198335">
                  <a:moveTo>
                    <a:pt x="105932" y="21294"/>
                  </a:moveTo>
                  <a:lnTo>
                    <a:pt x="105932" y="21294"/>
                  </a:lnTo>
                  <a:lnTo>
                    <a:pt x="105932" y="17923"/>
                  </a:lnTo>
                  <a:lnTo>
                    <a:pt x="99190" y="9085"/>
                  </a:lnTo>
                  <a:lnTo>
                    <a:pt x="88255" y="900"/>
                  </a:lnTo>
                  <a:lnTo>
                    <a:pt x="78320" y="0"/>
                  </a:lnTo>
                  <a:lnTo>
                    <a:pt x="66849" y="2658"/>
                  </a:lnTo>
                  <a:lnTo>
                    <a:pt x="48491" y="12793"/>
                  </a:lnTo>
                  <a:lnTo>
                    <a:pt x="35953" y="23160"/>
                  </a:lnTo>
                  <a:lnTo>
                    <a:pt x="20364" y="47639"/>
                  </a:lnTo>
                  <a:lnTo>
                    <a:pt x="8194" y="84701"/>
                  </a:lnTo>
                  <a:lnTo>
                    <a:pt x="0" y="116996"/>
                  </a:lnTo>
                  <a:lnTo>
                    <a:pt x="1950" y="139099"/>
                  </a:lnTo>
                  <a:lnTo>
                    <a:pt x="18364" y="179168"/>
                  </a:lnTo>
                  <a:lnTo>
                    <a:pt x="27266" y="192825"/>
                  </a:lnTo>
                  <a:lnTo>
                    <a:pt x="33733" y="196326"/>
                  </a:lnTo>
                  <a:lnTo>
                    <a:pt x="50325" y="198334"/>
                  </a:lnTo>
                  <a:lnTo>
                    <a:pt x="65695" y="194993"/>
                  </a:lnTo>
                  <a:lnTo>
                    <a:pt x="79582" y="187393"/>
                  </a:lnTo>
                  <a:lnTo>
                    <a:pt x="101981" y="163282"/>
                  </a:lnTo>
                  <a:lnTo>
                    <a:pt x="109115" y="149311"/>
                  </a:lnTo>
                  <a:lnTo>
                    <a:pt x="119654" y="111122"/>
                  </a:lnTo>
                  <a:lnTo>
                    <a:pt x="122698" y="73780"/>
                  </a:lnTo>
                  <a:lnTo>
                    <a:pt x="118033" y="43509"/>
                  </a:lnTo>
                  <a:lnTo>
                    <a:pt x="109194" y="22936"/>
                  </a:lnTo>
                  <a:lnTo>
                    <a:pt x="98209" y="9559"/>
                  </a:lnTo>
                  <a:lnTo>
                    <a:pt x="92317" y="5004"/>
                  </a:lnTo>
                  <a:lnTo>
                    <a:pt x="84861" y="3378"/>
                  </a:lnTo>
                  <a:lnTo>
                    <a:pt x="67169" y="5335"/>
                  </a:lnTo>
                  <a:lnTo>
                    <a:pt x="60334" y="8538"/>
                  </a:lnTo>
                  <a:lnTo>
                    <a:pt x="50859" y="17741"/>
                  </a:lnTo>
                  <a:lnTo>
                    <a:pt x="48059" y="32650"/>
                  </a:lnTo>
                  <a:lnTo>
                    <a:pt x="48299" y="41565"/>
                  </a:lnTo>
                  <a:lnTo>
                    <a:pt x="54212" y="57114"/>
                  </a:lnTo>
                  <a:lnTo>
                    <a:pt x="67560" y="74006"/>
                  </a:lnTo>
                  <a:lnTo>
                    <a:pt x="77589" y="80705"/>
                  </a:lnTo>
                  <a:lnTo>
                    <a:pt x="101219" y="87737"/>
                  </a:lnTo>
                  <a:lnTo>
                    <a:pt x="144852" y="88590"/>
                  </a:lnTo>
                  <a:lnTo>
                    <a:pt x="175782" y="7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65"/>
            <p:cNvSpPr/>
            <p:nvPr>
              <p:custDataLst>
                <p:tags r:id="rId35"/>
              </p:custDataLst>
            </p:nvPr>
          </p:nvSpPr>
          <p:spPr>
            <a:xfrm>
              <a:off x="3144401" y="2221528"/>
              <a:ext cx="87750" cy="90391"/>
            </a:xfrm>
            <a:custGeom>
              <a:avLst/>
              <a:gdLst/>
              <a:ahLst/>
              <a:cxnLst/>
              <a:rect l="0" t="0" r="0" b="0"/>
              <a:pathLst>
                <a:path w="87750" h="90391">
                  <a:moveTo>
                    <a:pt x="17899" y="13672"/>
                  </a:moveTo>
                  <a:lnTo>
                    <a:pt x="17899" y="13672"/>
                  </a:lnTo>
                  <a:lnTo>
                    <a:pt x="17899" y="17043"/>
                  </a:lnTo>
                  <a:lnTo>
                    <a:pt x="17193" y="18036"/>
                  </a:lnTo>
                  <a:lnTo>
                    <a:pt x="16017" y="18698"/>
                  </a:lnTo>
                  <a:lnTo>
                    <a:pt x="14528" y="19139"/>
                  </a:lnTo>
                  <a:lnTo>
                    <a:pt x="12873" y="25274"/>
                  </a:lnTo>
                  <a:lnTo>
                    <a:pt x="6531" y="70321"/>
                  </a:lnTo>
                  <a:lnTo>
                    <a:pt x="0" y="90390"/>
                  </a:lnTo>
                  <a:lnTo>
                    <a:pt x="11759" y="49560"/>
                  </a:lnTo>
                  <a:lnTo>
                    <a:pt x="26524" y="11264"/>
                  </a:lnTo>
                  <a:lnTo>
                    <a:pt x="31845" y="2489"/>
                  </a:lnTo>
                  <a:lnTo>
                    <a:pt x="34957" y="572"/>
                  </a:lnTo>
                  <a:lnTo>
                    <a:pt x="38443" y="0"/>
                  </a:lnTo>
                  <a:lnTo>
                    <a:pt x="42179" y="324"/>
                  </a:lnTo>
                  <a:lnTo>
                    <a:pt x="45374" y="1951"/>
                  </a:lnTo>
                  <a:lnTo>
                    <a:pt x="50806" y="7522"/>
                  </a:lnTo>
                  <a:lnTo>
                    <a:pt x="87749" y="7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66"/>
            <p:cNvSpPr/>
            <p:nvPr>
              <p:custDataLst>
                <p:tags r:id="rId36"/>
              </p:custDataLst>
            </p:nvPr>
          </p:nvSpPr>
          <p:spPr>
            <a:xfrm>
              <a:off x="3448050" y="2520950"/>
              <a:ext cx="114301" cy="12061"/>
            </a:xfrm>
            <a:custGeom>
              <a:avLst/>
              <a:gdLst/>
              <a:ahLst/>
              <a:cxnLst/>
              <a:rect l="0" t="0" r="0" b="0"/>
              <a:pathLst>
                <a:path w="114301" h="1206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9460"/>
                  </a:lnTo>
                  <a:lnTo>
                    <a:pt x="28848" y="12060"/>
                  </a:lnTo>
                  <a:lnTo>
                    <a:pt x="69904" y="10692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67"/>
            <p:cNvSpPr/>
            <p:nvPr>
              <p:custDataLst>
                <p:tags r:id="rId37"/>
              </p:custDataLst>
            </p:nvPr>
          </p:nvSpPr>
          <p:spPr>
            <a:xfrm>
              <a:off x="3722846" y="2350496"/>
              <a:ext cx="188755" cy="237484"/>
            </a:xfrm>
            <a:custGeom>
              <a:avLst/>
              <a:gdLst/>
              <a:ahLst/>
              <a:cxnLst/>
              <a:rect l="0" t="0" r="0" b="0"/>
              <a:pathLst>
                <a:path w="188755" h="237484">
                  <a:moveTo>
                    <a:pt x="80804" y="138704"/>
                  </a:moveTo>
                  <a:lnTo>
                    <a:pt x="80804" y="138704"/>
                  </a:lnTo>
                  <a:lnTo>
                    <a:pt x="43532" y="140115"/>
                  </a:lnTo>
                  <a:lnTo>
                    <a:pt x="30372" y="145446"/>
                  </a:lnTo>
                  <a:lnTo>
                    <a:pt x="14434" y="159752"/>
                  </a:lnTo>
                  <a:lnTo>
                    <a:pt x="4146" y="180767"/>
                  </a:lnTo>
                  <a:lnTo>
                    <a:pt x="0" y="198126"/>
                  </a:lnTo>
                  <a:lnTo>
                    <a:pt x="2142" y="215577"/>
                  </a:lnTo>
                  <a:lnTo>
                    <a:pt x="9154" y="226022"/>
                  </a:lnTo>
                  <a:lnTo>
                    <a:pt x="13988" y="230782"/>
                  </a:lnTo>
                  <a:lnTo>
                    <a:pt x="25002" y="236072"/>
                  </a:lnTo>
                  <a:lnTo>
                    <a:pt x="30903" y="237483"/>
                  </a:lnTo>
                  <a:lnTo>
                    <a:pt x="43103" y="235287"/>
                  </a:lnTo>
                  <a:lnTo>
                    <a:pt x="49320" y="232726"/>
                  </a:lnTo>
                  <a:lnTo>
                    <a:pt x="68182" y="215638"/>
                  </a:lnTo>
                  <a:lnTo>
                    <a:pt x="75194" y="198767"/>
                  </a:lnTo>
                  <a:lnTo>
                    <a:pt x="76900" y="178804"/>
                  </a:lnTo>
                  <a:lnTo>
                    <a:pt x="68378" y="137139"/>
                  </a:lnTo>
                  <a:lnTo>
                    <a:pt x="56320" y="97786"/>
                  </a:lnTo>
                  <a:lnTo>
                    <a:pt x="36692" y="56434"/>
                  </a:lnTo>
                  <a:lnTo>
                    <a:pt x="20794" y="30600"/>
                  </a:lnTo>
                  <a:lnTo>
                    <a:pt x="9401" y="15421"/>
                  </a:lnTo>
                  <a:lnTo>
                    <a:pt x="7802" y="12066"/>
                  </a:lnTo>
                  <a:lnTo>
                    <a:pt x="8147" y="9123"/>
                  </a:lnTo>
                  <a:lnTo>
                    <a:pt x="9788" y="6455"/>
                  </a:lnTo>
                  <a:lnTo>
                    <a:pt x="12293" y="3972"/>
                  </a:lnTo>
                  <a:lnTo>
                    <a:pt x="36045" y="476"/>
                  </a:lnTo>
                  <a:lnTo>
                    <a:pt x="81997" y="0"/>
                  </a:lnTo>
                  <a:lnTo>
                    <a:pt x="124313" y="5969"/>
                  </a:lnTo>
                  <a:lnTo>
                    <a:pt x="188754" y="18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68"/>
            <p:cNvSpPr/>
            <p:nvPr>
              <p:custDataLst>
                <p:tags r:id="rId38"/>
              </p:custDataLst>
            </p:nvPr>
          </p:nvSpPr>
          <p:spPr>
            <a:xfrm>
              <a:off x="3987800" y="25908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74"/>
          <p:cNvGrpSpPr/>
          <p:nvPr/>
        </p:nvGrpSpPr>
        <p:grpSpPr>
          <a:xfrm>
            <a:off x="4341868" y="2279650"/>
            <a:ext cx="849634" cy="412751"/>
            <a:chOff x="4341868" y="2279650"/>
            <a:chExt cx="849634" cy="412751"/>
          </a:xfrm>
        </p:grpSpPr>
        <p:sp>
          <p:nvSpPr>
            <p:cNvPr id="63" name="SMARTInkShape-2769"/>
            <p:cNvSpPr/>
            <p:nvPr>
              <p:custDataLst>
                <p:tags r:id="rId27"/>
              </p:custDataLst>
            </p:nvPr>
          </p:nvSpPr>
          <p:spPr>
            <a:xfrm>
              <a:off x="4341868" y="2423567"/>
              <a:ext cx="198383" cy="192380"/>
            </a:xfrm>
            <a:custGeom>
              <a:avLst/>
              <a:gdLst/>
              <a:ahLst/>
              <a:cxnLst/>
              <a:rect l="0" t="0" r="0" b="0"/>
              <a:pathLst>
                <a:path w="198383" h="192380">
                  <a:moveTo>
                    <a:pt x="77732" y="27533"/>
                  </a:moveTo>
                  <a:lnTo>
                    <a:pt x="77732" y="27533"/>
                  </a:lnTo>
                  <a:lnTo>
                    <a:pt x="81103" y="27533"/>
                  </a:lnTo>
                  <a:lnTo>
                    <a:pt x="84640" y="23770"/>
                  </a:lnTo>
                  <a:lnTo>
                    <a:pt x="87858" y="17394"/>
                  </a:lnTo>
                  <a:lnTo>
                    <a:pt x="89288" y="9856"/>
                  </a:lnTo>
                  <a:lnTo>
                    <a:pt x="88042" y="3684"/>
                  </a:lnTo>
                  <a:lnTo>
                    <a:pt x="86722" y="1050"/>
                  </a:lnTo>
                  <a:lnTo>
                    <a:pt x="84431" y="0"/>
                  </a:lnTo>
                  <a:lnTo>
                    <a:pt x="78122" y="715"/>
                  </a:lnTo>
                  <a:lnTo>
                    <a:pt x="63266" y="8455"/>
                  </a:lnTo>
                  <a:lnTo>
                    <a:pt x="40694" y="28076"/>
                  </a:lnTo>
                  <a:lnTo>
                    <a:pt x="10840" y="74269"/>
                  </a:lnTo>
                  <a:lnTo>
                    <a:pt x="2408" y="95473"/>
                  </a:lnTo>
                  <a:lnTo>
                    <a:pt x="0" y="104577"/>
                  </a:lnTo>
                  <a:lnTo>
                    <a:pt x="3351" y="140985"/>
                  </a:lnTo>
                  <a:lnTo>
                    <a:pt x="13394" y="161212"/>
                  </a:lnTo>
                  <a:lnTo>
                    <a:pt x="28676" y="176551"/>
                  </a:lnTo>
                  <a:lnTo>
                    <a:pt x="49579" y="188072"/>
                  </a:lnTo>
                  <a:lnTo>
                    <a:pt x="69218" y="192252"/>
                  </a:lnTo>
                  <a:lnTo>
                    <a:pt x="78406" y="192379"/>
                  </a:lnTo>
                  <a:lnTo>
                    <a:pt x="96141" y="186876"/>
                  </a:lnTo>
                  <a:lnTo>
                    <a:pt x="111314" y="178080"/>
                  </a:lnTo>
                  <a:lnTo>
                    <a:pt x="120409" y="169467"/>
                  </a:lnTo>
                  <a:lnTo>
                    <a:pt x="129496" y="136458"/>
                  </a:lnTo>
                  <a:lnTo>
                    <a:pt x="133286" y="97672"/>
                  </a:lnTo>
                  <a:lnTo>
                    <a:pt x="128528" y="73993"/>
                  </a:lnTo>
                  <a:lnTo>
                    <a:pt x="118652" y="53121"/>
                  </a:lnTo>
                  <a:lnTo>
                    <a:pt x="91335" y="22436"/>
                  </a:lnTo>
                  <a:lnTo>
                    <a:pt x="69376" y="13715"/>
                  </a:lnTo>
                  <a:lnTo>
                    <a:pt x="60872" y="14793"/>
                  </a:lnTo>
                  <a:lnTo>
                    <a:pt x="43898" y="23517"/>
                  </a:lnTo>
                  <a:lnTo>
                    <a:pt x="32591" y="34920"/>
                  </a:lnTo>
                  <a:lnTo>
                    <a:pt x="28588" y="40925"/>
                  </a:lnTo>
                  <a:lnTo>
                    <a:pt x="28036" y="48455"/>
                  </a:lnTo>
                  <a:lnTo>
                    <a:pt x="33067" y="66230"/>
                  </a:lnTo>
                  <a:lnTo>
                    <a:pt x="46121" y="80244"/>
                  </a:lnTo>
                  <a:lnTo>
                    <a:pt x="76505" y="97369"/>
                  </a:lnTo>
                  <a:lnTo>
                    <a:pt x="118098" y="102476"/>
                  </a:lnTo>
                  <a:lnTo>
                    <a:pt x="159554" y="103485"/>
                  </a:lnTo>
                  <a:lnTo>
                    <a:pt x="172659" y="102212"/>
                  </a:lnTo>
                  <a:lnTo>
                    <a:pt x="198382" y="9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70"/>
            <p:cNvSpPr/>
            <p:nvPr>
              <p:custDataLst>
                <p:tags r:id="rId28"/>
              </p:custDataLst>
            </p:nvPr>
          </p:nvSpPr>
          <p:spPr>
            <a:xfrm>
              <a:off x="4394226" y="2279650"/>
              <a:ext cx="126975" cy="86644"/>
            </a:xfrm>
            <a:custGeom>
              <a:avLst/>
              <a:gdLst/>
              <a:ahLst/>
              <a:cxnLst/>
              <a:rect l="0" t="0" r="0" b="0"/>
              <a:pathLst>
                <a:path w="126975" h="86644">
                  <a:moveTo>
                    <a:pt x="19024" y="0"/>
                  </a:moveTo>
                  <a:lnTo>
                    <a:pt x="19024" y="0"/>
                  </a:lnTo>
                  <a:lnTo>
                    <a:pt x="15653" y="0"/>
                  </a:lnTo>
                  <a:lnTo>
                    <a:pt x="12116" y="3763"/>
                  </a:lnTo>
                  <a:lnTo>
                    <a:pt x="7468" y="10935"/>
                  </a:lnTo>
                  <a:lnTo>
                    <a:pt x="1449" y="38216"/>
                  </a:lnTo>
                  <a:lnTo>
                    <a:pt x="13" y="85514"/>
                  </a:lnTo>
                  <a:lnTo>
                    <a:pt x="0" y="86643"/>
                  </a:lnTo>
                  <a:lnTo>
                    <a:pt x="6724" y="78118"/>
                  </a:lnTo>
                  <a:lnTo>
                    <a:pt x="24361" y="37319"/>
                  </a:lnTo>
                  <a:lnTo>
                    <a:pt x="36044" y="9567"/>
                  </a:lnTo>
                  <a:lnTo>
                    <a:pt x="43287" y="4252"/>
                  </a:lnTo>
                  <a:lnTo>
                    <a:pt x="47194" y="3540"/>
                  </a:lnTo>
                  <a:lnTo>
                    <a:pt x="55298" y="4631"/>
                  </a:lnTo>
                  <a:lnTo>
                    <a:pt x="63603" y="11230"/>
                  </a:lnTo>
                  <a:lnTo>
                    <a:pt x="95793" y="54930"/>
                  </a:lnTo>
                  <a:lnTo>
                    <a:pt x="12697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71"/>
            <p:cNvSpPr/>
            <p:nvPr>
              <p:custDataLst>
                <p:tags r:id="rId29"/>
              </p:custDataLst>
            </p:nvPr>
          </p:nvSpPr>
          <p:spPr>
            <a:xfrm>
              <a:off x="4712583" y="2548115"/>
              <a:ext cx="126118" cy="10936"/>
            </a:xfrm>
            <a:custGeom>
              <a:avLst/>
              <a:gdLst/>
              <a:ahLst/>
              <a:cxnLst/>
              <a:rect l="0" t="0" r="0" b="0"/>
              <a:pathLst>
                <a:path w="12611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38848" y="8464"/>
                  </a:lnTo>
                  <a:lnTo>
                    <a:pt x="12611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72"/>
            <p:cNvSpPr/>
            <p:nvPr>
              <p:custDataLst>
                <p:tags r:id="rId30"/>
              </p:custDataLst>
            </p:nvPr>
          </p:nvSpPr>
          <p:spPr>
            <a:xfrm>
              <a:off x="4766701" y="2495550"/>
              <a:ext cx="21200" cy="139701"/>
            </a:xfrm>
            <a:custGeom>
              <a:avLst/>
              <a:gdLst/>
              <a:ahLst/>
              <a:cxnLst/>
              <a:rect l="0" t="0" r="0" b="0"/>
              <a:pathLst>
                <a:path w="21200" h="139701">
                  <a:moveTo>
                    <a:pt x="21199" y="0"/>
                  </a:moveTo>
                  <a:lnTo>
                    <a:pt x="21199" y="0"/>
                  </a:lnTo>
                  <a:lnTo>
                    <a:pt x="17828" y="0"/>
                  </a:lnTo>
                  <a:lnTo>
                    <a:pt x="14291" y="3763"/>
                  </a:lnTo>
                  <a:lnTo>
                    <a:pt x="10367" y="11550"/>
                  </a:lnTo>
                  <a:lnTo>
                    <a:pt x="0" y="54272"/>
                  </a:lnTo>
                  <a:lnTo>
                    <a:pt x="1698" y="88488"/>
                  </a:lnTo>
                  <a:lnTo>
                    <a:pt x="849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73"/>
            <p:cNvSpPr/>
            <p:nvPr>
              <p:custDataLst>
                <p:tags r:id="rId31"/>
              </p:custDataLst>
            </p:nvPr>
          </p:nvSpPr>
          <p:spPr>
            <a:xfrm>
              <a:off x="4906204" y="2398435"/>
              <a:ext cx="180147" cy="250904"/>
            </a:xfrm>
            <a:custGeom>
              <a:avLst/>
              <a:gdLst/>
              <a:ahLst/>
              <a:cxnLst/>
              <a:rect l="0" t="0" r="0" b="0"/>
              <a:pathLst>
                <a:path w="180147" h="250904">
                  <a:moveTo>
                    <a:pt x="103946" y="160615"/>
                  </a:moveTo>
                  <a:lnTo>
                    <a:pt x="103946" y="160615"/>
                  </a:lnTo>
                  <a:lnTo>
                    <a:pt x="97204" y="153873"/>
                  </a:lnTo>
                  <a:lnTo>
                    <a:pt x="86368" y="150563"/>
                  </a:lnTo>
                  <a:lnTo>
                    <a:pt x="72850" y="149797"/>
                  </a:lnTo>
                  <a:lnTo>
                    <a:pt x="40532" y="156908"/>
                  </a:lnTo>
                  <a:lnTo>
                    <a:pt x="27784" y="166493"/>
                  </a:lnTo>
                  <a:lnTo>
                    <a:pt x="17180" y="179456"/>
                  </a:lnTo>
                  <a:lnTo>
                    <a:pt x="12467" y="192272"/>
                  </a:lnTo>
                  <a:lnTo>
                    <a:pt x="14134" y="208787"/>
                  </a:lnTo>
                  <a:lnTo>
                    <a:pt x="19579" y="225769"/>
                  </a:lnTo>
                  <a:lnTo>
                    <a:pt x="26703" y="238021"/>
                  </a:lnTo>
                  <a:lnTo>
                    <a:pt x="38336" y="246288"/>
                  </a:lnTo>
                  <a:lnTo>
                    <a:pt x="52208" y="250903"/>
                  </a:lnTo>
                  <a:lnTo>
                    <a:pt x="65430" y="250602"/>
                  </a:lnTo>
                  <a:lnTo>
                    <a:pt x="76479" y="244354"/>
                  </a:lnTo>
                  <a:lnTo>
                    <a:pt x="81401" y="239724"/>
                  </a:lnTo>
                  <a:lnTo>
                    <a:pt x="86870" y="221410"/>
                  </a:lnTo>
                  <a:lnTo>
                    <a:pt x="90382" y="176151"/>
                  </a:lnTo>
                  <a:lnTo>
                    <a:pt x="84248" y="140524"/>
                  </a:lnTo>
                  <a:lnTo>
                    <a:pt x="70122" y="103156"/>
                  </a:lnTo>
                  <a:lnTo>
                    <a:pt x="45199" y="58765"/>
                  </a:lnTo>
                  <a:lnTo>
                    <a:pt x="6073" y="12242"/>
                  </a:lnTo>
                  <a:lnTo>
                    <a:pt x="945" y="6947"/>
                  </a:lnTo>
                  <a:lnTo>
                    <a:pt x="0" y="4547"/>
                  </a:lnTo>
                  <a:lnTo>
                    <a:pt x="77" y="2242"/>
                  </a:lnTo>
                  <a:lnTo>
                    <a:pt x="833" y="0"/>
                  </a:lnTo>
                  <a:lnTo>
                    <a:pt x="25494" y="215"/>
                  </a:lnTo>
                  <a:lnTo>
                    <a:pt x="73005" y="6609"/>
                  </a:lnTo>
                  <a:lnTo>
                    <a:pt x="115630" y="14666"/>
                  </a:lnTo>
                  <a:lnTo>
                    <a:pt x="180146" y="2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74"/>
            <p:cNvSpPr/>
            <p:nvPr>
              <p:custDataLst>
                <p:tags r:id="rId32"/>
              </p:custDataLst>
            </p:nvPr>
          </p:nvSpPr>
          <p:spPr>
            <a:xfrm>
              <a:off x="5086350" y="2306344"/>
              <a:ext cx="105152" cy="386057"/>
            </a:xfrm>
            <a:custGeom>
              <a:avLst/>
              <a:gdLst/>
              <a:ahLst/>
              <a:cxnLst/>
              <a:rect l="0" t="0" r="0" b="0"/>
              <a:pathLst>
                <a:path w="105152" h="386057">
                  <a:moveTo>
                    <a:pt x="6350" y="5056"/>
                  </a:moveTo>
                  <a:lnTo>
                    <a:pt x="6350" y="5056"/>
                  </a:lnTo>
                  <a:lnTo>
                    <a:pt x="9721" y="1685"/>
                  </a:lnTo>
                  <a:lnTo>
                    <a:pt x="15139" y="30"/>
                  </a:lnTo>
                  <a:lnTo>
                    <a:pt x="22956" y="0"/>
                  </a:lnTo>
                  <a:lnTo>
                    <a:pt x="33486" y="2338"/>
                  </a:lnTo>
                  <a:lnTo>
                    <a:pt x="45222" y="11374"/>
                  </a:lnTo>
                  <a:lnTo>
                    <a:pt x="66631" y="36800"/>
                  </a:lnTo>
                  <a:lnTo>
                    <a:pt x="88812" y="83894"/>
                  </a:lnTo>
                  <a:lnTo>
                    <a:pt x="98504" y="117001"/>
                  </a:lnTo>
                  <a:lnTo>
                    <a:pt x="105151" y="157856"/>
                  </a:lnTo>
                  <a:lnTo>
                    <a:pt x="104824" y="188678"/>
                  </a:lnTo>
                  <a:lnTo>
                    <a:pt x="98792" y="234205"/>
                  </a:lnTo>
                  <a:lnTo>
                    <a:pt x="84305" y="273800"/>
                  </a:lnTo>
                  <a:lnTo>
                    <a:pt x="60257" y="316812"/>
                  </a:lnTo>
                  <a:lnTo>
                    <a:pt x="27268" y="358738"/>
                  </a:lnTo>
                  <a:lnTo>
                    <a:pt x="0" y="38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575"/>
          <p:cNvGrpSpPr/>
          <p:nvPr/>
        </p:nvGrpSpPr>
        <p:grpSpPr>
          <a:xfrm>
            <a:off x="1154322" y="2471294"/>
            <a:ext cx="376029" cy="329701"/>
            <a:chOff x="1154322" y="2471294"/>
            <a:chExt cx="376029" cy="329701"/>
          </a:xfrm>
        </p:grpSpPr>
        <p:sp>
          <p:nvSpPr>
            <p:cNvPr id="70" name="SMARTInkShape-2775"/>
            <p:cNvSpPr/>
            <p:nvPr>
              <p:custDataLst>
                <p:tags r:id="rId20"/>
              </p:custDataLst>
            </p:nvPr>
          </p:nvSpPr>
          <p:spPr>
            <a:xfrm>
              <a:off x="1154322" y="2471294"/>
              <a:ext cx="128379" cy="221772"/>
            </a:xfrm>
            <a:custGeom>
              <a:avLst/>
              <a:gdLst/>
              <a:ahLst/>
              <a:cxnLst/>
              <a:rect l="0" t="0" r="0" b="0"/>
              <a:pathLst>
                <a:path w="128379" h="221772">
                  <a:moveTo>
                    <a:pt x="128378" y="11556"/>
                  </a:moveTo>
                  <a:lnTo>
                    <a:pt x="128378" y="11556"/>
                  </a:lnTo>
                  <a:lnTo>
                    <a:pt x="119540" y="2717"/>
                  </a:lnTo>
                  <a:lnTo>
                    <a:pt x="113631" y="572"/>
                  </a:lnTo>
                  <a:lnTo>
                    <a:pt x="110080" y="0"/>
                  </a:lnTo>
                  <a:lnTo>
                    <a:pt x="94969" y="2566"/>
                  </a:lnTo>
                  <a:lnTo>
                    <a:pt x="66536" y="15529"/>
                  </a:lnTo>
                  <a:lnTo>
                    <a:pt x="39806" y="39622"/>
                  </a:lnTo>
                  <a:lnTo>
                    <a:pt x="20885" y="64607"/>
                  </a:lnTo>
                  <a:lnTo>
                    <a:pt x="5989" y="104820"/>
                  </a:lnTo>
                  <a:lnTo>
                    <a:pt x="0" y="147453"/>
                  </a:lnTo>
                  <a:lnTo>
                    <a:pt x="7665" y="188892"/>
                  </a:lnTo>
                  <a:lnTo>
                    <a:pt x="9803" y="195397"/>
                  </a:lnTo>
                  <a:lnTo>
                    <a:pt x="26295" y="214664"/>
                  </a:lnTo>
                  <a:lnTo>
                    <a:pt x="48671" y="221771"/>
                  </a:lnTo>
                  <a:lnTo>
                    <a:pt x="109328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76"/>
            <p:cNvSpPr/>
            <p:nvPr>
              <p:custDataLst>
                <p:tags r:id="rId21"/>
              </p:custDataLst>
            </p:nvPr>
          </p:nvSpPr>
          <p:spPr>
            <a:xfrm>
              <a:off x="1392118" y="2498529"/>
              <a:ext cx="23933" cy="200222"/>
            </a:xfrm>
            <a:custGeom>
              <a:avLst/>
              <a:gdLst/>
              <a:ahLst/>
              <a:cxnLst/>
              <a:rect l="0" t="0" r="0" b="0"/>
              <a:pathLst>
                <a:path w="23933" h="200222">
                  <a:moveTo>
                    <a:pt x="11232" y="3371"/>
                  </a:moveTo>
                  <a:lnTo>
                    <a:pt x="11232" y="3371"/>
                  </a:lnTo>
                  <a:lnTo>
                    <a:pt x="11232" y="0"/>
                  </a:lnTo>
                  <a:lnTo>
                    <a:pt x="10526" y="418"/>
                  </a:lnTo>
                  <a:lnTo>
                    <a:pt x="2394" y="14959"/>
                  </a:lnTo>
                  <a:lnTo>
                    <a:pt x="0" y="55023"/>
                  </a:lnTo>
                  <a:lnTo>
                    <a:pt x="5590" y="100253"/>
                  </a:lnTo>
                  <a:lnTo>
                    <a:pt x="11900" y="144880"/>
                  </a:lnTo>
                  <a:lnTo>
                    <a:pt x="23932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77"/>
            <p:cNvSpPr/>
            <p:nvPr>
              <p:custDataLst>
                <p:tags r:id="rId22"/>
              </p:custDataLst>
            </p:nvPr>
          </p:nvSpPr>
          <p:spPr>
            <a:xfrm>
              <a:off x="1335265" y="2497715"/>
              <a:ext cx="156986" cy="35936"/>
            </a:xfrm>
            <a:custGeom>
              <a:avLst/>
              <a:gdLst/>
              <a:ahLst/>
              <a:cxnLst/>
              <a:rect l="0" t="0" r="0" b="0"/>
              <a:pathLst>
                <a:path w="156986" h="35936">
                  <a:moveTo>
                    <a:pt x="10935" y="35935"/>
                  </a:moveTo>
                  <a:lnTo>
                    <a:pt x="10935" y="35935"/>
                  </a:lnTo>
                  <a:lnTo>
                    <a:pt x="0" y="30468"/>
                  </a:lnTo>
                  <a:lnTo>
                    <a:pt x="2782" y="26214"/>
                  </a:lnTo>
                  <a:lnTo>
                    <a:pt x="5500" y="23105"/>
                  </a:lnTo>
                  <a:lnTo>
                    <a:pt x="22809" y="15357"/>
                  </a:lnTo>
                  <a:lnTo>
                    <a:pt x="59295" y="5222"/>
                  </a:lnTo>
                  <a:lnTo>
                    <a:pt x="106278" y="0"/>
                  </a:lnTo>
                  <a:lnTo>
                    <a:pt x="156985" y="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78"/>
            <p:cNvSpPr/>
            <p:nvPr>
              <p:custDataLst>
                <p:tags r:id="rId23"/>
              </p:custDataLst>
            </p:nvPr>
          </p:nvSpPr>
          <p:spPr>
            <a:xfrm>
              <a:off x="1397000" y="26543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117" y="8728"/>
                  </a:lnTo>
                  <a:lnTo>
                    <a:pt x="10113" y="10935"/>
                  </a:lnTo>
                  <a:lnTo>
                    <a:pt x="56795" y="12597"/>
                  </a:lnTo>
                  <a:lnTo>
                    <a:pt x="102973" y="12686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79"/>
            <p:cNvSpPr/>
            <p:nvPr>
              <p:custDataLst>
                <p:tags r:id="rId24"/>
              </p:custDataLst>
            </p:nvPr>
          </p:nvSpPr>
          <p:spPr>
            <a:xfrm>
              <a:off x="1273531" y="2724150"/>
              <a:ext cx="218720" cy="42784"/>
            </a:xfrm>
            <a:custGeom>
              <a:avLst/>
              <a:gdLst/>
              <a:ahLst/>
              <a:cxnLst/>
              <a:rect l="0" t="0" r="0" b="0"/>
              <a:pathLst>
                <a:path w="218720" h="42784">
                  <a:moveTo>
                    <a:pt x="21869" y="19050"/>
                  </a:moveTo>
                  <a:lnTo>
                    <a:pt x="21869" y="19050"/>
                  </a:lnTo>
                  <a:lnTo>
                    <a:pt x="4413" y="32847"/>
                  </a:lnTo>
                  <a:lnTo>
                    <a:pt x="0" y="38823"/>
                  </a:lnTo>
                  <a:lnTo>
                    <a:pt x="939" y="40698"/>
                  </a:lnTo>
                  <a:lnTo>
                    <a:pt x="7628" y="42783"/>
                  </a:lnTo>
                  <a:lnTo>
                    <a:pt x="53811" y="33982"/>
                  </a:lnTo>
                  <a:lnTo>
                    <a:pt x="97342" y="23396"/>
                  </a:lnTo>
                  <a:lnTo>
                    <a:pt x="142147" y="15477"/>
                  </a:lnTo>
                  <a:lnTo>
                    <a:pt x="218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80"/>
            <p:cNvSpPr/>
            <p:nvPr>
              <p:custDataLst>
                <p:tags r:id="rId25"/>
              </p:custDataLst>
            </p:nvPr>
          </p:nvSpPr>
          <p:spPr>
            <a:xfrm>
              <a:off x="1297375" y="2736850"/>
              <a:ext cx="220276" cy="64145"/>
            </a:xfrm>
            <a:custGeom>
              <a:avLst/>
              <a:gdLst/>
              <a:ahLst/>
              <a:cxnLst/>
              <a:rect l="0" t="0" r="0" b="0"/>
              <a:pathLst>
                <a:path w="220276" h="64145">
                  <a:moveTo>
                    <a:pt x="36125" y="38100"/>
                  </a:moveTo>
                  <a:lnTo>
                    <a:pt x="36125" y="38100"/>
                  </a:lnTo>
                  <a:lnTo>
                    <a:pt x="2046" y="61244"/>
                  </a:lnTo>
                  <a:lnTo>
                    <a:pt x="0" y="63407"/>
                  </a:lnTo>
                  <a:lnTo>
                    <a:pt x="48" y="64144"/>
                  </a:lnTo>
                  <a:lnTo>
                    <a:pt x="47321" y="54767"/>
                  </a:lnTo>
                  <a:lnTo>
                    <a:pt x="92586" y="39746"/>
                  </a:lnTo>
                  <a:lnTo>
                    <a:pt x="130073" y="27377"/>
                  </a:lnTo>
                  <a:lnTo>
                    <a:pt x="172460" y="14775"/>
                  </a:lnTo>
                  <a:lnTo>
                    <a:pt x="220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81"/>
            <p:cNvSpPr/>
            <p:nvPr>
              <p:custDataLst>
                <p:tags r:id="rId26"/>
              </p:custDataLst>
            </p:nvPr>
          </p:nvSpPr>
          <p:spPr>
            <a:xfrm>
              <a:off x="1380990" y="2673350"/>
              <a:ext cx="117611" cy="11818"/>
            </a:xfrm>
            <a:custGeom>
              <a:avLst/>
              <a:gdLst/>
              <a:ahLst/>
              <a:cxnLst/>
              <a:rect l="0" t="0" r="0" b="0"/>
              <a:pathLst>
                <a:path w="117611" h="11818">
                  <a:moveTo>
                    <a:pt x="16010" y="6350"/>
                  </a:moveTo>
                  <a:lnTo>
                    <a:pt x="16010" y="6350"/>
                  </a:lnTo>
                  <a:lnTo>
                    <a:pt x="462" y="6350"/>
                  </a:lnTo>
                  <a:lnTo>
                    <a:pt x="0" y="7056"/>
                  </a:lnTo>
                  <a:lnTo>
                    <a:pt x="398" y="8232"/>
                  </a:lnTo>
                  <a:lnTo>
                    <a:pt x="1369" y="9721"/>
                  </a:lnTo>
                  <a:lnTo>
                    <a:pt x="2721" y="10714"/>
                  </a:lnTo>
                  <a:lnTo>
                    <a:pt x="6106" y="11817"/>
                  </a:lnTo>
                  <a:lnTo>
                    <a:pt x="53540" y="7155"/>
                  </a:lnTo>
                  <a:lnTo>
                    <a:pt x="117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576"/>
          <p:cNvGrpSpPr/>
          <p:nvPr/>
        </p:nvGrpSpPr>
        <p:grpSpPr>
          <a:xfrm>
            <a:off x="2644017" y="3395437"/>
            <a:ext cx="264284" cy="563061"/>
            <a:chOff x="2644017" y="3395437"/>
            <a:chExt cx="264284" cy="563061"/>
          </a:xfrm>
        </p:grpSpPr>
        <p:sp>
          <p:nvSpPr>
            <p:cNvPr id="78" name="SMARTInkShape-2782"/>
            <p:cNvSpPr/>
            <p:nvPr>
              <p:custDataLst>
                <p:tags r:id="rId18"/>
              </p:custDataLst>
            </p:nvPr>
          </p:nvSpPr>
          <p:spPr>
            <a:xfrm>
              <a:off x="2644017" y="3670749"/>
              <a:ext cx="264284" cy="287749"/>
            </a:xfrm>
            <a:custGeom>
              <a:avLst/>
              <a:gdLst/>
              <a:ahLst/>
              <a:cxnLst/>
              <a:rect l="0" t="0" r="0" b="0"/>
              <a:pathLst>
                <a:path w="264284" h="287749">
                  <a:moveTo>
                    <a:pt x="118233" y="37651"/>
                  </a:moveTo>
                  <a:lnTo>
                    <a:pt x="118233" y="37651"/>
                  </a:lnTo>
                  <a:lnTo>
                    <a:pt x="118233" y="34280"/>
                  </a:lnTo>
                  <a:lnTo>
                    <a:pt x="114862" y="25442"/>
                  </a:lnTo>
                  <a:lnTo>
                    <a:pt x="109395" y="17257"/>
                  </a:lnTo>
                  <a:lnTo>
                    <a:pt x="99935" y="10363"/>
                  </a:lnTo>
                  <a:lnTo>
                    <a:pt x="94746" y="10287"/>
                  </a:lnTo>
                  <a:lnTo>
                    <a:pt x="81453" y="13965"/>
                  </a:lnTo>
                  <a:lnTo>
                    <a:pt x="64845" y="23969"/>
                  </a:lnTo>
                  <a:lnTo>
                    <a:pt x="42933" y="49425"/>
                  </a:lnTo>
                  <a:lnTo>
                    <a:pt x="24521" y="88721"/>
                  </a:lnTo>
                  <a:lnTo>
                    <a:pt x="8757" y="132798"/>
                  </a:lnTo>
                  <a:lnTo>
                    <a:pt x="0" y="173907"/>
                  </a:lnTo>
                  <a:lnTo>
                    <a:pt x="68" y="196987"/>
                  </a:lnTo>
                  <a:lnTo>
                    <a:pt x="9451" y="230520"/>
                  </a:lnTo>
                  <a:lnTo>
                    <a:pt x="22143" y="254604"/>
                  </a:lnTo>
                  <a:lnTo>
                    <a:pt x="39073" y="271893"/>
                  </a:lnTo>
                  <a:lnTo>
                    <a:pt x="58356" y="282869"/>
                  </a:lnTo>
                  <a:lnTo>
                    <a:pt x="78686" y="287748"/>
                  </a:lnTo>
                  <a:lnTo>
                    <a:pt x="97599" y="284272"/>
                  </a:lnTo>
                  <a:lnTo>
                    <a:pt x="131874" y="267657"/>
                  </a:lnTo>
                  <a:lnTo>
                    <a:pt x="148851" y="252086"/>
                  </a:lnTo>
                  <a:lnTo>
                    <a:pt x="170835" y="211495"/>
                  </a:lnTo>
                  <a:lnTo>
                    <a:pt x="189087" y="166508"/>
                  </a:lnTo>
                  <a:lnTo>
                    <a:pt x="197317" y="129688"/>
                  </a:lnTo>
                  <a:lnTo>
                    <a:pt x="197875" y="96906"/>
                  </a:lnTo>
                  <a:lnTo>
                    <a:pt x="185000" y="52962"/>
                  </a:lnTo>
                  <a:lnTo>
                    <a:pt x="171490" y="23137"/>
                  </a:lnTo>
                  <a:lnTo>
                    <a:pt x="159071" y="9798"/>
                  </a:lnTo>
                  <a:lnTo>
                    <a:pt x="151808" y="4266"/>
                  </a:lnTo>
                  <a:lnTo>
                    <a:pt x="134331" y="0"/>
                  </a:lnTo>
                  <a:lnTo>
                    <a:pt x="116216" y="1162"/>
                  </a:lnTo>
                  <a:lnTo>
                    <a:pt x="101109" y="6382"/>
                  </a:lnTo>
                  <a:lnTo>
                    <a:pt x="95528" y="13277"/>
                  </a:lnTo>
                  <a:lnTo>
                    <a:pt x="87446" y="34109"/>
                  </a:lnTo>
                  <a:lnTo>
                    <a:pt x="87146" y="54186"/>
                  </a:lnTo>
                  <a:lnTo>
                    <a:pt x="92422" y="71811"/>
                  </a:lnTo>
                  <a:lnTo>
                    <a:pt x="115644" y="103611"/>
                  </a:lnTo>
                  <a:lnTo>
                    <a:pt x="148902" y="114188"/>
                  </a:lnTo>
                  <a:lnTo>
                    <a:pt x="187763" y="115048"/>
                  </a:lnTo>
                  <a:lnTo>
                    <a:pt x="226088" y="110835"/>
                  </a:lnTo>
                  <a:lnTo>
                    <a:pt x="264283" y="88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83"/>
            <p:cNvSpPr/>
            <p:nvPr>
              <p:custDataLst>
                <p:tags r:id="rId19"/>
              </p:custDataLst>
            </p:nvPr>
          </p:nvSpPr>
          <p:spPr>
            <a:xfrm>
              <a:off x="2714849" y="3395437"/>
              <a:ext cx="168052" cy="165111"/>
            </a:xfrm>
            <a:custGeom>
              <a:avLst/>
              <a:gdLst/>
              <a:ahLst/>
              <a:cxnLst/>
              <a:rect l="0" t="0" r="0" b="0"/>
              <a:pathLst>
                <a:path w="168052" h="165111">
                  <a:moveTo>
                    <a:pt x="28351" y="90713"/>
                  </a:moveTo>
                  <a:lnTo>
                    <a:pt x="28351" y="90713"/>
                  </a:lnTo>
                  <a:lnTo>
                    <a:pt x="28351" y="87342"/>
                  </a:lnTo>
                  <a:lnTo>
                    <a:pt x="27645" y="86349"/>
                  </a:lnTo>
                  <a:lnTo>
                    <a:pt x="26469" y="85687"/>
                  </a:lnTo>
                  <a:lnTo>
                    <a:pt x="24980" y="85246"/>
                  </a:lnTo>
                  <a:lnTo>
                    <a:pt x="19562" y="88518"/>
                  </a:lnTo>
                  <a:lnTo>
                    <a:pt x="16142" y="91366"/>
                  </a:lnTo>
                  <a:lnTo>
                    <a:pt x="12342" y="98294"/>
                  </a:lnTo>
                  <a:lnTo>
                    <a:pt x="2660" y="139530"/>
                  </a:lnTo>
                  <a:lnTo>
                    <a:pt x="0" y="152626"/>
                  </a:lnTo>
                  <a:lnTo>
                    <a:pt x="1169" y="163150"/>
                  </a:lnTo>
                  <a:lnTo>
                    <a:pt x="2468" y="165110"/>
                  </a:lnTo>
                  <a:lnTo>
                    <a:pt x="4040" y="165005"/>
                  </a:lnTo>
                  <a:lnTo>
                    <a:pt x="5794" y="163524"/>
                  </a:lnTo>
                  <a:lnTo>
                    <a:pt x="11633" y="151327"/>
                  </a:lnTo>
                  <a:lnTo>
                    <a:pt x="22029" y="107005"/>
                  </a:lnTo>
                  <a:lnTo>
                    <a:pt x="33844" y="68610"/>
                  </a:lnTo>
                  <a:lnTo>
                    <a:pt x="46813" y="26740"/>
                  </a:lnTo>
                  <a:lnTo>
                    <a:pt x="59369" y="10775"/>
                  </a:lnTo>
                  <a:lnTo>
                    <a:pt x="70594" y="2268"/>
                  </a:lnTo>
                  <a:lnTo>
                    <a:pt x="75563" y="0"/>
                  </a:lnTo>
                  <a:lnTo>
                    <a:pt x="80287" y="604"/>
                  </a:lnTo>
                  <a:lnTo>
                    <a:pt x="89298" y="6920"/>
                  </a:lnTo>
                  <a:lnTo>
                    <a:pt x="115870" y="46169"/>
                  </a:lnTo>
                  <a:lnTo>
                    <a:pt x="137530" y="91537"/>
                  </a:lnTo>
                  <a:lnTo>
                    <a:pt x="168051" y="15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77"/>
          <p:cNvGrpSpPr/>
          <p:nvPr/>
        </p:nvGrpSpPr>
        <p:grpSpPr>
          <a:xfrm>
            <a:off x="3173180" y="3670300"/>
            <a:ext cx="255821" cy="244672"/>
            <a:chOff x="3173180" y="3670300"/>
            <a:chExt cx="255821" cy="244672"/>
          </a:xfrm>
        </p:grpSpPr>
        <p:sp>
          <p:nvSpPr>
            <p:cNvPr id="81" name="SMARTInkShape-2784"/>
            <p:cNvSpPr/>
            <p:nvPr>
              <p:custDataLst>
                <p:tags r:id="rId15"/>
              </p:custDataLst>
            </p:nvPr>
          </p:nvSpPr>
          <p:spPr>
            <a:xfrm>
              <a:off x="3196571" y="3721100"/>
              <a:ext cx="194330" cy="19013"/>
            </a:xfrm>
            <a:custGeom>
              <a:avLst/>
              <a:gdLst/>
              <a:ahLst/>
              <a:cxnLst/>
              <a:rect l="0" t="0" r="0" b="0"/>
              <a:pathLst>
                <a:path w="194330" h="19013">
                  <a:moveTo>
                    <a:pt x="41929" y="6350"/>
                  </a:moveTo>
                  <a:lnTo>
                    <a:pt x="41929" y="6350"/>
                  </a:lnTo>
                  <a:lnTo>
                    <a:pt x="27426" y="7055"/>
                  </a:lnTo>
                  <a:lnTo>
                    <a:pt x="3151" y="12817"/>
                  </a:lnTo>
                  <a:lnTo>
                    <a:pt x="1261" y="14189"/>
                  </a:lnTo>
                  <a:lnTo>
                    <a:pt x="0" y="15809"/>
                  </a:lnTo>
                  <a:lnTo>
                    <a:pt x="571" y="16889"/>
                  </a:lnTo>
                  <a:lnTo>
                    <a:pt x="4968" y="18090"/>
                  </a:lnTo>
                  <a:lnTo>
                    <a:pt x="39623" y="18924"/>
                  </a:lnTo>
                  <a:lnTo>
                    <a:pt x="79345" y="19012"/>
                  </a:lnTo>
                  <a:lnTo>
                    <a:pt x="121689" y="15276"/>
                  </a:lnTo>
                  <a:lnTo>
                    <a:pt x="194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85"/>
            <p:cNvSpPr/>
            <p:nvPr>
              <p:custDataLst>
                <p:tags r:id="rId16"/>
              </p:custDataLst>
            </p:nvPr>
          </p:nvSpPr>
          <p:spPr>
            <a:xfrm>
              <a:off x="3328163" y="3670300"/>
              <a:ext cx="11938" cy="152401"/>
            </a:xfrm>
            <a:custGeom>
              <a:avLst/>
              <a:gdLst/>
              <a:ahLst/>
              <a:cxnLst/>
              <a:rect l="0" t="0" r="0" b="0"/>
              <a:pathLst>
                <a:path w="11938" h="152401">
                  <a:moveTo>
                    <a:pt x="11937" y="0"/>
                  </a:moveTo>
                  <a:lnTo>
                    <a:pt x="11937" y="0"/>
                  </a:lnTo>
                  <a:lnTo>
                    <a:pt x="8566" y="0"/>
                  </a:lnTo>
                  <a:lnTo>
                    <a:pt x="5030" y="1882"/>
                  </a:lnTo>
                  <a:lnTo>
                    <a:pt x="3099" y="3371"/>
                  </a:lnTo>
                  <a:lnTo>
                    <a:pt x="954" y="6907"/>
                  </a:lnTo>
                  <a:lnTo>
                    <a:pt x="0" y="12242"/>
                  </a:lnTo>
                  <a:lnTo>
                    <a:pt x="2708" y="48988"/>
                  </a:lnTo>
                  <a:lnTo>
                    <a:pt x="5018" y="93324"/>
                  </a:lnTo>
                  <a:lnTo>
                    <a:pt x="558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86"/>
            <p:cNvSpPr/>
            <p:nvPr>
              <p:custDataLst>
                <p:tags r:id="rId17"/>
              </p:custDataLst>
            </p:nvPr>
          </p:nvSpPr>
          <p:spPr>
            <a:xfrm>
              <a:off x="3173180" y="3898900"/>
              <a:ext cx="255821" cy="16072"/>
            </a:xfrm>
            <a:custGeom>
              <a:avLst/>
              <a:gdLst/>
              <a:ahLst/>
              <a:cxnLst/>
              <a:rect l="0" t="0" r="0" b="0"/>
              <a:pathLst>
                <a:path w="255821" h="16072">
                  <a:moveTo>
                    <a:pt x="8170" y="12700"/>
                  </a:moveTo>
                  <a:lnTo>
                    <a:pt x="8170" y="12700"/>
                  </a:lnTo>
                  <a:lnTo>
                    <a:pt x="1428" y="12700"/>
                  </a:lnTo>
                  <a:lnTo>
                    <a:pt x="147" y="13405"/>
                  </a:lnTo>
                  <a:lnTo>
                    <a:pt x="0" y="14581"/>
                  </a:lnTo>
                  <a:lnTo>
                    <a:pt x="606" y="16071"/>
                  </a:lnTo>
                  <a:lnTo>
                    <a:pt x="37067" y="13391"/>
                  </a:lnTo>
                  <a:lnTo>
                    <a:pt x="78272" y="8044"/>
                  </a:lnTo>
                  <a:lnTo>
                    <a:pt x="123799" y="2697"/>
                  </a:lnTo>
                  <a:lnTo>
                    <a:pt x="163394" y="799"/>
                  </a:lnTo>
                  <a:lnTo>
                    <a:pt x="210560" y="237"/>
                  </a:lnTo>
                  <a:lnTo>
                    <a:pt x="255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578"/>
          <p:cNvGrpSpPr/>
          <p:nvPr/>
        </p:nvGrpSpPr>
        <p:grpSpPr>
          <a:xfrm>
            <a:off x="3714750" y="3731312"/>
            <a:ext cx="463349" cy="154889"/>
            <a:chOff x="3714750" y="3731312"/>
            <a:chExt cx="463349" cy="154889"/>
          </a:xfrm>
        </p:grpSpPr>
        <p:sp>
          <p:nvSpPr>
            <p:cNvPr id="85" name="SMARTInkShape-2787"/>
            <p:cNvSpPr/>
            <p:nvPr>
              <p:custDataLst>
                <p:tags r:id="rId11"/>
              </p:custDataLst>
            </p:nvPr>
          </p:nvSpPr>
          <p:spPr>
            <a:xfrm>
              <a:off x="3714750" y="3731312"/>
              <a:ext cx="25401" cy="154889"/>
            </a:xfrm>
            <a:custGeom>
              <a:avLst/>
              <a:gdLst/>
              <a:ahLst/>
              <a:cxnLst/>
              <a:rect l="0" t="0" r="0" b="0"/>
              <a:pathLst>
                <a:path w="25401" h="1548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1881" y="45555"/>
                  </a:lnTo>
                  <a:lnTo>
                    <a:pt x="5467" y="88998"/>
                  </a:lnTo>
                  <a:lnTo>
                    <a:pt x="25400" y="1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88"/>
            <p:cNvSpPr/>
            <p:nvPr>
              <p:custDataLst>
                <p:tags r:id="rId12"/>
              </p:custDataLst>
            </p:nvPr>
          </p:nvSpPr>
          <p:spPr>
            <a:xfrm>
              <a:off x="3771257" y="3767315"/>
              <a:ext cx="84602" cy="115141"/>
            </a:xfrm>
            <a:custGeom>
              <a:avLst/>
              <a:gdLst/>
              <a:ahLst/>
              <a:cxnLst/>
              <a:rect l="0" t="0" r="0" b="0"/>
              <a:pathLst>
                <a:path w="84602" h="115141">
                  <a:moveTo>
                    <a:pt x="51443" y="10935"/>
                  </a:moveTo>
                  <a:lnTo>
                    <a:pt x="51443" y="10935"/>
                  </a:lnTo>
                  <a:lnTo>
                    <a:pt x="48072" y="4193"/>
                  </a:lnTo>
                  <a:lnTo>
                    <a:pt x="45668" y="2207"/>
                  </a:lnTo>
                  <a:lnTo>
                    <a:pt x="39234" y="0"/>
                  </a:lnTo>
                  <a:lnTo>
                    <a:pt x="29789" y="4664"/>
                  </a:lnTo>
                  <a:lnTo>
                    <a:pt x="19241" y="14498"/>
                  </a:lnTo>
                  <a:lnTo>
                    <a:pt x="6075" y="36606"/>
                  </a:lnTo>
                  <a:lnTo>
                    <a:pt x="0" y="55270"/>
                  </a:lnTo>
                  <a:lnTo>
                    <a:pt x="592" y="73443"/>
                  </a:lnTo>
                  <a:lnTo>
                    <a:pt x="6265" y="90222"/>
                  </a:lnTo>
                  <a:lnTo>
                    <a:pt x="15841" y="104735"/>
                  </a:lnTo>
                  <a:lnTo>
                    <a:pt x="22770" y="109451"/>
                  </a:lnTo>
                  <a:lnTo>
                    <a:pt x="39875" y="114692"/>
                  </a:lnTo>
                  <a:lnTo>
                    <a:pt x="51711" y="115140"/>
                  </a:lnTo>
                  <a:lnTo>
                    <a:pt x="55855" y="114271"/>
                  </a:lnTo>
                  <a:lnTo>
                    <a:pt x="71800" y="102936"/>
                  </a:lnTo>
                  <a:lnTo>
                    <a:pt x="80011" y="86397"/>
                  </a:lnTo>
                  <a:lnTo>
                    <a:pt x="84601" y="67051"/>
                  </a:lnTo>
                  <a:lnTo>
                    <a:pt x="84289" y="51397"/>
                  </a:lnTo>
                  <a:lnTo>
                    <a:pt x="73405" y="27314"/>
                  </a:lnTo>
                  <a:lnTo>
                    <a:pt x="60145" y="12417"/>
                  </a:lnTo>
                  <a:lnTo>
                    <a:pt x="56539" y="10512"/>
                  </a:lnTo>
                  <a:lnTo>
                    <a:pt x="51443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89"/>
            <p:cNvSpPr/>
            <p:nvPr>
              <p:custDataLst>
                <p:tags r:id="rId13"/>
              </p:custDataLst>
            </p:nvPr>
          </p:nvSpPr>
          <p:spPr>
            <a:xfrm>
              <a:off x="3915340" y="3756797"/>
              <a:ext cx="86617" cy="110788"/>
            </a:xfrm>
            <a:custGeom>
              <a:avLst/>
              <a:gdLst/>
              <a:ahLst/>
              <a:cxnLst/>
              <a:rect l="0" t="0" r="0" b="0"/>
              <a:pathLst>
                <a:path w="86617" h="110788">
                  <a:moveTo>
                    <a:pt x="78810" y="27803"/>
                  </a:moveTo>
                  <a:lnTo>
                    <a:pt x="78810" y="27803"/>
                  </a:lnTo>
                  <a:lnTo>
                    <a:pt x="75439" y="24432"/>
                  </a:lnTo>
                  <a:lnTo>
                    <a:pt x="63230" y="22336"/>
                  </a:lnTo>
                  <a:lnTo>
                    <a:pt x="40141" y="22333"/>
                  </a:lnTo>
                  <a:lnTo>
                    <a:pt x="27757" y="24901"/>
                  </a:lnTo>
                  <a:lnTo>
                    <a:pt x="8885" y="37056"/>
                  </a:lnTo>
                  <a:lnTo>
                    <a:pt x="1871" y="48143"/>
                  </a:lnTo>
                  <a:lnTo>
                    <a:pt x="0" y="54063"/>
                  </a:lnTo>
                  <a:lnTo>
                    <a:pt x="1685" y="68166"/>
                  </a:lnTo>
                  <a:lnTo>
                    <a:pt x="7138" y="82431"/>
                  </a:lnTo>
                  <a:lnTo>
                    <a:pt x="14265" y="93475"/>
                  </a:lnTo>
                  <a:lnTo>
                    <a:pt x="32953" y="107625"/>
                  </a:lnTo>
                  <a:lnTo>
                    <a:pt x="46434" y="110787"/>
                  </a:lnTo>
                  <a:lnTo>
                    <a:pt x="59482" y="109134"/>
                  </a:lnTo>
                  <a:lnTo>
                    <a:pt x="72336" y="103696"/>
                  </a:lnTo>
                  <a:lnTo>
                    <a:pt x="81342" y="94695"/>
                  </a:lnTo>
                  <a:lnTo>
                    <a:pt x="84731" y="89331"/>
                  </a:lnTo>
                  <a:lnTo>
                    <a:pt x="86616" y="72082"/>
                  </a:lnTo>
                  <a:lnTo>
                    <a:pt x="84395" y="52422"/>
                  </a:lnTo>
                  <a:lnTo>
                    <a:pt x="67568" y="12465"/>
                  </a:lnTo>
                  <a:lnTo>
                    <a:pt x="59467" y="3347"/>
                  </a:lnTo>
                  <a:lnTo>
                    <a:pt x="53280" y="0"/>
                  </a:lnTo>
                  <a:lnTo>
                    <a:pt x="52618" y="96"/>
                  </a:lnTo>
                  <a:lnTo>
                    <a:pt x="52882" y="865"/>
                  </a:lnTo>
                  <a:lnTo>
                    <a:pt x="66110" y="15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90"/>
            <p:cNvSpPr/>
            <p:nvPr>
              <p:custDataLst>
                <p:tags r:id="rId14"/>
              </p:custDataLst>
            </p:nvPr>
          </p:nvSpPr>
          <p:spPr>
            <a:xfrm>
              <a:off x="4085484" y="3772187"/>
              <a:ext cx="92615" cy="109468"/>
            </a:xfrm>
            <a:custGeom>
              <a:avLst/>
              <a:gdLst/>
              <a:ahLst/>
              <a:cxnLst/>
              <a:rect l="0" t="0" r="0" b="0"/>
              <a:pathLst>
                <a:path w="92615" h="109468">
                  <a:moveTo>
                    <a:pt x="22966" y="56863"/>
                  </a:moveTo>
                  <a:lnTo>
                    <a:pt x="22966" y="56863"/>
                  </a:lnTo>
                  <a:lnTo>
                    <a:pt x="26337" y="56863"/>
                  </a:lnTo>
                  <a:lnTo>
                    <a:pt x="29873" y="53100"/>
                  </a:lnTo>
                  <a:lnTo>
                    <a:pt x="34521" y="45928"/>
                  </a:lnTo>
                  <a:lnTo>
                    <a:pt x="33492" y="44634"/>
                  </a:lnTo>
                  <a:lnTo>
                    <a:pt x="28585" y="41315"/>
                  </a:lnTo>
                  <a:lnTo>
                    <a:pt x="25301" y="40854"/>
                  </a:lnTo>
                  <a:lnTo>
                    <a:pt x="17889" y="42222"/>
                  </a:lnTo>
                  <a:lnTo>
                    <a:pt x="5783" y="50330"/>
                  </a:lnTo>
                  <a:lnTo>
                    <a:pt x="1218" y="57722"/>
                  </a:lnTo>
                  <a:lnTo>
                    <a:pt x="0" y="61669"/>
                  </a:lnTo>
                  <a:lnTo>
                    <a:pt x="2411" y="73581"/>
                  </a:lnTo>
                  <a:lnTo>
                    <a:pt x="8892" y="86871"/>
                  </a:lnTo>
                  <a:lnTo>
                    <a:pt x="23735" y="101581"/>
                  </a:lnTo>
                  <a:lnTo>
                    <a:pt x="32951" y="108017"/>
                  </a:lnTo>
                  <a:lnTo>
                    <a:pt x="43631" y="109467"/>
                  </a:lnTo>
                  <a:lnTo>
                    <a:pt x="49443" y="108865"/>
                  </a:lnTo>
                  <a:lnTo>
                    <a:pt x="71106" y="97906"/>
                  </a:lnTo>
                  <a:lnTo>
                    <a:pt x="88657" y="77883"/>
                  </a:lnTo>
                  <a:lnTo>
                    <a:pt x="92614" y="56562"/>
                  </a:lnTo>
                  <a:lnTo>
                    <a:pt x="91315" y="33446"/>
                  </a:lnTo>
                  <a:lnTo>
                    <a:pt x="86034" y="16116"/>
                  </a:lnTo>
                  <a:lnTo>
                    <a:pt x="81239" y="9943"/>
                  </a:lnTo>
                  <a:lnTo>
                    <a:pt x="68385" y="1202"/>
                  </a:lnTo>
                  <a:lnTo>
                    <a:pt x="62417" y="0"/>
                  </a:lnTo>
                  <a:lnTo>
                    <a:pt x="42016" y="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2791"/>
          <p:cNvSpPr/>
          <p:nvPr>
            <p:custDataLst>
              <p:tags r:id="rId2"/>
            </p:custDataLst>
          </p:nvPr>
        </p:nvSpPr>
        <p:spPr>
          <a:xfrm>
            <a:off x="4654550" y="4038600"/>
            <a:ext cx="16403" cy="57151"/>
          </a:xfrm>
          <a:custGeom>
            <a:avLst/>
            <a:gdLst/>
            <a:ahLst/>
            <a:cxnLst/>
            <a:rect l="0" t="0" r="0" b="0"/>
            <a:pathLst>
              <a:path w="16403" h="57151">
                <a:moveTo>
                  <a:pt x="0" y="0"/>
                </a:moveTo>
                <a:lnTo>
                  <a:pt x="0" y="0"/>
                </a:lnTo>
                <a:lnTo>
                  <a:pt x="13092" y="19572"/>
                </a:lnTo>
                <a:lnTo>
                  <a:pt x="16402" y="31982"/>
                </a:lnTo>
                <a:lnTo>
                  <a:pt x="15168" y="37549"/>
                </a:lnTo>
                <a:lnTo>
                  <a:pt x="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580"/>
          <p:cNvGrpSpPr/>
          <p:nvPr/>
        </p:nvGrpSpPr>
        <p:grpSpPr>
          <a:xfrm>
            <a:off x="5628584" y="3541629"/>
            <a:ext cx="917229" cy="446172"/>
            <a:chOff x="5628584" y="3541629"/>
            <a:chExt cx="917229" cy="446172"/>
          </a:xfrm>
        </p:grpSpPr>
        <p:sp>
          <p:nvSpPr>
            <p:cNvPr id="91" name="SMARTInkShape-2792"/>
            <p:cNvSpPr/>
            <p:nvPr>
              <p:custDataLst>
                <p:tags r:id="rId3"/>
              </p:custDataLst>
            </p:nvPr>
          </p:nvSpPr>
          <p:spPr>
            <a:xfrm>
              <a:off x="5628584" y="3749954"/>
              <a:ext cx="156267" cy="202649"/>
            </a:xfrm>
            <a:custGeom>
              <a:avLst/>
              <a:gdLst/>
              <a:ahLst/>
              <a:cxnLst/>
              <a:rect l="0" t="0" r="0" b="0"/>
              <a:pathLst>
                <a:path w="156267" h="202649">
                  <a:moveTo>
                    <a:pt x="92766" y="15596"/>
                  </a:moveTo>
                  <a:lnTo>
                    <a:pt x="92766" y="15596"/>
                  </a:lnTo>
                  <a:lnTo>
                    <a:pt x="78019" y="2731"/>
                  </a:lnTo>
                  <a:lnTo>
                    <a:pt x="74468" y="669"/>
                  </a:lnTo>
                  <a:lnTo>
                    <a:pt x="70689" y="0"/>
                  </a:lnTo>
                  <a:lnTo>
                    <a:pt x="62728" y="1138"/>
                  </a:lnTo>
                  <a:lnTo>
                    <a:pt x="38768" y="19624"/>
                  </a:lnTo>
                  <a:lnTo>
                    <a:pt x="35601" y="22515"/>
                  </a:lnTo>
                  <a:lnTo>
                    <a:pt x="16285" y="63954"/>
                  </a:lnTo>
                  <a:lnTo>
                    <a:pt x="1137" y="110263"/>
                  </a:lnTo>
                  <a:lnTo>
                    <a:pt x="0" y="139444"/>
                  </a:lnTo>
                  <a:lnTo>
                    <a:pt x="9661" y="173384"/>
                  </a:lnTo>
                  <a:lnTo>
                    <a:pt x="20165" y="188642"/>
                  </a:lnTo>
                  <a:lnTo>
                    <a:pt x="25315" y="194460"/>
                  </a:lnTo>
                  <a:lnTo>
                    <a:pt x="36682" y="200925"/>
                  </a:lnTo>
                  <a:lnTo>
                    <a:pt x="42677" y="202648"/>
                  </a:lnTo>
                  <a:lnTo>
                    <a:pt x="48790" y="201680"/>
                  </a:lnTo>
                  <a:lnTo>
                    <a:pt x="61227" y="194961"/>
                  </a:lnTo>
                  <a:lnTo>
                    <a:pt x="76757" y="175907"/>
                  </a:lnTo>
                  <a:lnTo>
                    <a:pt x="86925" y="149017"/>
                  </a:lnTo>
                  <a:lnTo>
                    <a:pt x="91035" y="111964"/>
                  </a:lnTo>
                  <a:lnTo>
                    <a:pt x="88882" y="73077"/>
                  </a:lnTo>
                  <a:lnTo>
                    <a:pt x="83776" y="44857"/>
                  </a:lnTo>
                  <a:lnTo>
                    <a:pt x="67681" y="19719"/>
                  </a:lnTo>
                  <a:lnTo>
                    <a:pt x="52925" y="8491"/>
                  </a:lnTo>
                  <a:lnTo>
                    <a:pt x="37665" y="2560"/>
                  </a:lnTo>
                  <a:lnTo>
                    <a:pt x="23827" y="2276"/>
                  </a:lnTo>
                  <a:lnTo>
                    <a:pt x="19290" y="4599"/>
                  </a:lnTo>
                  <a:lnTo>
                    <a:pt x="16265" y="8265"/>
                  </a:lnTo>
                  <a:lnTo>
                    <a:pt x="14249" y="12825"/>
                  </a:lnTo>
                  <a:lnTo>
                    <a:pt x="15727" y="17982"/>
                  </a:lnTo>
                  <a:lnTo>
                    <a:pt x="24895" y="29356"/>
                  </a:lnTo>
                  <a:lnTo>
                    <a:pt x="40258" y="37704"/>
                  </a:lnTo>
                  <a:lnTo>
                    <a:pt x="78866" y="48812"/>
                  </a:lnTo>
                  <a:lnTo>
                    <a:pt x="113342" y="52249"/>
                  </a:lnTo>
                  <a:lnTo>
                    <a:pt x="156266" y="40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93"/>
            <p:cNvSpPr/>
            <p:nvPr>
              <p:custDataLst>
                <p:tags r:id="rId4"/>
              </p:custDataLst>
            </p:nvPr>
          </p:nvSpPr>
          <p:spPr>
            <a:xfrm>
              <a:off x="5684494" y="3541629"/>
              <a:ext cx="125757" cy="99222"/>
            </a:xfrm>
            <a:custGeom>
              <a:avLst/>
              <a:gdLst/>
              <a:ahLst/>
              <a:cxnLst/>
              <a:rect l="0" t="0" r="0" b="0"/>
              <a:pathLst>
                <a:path w="125757" h="99222">
                  <a:moveTo>
                    <a:pt x="24156" y="20721"/>
                  </a:moveTo>
                  <a:lnTo>
                    <a:pt x="24156" y="20721"/>
                  </a:lnTo>
                  <a:lnTo>
                    <a:pt x="9229" y="68251"/>
                  </a:lnTo>
                  <a:lnTo>
                    <a:pt x="0" y="99221"/>
                  </a:lnTo>
                  <a:lnTo>
                    <a:pt x="997" y="99160"/>
                  </a:lnTo>
                  <a:lnTo>
                    <a:pt x="5867" y="95329"/>
                  </a:lnTo>
                  <a:lnTo>
                    <a:pt x="22653" y="53516"/>
                  </a:lnTo>
                  <a:lnTo>
                    <a:pt x="29838" y="35296"/>
                  </a:lnTo>
                  <a:lnTo>
                    <a:pt x="48339" y="8733"/>
                  </a:lnTo>
                  <a:lnTo>
                    <a:pt x="58658" y="1282"/>
                  </a:lnTo>
                  <a:lnTo>
                    <a:pt x="63385" y="0"/>
                  </a:lnTo>
                  <a:lnTo>
                    <a:pt x="72400" y="458"/>
                  </a:lnTo>
                  <a:lnTo>
                    <a:pt x="81111" y="12421"/>
                  </a:lnTo>
                  <a:lnTo>
                    <a:pt x="106811" y="56448"/>
                  </a:lnTo>
                  <a:lnTo>
                    <a:pt x="125756" y="9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94"/>
            <p:cNvSpPr/>
            <p:nvPr>
              <p:custDataLst>
                <p:tags r:id="rId5"/>
              </p:custDataLst>
            </p:nvPr>
          </p:nvSpPr>
          <p:spPr>
            <a:xfrm>
              <a:off x="5911850" y="3798190"/>
              <a:ext cx="146051" cy="24511"/>
            </a:xfrm>
            <a:custGeom>
              <a:avLst/>
              <a:gdLst/>
              <a:ahLst/>
              <a:cxnLst/>
              <a:rect l="0" t="0" r="0" b="0"/>
              <a:pathLst>
                <a:path w="146051" h="24511">
                  <a:moveTo>
                    <a:pt x="0" y="24510"/>
                  </a:moveTo>
                  <a:lnTo>
                    <a:pt x="0" y="24510"/>
                  </a:lnTo>
                  <a:lnTo>
                    <a:pt x="5069" y="18735"/>
                  </a:lnTo>
                  <a:lnTo>
                    <a:pt x="10832" y="10020"/>
                  </a:lnTo>
                  <a:lnTo>
                    <a:pt x="14927" y="7487"/>
                  </a:lnTo>
                  <a:lnTo>
                    <a:pt x="44305" y="513"/>
                  </a:lnTo>
                  <a:lnTo>
                    <a:pt x="87469" y="0"/>
                  </a:lnTo>
                  <a:lnTo>
                    <a:pt x="146050" y="5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95"/>
            <p:cNvSpPr/>
            <p:nvPr>
              <p:custDataLst>
                <p:tags r:id="rId6"/>
              </p:custDataLst>
            </p:nvPr>
          </p:nvSpPr>
          <p:spPr>
            <a:xfrm>
              <a:off x="6002583" y="3731312"/>
              <a:ext cx="17218" cy="142189"/>
            </a:xfrm>
            <a:custGeom>
              <a:avLst/>
              <a:gdLst/>
              <a:ahLst/>
              <a:cxnLst/>
              <a:rect l="0" t="0" r="0" b="0"/>
              <a:pathLst>
                <a:path w="17218" h="142189">
                  <a:moveTo>
                    <a:pt x="17217" y="8838"/>
                  </a:moveTo>
                  <a:lnTo>
                    <a:pt x="17217" y="8838"/>
                  </a:lnTo>
                  <a:lnTo>
                    <a:pt x="8378" y="0"/>
                  </a:lnTo>
                  <a:lnTo>
                    <a:pt x="6385" y="123"/>
                  </a:lnTo>
                  <a:lnTo>
                    <a:pt x="4352" y="1617"/>
                  </a:lnTo>
                  <a:lnTo>
                    <a:pt x="2290" y="4024"/>
                  </a:lnTo>
                  <a:lnTo>
                    <a:pt x="0" y="12343"/>
                  </a:lnTo>
                  <a:lnTo>
                    <a:pt x="209" y="57916"/>
                  </a:lnTo>
                  <a:lnTo>
                    <a:pt x="3666" y="98260"/>
                  </a:lnTo>
                  <a:lnTo>
                    <a:pt x="4517" y="14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96"/>
            <p:cNvSpPr/>
            <p:nvPr>
              <p:custDataLst>
                <p:tags r:id="rId7"/>
              </p:custDataLst>
            </p:nvPr>
          </p:nvSpPr>
          <p:spPr>
            <a:xfrm>
              <a:off x="5928411" y="3943350"/>
              <a:ext cx="104090" cy="12308"/>
            </a:xfrm>
            <a:custGeom>
              <a:avLst/>
              <a:gdLst/>
              <a:ahLst/>
              <a:cxnLst/>
              <a:rect l="0" t="0" r="0" b="0"/>
              <a:pathLst>
                <a:path w="104090" h="12308">
                  <a:moveTo>
                    <a:pt x="8839" y="6350"/>
                  </a:moveTo>
                  <a:lnTo>
                    <a:pt x="8839" y="6350"/>
                  </a:lnTo>
                  <a:lnTo>
                    <a:pt x="5468" y="6350"/>
                  </a:lnTo>
                  <a:lnTo>
                    <a:pt x="1932" y="8231"/>
                  </a:lnTo>
                  <a:lnTo>
                    <a:pt x="0" y="9721"/>
                  </a:lnTo>
                  <a:lnTo>
                    <a:pt x="830" y="10714"/>
                  </a:lnTo>
                  <a:lnTo>
                    <a:pt x="19252" y="12307"/>
                  </a:lnTo>
                  <a:lnTo>
                    <a:pt x="59468" y="7579"/>
                  </a:lnTo>
                  <a:lnTo>
                    <a:pt x="104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97"/>
            <p:cNvSpPr/>
            <p:nvPr>
              <p:custDataLst>
                <p:tags r:id="rId8"/>
              </p:custDataLst>
            </p:nvPr>
          </p:nvSpPr>
          <p:spPr>
            <a:xfrm>
              <a:off x="6257072" y="3773383"/>
              <a:ext cx="80764" cy="156161"/>
            </a:xfrm>
            <a:custGeom>
              <a:avLst/>
              <a:gdLst/>
              <a:ahLst/>
              <a:cxnLst/>
              <a:rect l="0" t="0" r="0" b="0"/>
              <a:pathLst>
                <a:path w="80764" h="156161">
                  <a:moveTo>
                    <a:pt x="73878" y="23917"/>
                  </a:moveTo>
                  <a:lnTo>
                    <a:pt x="73878" y="23917"/>
                  </a:lnTo>
                  <a:lnTo>
                    <a:pt x="73878" y="20546"/>
                  </a:lnTo>
                  <a:lnTo>
                    <a:pt x="70507" y="11707"/>
                  </a:lnTo>
                  <a:lnTo>
                    <a:pt x="65039" y="3523"/>
                  </a:lnTo>
                  <a:lnTo>
                    <a:pt x="59131" y="741"/>
                  </a:lnTo>
                  <a:lnTo>
                    <a:pt x="55580" y="0"/>
                  </a:lnTo>
                  <a:lnTo>
                    <a:pt x="47872" y="1058"/>
                  </a:lnTo>
                  <a:lnTo>
                    <a:pt x="43841" y="2327"/>
                  </a:lnTo>
                  <a:lnTo>
                    <a:pt x="28054" y="20969"/>
                  </a:lnTo>
                  <a:lnTo>
                    <a:pt x="13190" y="58874"/>
                  </a:lnTo>
                  <a:lnTo>
                    <a:pt x="0" y="104102"/>
                  </a:lnTo>
                  <a:lnTo>
                    <a:pt x="1737" y="128187"/>
                  </a:lnTo>
                  <a:lnTo>
                    <a:pt x="10091" y="149827"/>
                  </a:lnTo>
                  <a:lnTo>
                    <a:pt x="15126" y="153718"/>
                  </a:lnTo>
                  <a:lnTo>
                    <a:pt x="28246" y="156160"/>
                  </a:lnTo>
                  <a:lnTo>
                    <a:pt x="43484" y="151131"/>
                  </a:lnTo>
                  <a:lnTo>
                    <a:pt x="57547" y="142545"/>
                  </a:lnTo>
                  <a:lnTo>
                    <a:pt x="66150" y="134025"/>
                  </a:lnTo>
                  <a:lnTo>
                    <a:pt x="78330" y="111183"/>
                  </a:lnTo>
                  <a:lnTo>
                    <a:pt x="80763" y="75330"/>
                  </a:lnTo>
                  <a:lnTo>
                    <a:pt x="77016" y="43541"/>
                  </a:lnTo>
                  <a:lnTo>
                    <a:pt x="73148" y="35588"/>
                  </a:lnTo>
                  <a:lnTo>
                    <a:pt x="61324" y="22990"/>
                  </a:lnTo>
                  <a:lnTo>
                    <a:pt x="56336" y="20476"/>
                  </a:lnTo>
                  <a:lnTo>
                    <a:pt x="42128" y="2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98"/>
            <p:cNvSpPr/>
            <p:nvPr>
              <p:custDataLst>
                <p:tags r:id="rId9"/>
              </p:custDataLst>
            </p:nvPr>
          </p:nvSpPr>
          <p:spPr>
            <a:xfrm>
              <a:off x="6413500" y="3898900"/>
              <a:ext cx="12701" cy="16359"/>
            </a:xfrm>
            <a:custGeom>
              <a:avLst/>
              <a:gdLst/>
              <a:ahLst/>
              <a:cxnLst/>
              <a:rect l="0" t="0" r="0" b="0"/>
              <a:pathLst>
                <a:path w="12701" h="16359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3405"/>
                  </a:lnTo>
                  <a:lnTo>
                    <a:pt x="5026" y="14581"/>
                  </a:lnTo>
                  <a:lnTo>
                    <a:pt x="5467" y="16071"/>
                  </a:lnTo>
                  <a:lnTo>
                    <a:pt x="5762" y="16358"/>
                  </a:lnTo>
                  <a:lnTo>
                    <a:pt x="5957" y="15844"/>
                  </a:lnTo>
                  <a:lnTo>
                    <a:pt x="6088" y="1479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99"/>
            <p:cNvSpPr/>
            <p:nvPr>
              <p:custDataLst>
                <p:tags r:id="rId10"/>
              </p:custDataLst>
            </p:nvPr>
          </p:nvSpPr>
          <p:spPr>
            <a:xfrm>
              <a:off x="6527800" y="3746500"/>
              <a:ext cx="18013" cy="241301"/>
            </a:xfrm>
            <a:custGeom>
              <a:avLst/>
              <a:gdLst/>
              <a:ahLst/>
              <a:cxnLst/>
              <a:rect l="0" t="0" r="0" b="0"/>
              <a:pathLst>
                <a:path w="18013" h="2413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0051" y="17578"/>
                  </a:lnTo>
                  <a:lnTo>
                    <a:pt x="15548" y="57643"/>
                  </a:lnTo>
                  <a:lnTo>
                    <a:pt x="18012" y="95396"/>
                  </a:lnTo>
                  <a:lnTo>
                    <a:pt x="15372" y="133393"/>
                  </a:lnTo>
                  <a:lnTo>
                    <a:pt x="8864" y="17472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93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SMARTInkShape-5543"/>
          <p:cNvSpPr/>
          <p:nvPr>
            <p:custDataLst>
              <p:tags r:id="rId1"/>
            </p:custDataLst>
          </p:nvPr>
        </p:nvSpPr>
        <p:spPr>
          <a:xfrm>
            <a:off x="11080750" y="4186900"/>
            <a:ext cx="57151" cy="509259"/>
          </a:xfrm>
          <a:custGeom>
            <a:avLst/>
            <a:gdLst/>
            <a:ahLst/>
            <a:cxnLst/>
            <a:rect l="0" t="0" r="0" b="0"/>
            <a:pathLst>
              <a:path w="57151" h="509259">
                <a:moveTo>
                  <a:pt x="19050" y="48550"/>
                </a:moveTo>
                <a:lnTo>
                  <a:pt x="19050" y="48550"/>
                </a:lnTo>
                <a:lnTo>
                  <a:pt x="7113" y="12725"/>
                </a:lnTo>
                <a:lnTo>
                  <a:pt x="6690" y="5346"/>
                </a:lnTo>
                <a:lnTo>
                  <a:pt x="5870" y="2814"/>
                </a:lnTo>
                <a:lnTo>
                  <a:pt x="4618" y="1126"/>
                </a:lnTo>
                <a:lnTo>
                  <a:pt x="3079" y="0"/>
                </a:lnTo>
                <a:lnTo>
                  <a:pt x="2053" y="661"/>
                </a:lnTo>
                <a:lnTo>
                  <a:pt x="912" y="5158"/>
                </a:lnTo>
                <a:lnTo>
                  <a:pt x="120" y="46172"/>
                </a:lnTo>
                <a:lnTo>
                  <a:pt x="35" y="85240"/>
                </a:lnTo>
                <a:lnTo>
                  <a:pt x="9" y="125038"/>
                </a:lnTo>
                <a:lnTo>
                  <a:pt x="2" y="167874"/>
                </a:lnTo>
                <a:lnTo>
                  <a:pt x="0" y="207416"/>
                </a:lnTo>
                <a:lnTo>
                  <a:pt x="0" y="248509"/>
                </a:lnTo>
                <a:lnTo>
                  <a:pt x="0" y="294456"/>
                </a:lnTo>
                <a:lnTo>
                  <a:pt x="0" y="328350"/>
                </a:lnTo>
                <a:lnTo>
                  <a:pt x="0" y="375811"/>
                </a:lnTo>
                <a:lnTo>
                  <a:pt x="1881" y="413392"/>
                </a:lnTo>
                <a:lnTo>
                  <a:pt x="6907" y="453925"/>
                </a:lnTo>
                <a:lnTo>
                  <a:pt x="11557" y="498805"/>
                </a:lnTo>
                <a:lnTo>
                  <a:pt x="12361" y="509258"/>
                </a:lnTo>
                <a:lnTo>
                  <a:pt x="10774" y="466518"/>
                </a:lnTo>
                <a:lnTo>
                  <a:pt x="7610" y="434692"/>
                </a:lnTo>
                <a:lnTo>
                  <a:pt x="3852" y="394676"/>
                </a:lnTo>
                <a:lnTo>
                  <a:pt x="1714" y="360427"/>
                </a:lnTo>
                <a:lnTo>
                  <a:pt x="506" y="315465"/>
                </a:lnTo>
                <a:lnTo>
                  <a:pt x="2032" y="272745"/>
                </a:lnTo>
                <a:lnTo>
                  <a:pt x="5070" y="233276"/>
                </a:lnTo>
                <a:lnTo>
                  <a:pt x="5972" y="194771"/>
                </a:lnTo>
                <a:lnTo>
                  <a:pt x="9645" y="147205"/>
                </a:lnTo>
                <a:lnTo>
                  <a:pt x="11795" y="101064"/>
                </a:lnTo>
                <a:lnTo>
                  <a:pt x="16885" y="57590"/>
                </a:lnTo>
                <a:lnTo>
                  <a:pt x="18762" y="16126"/>
                </a:lnTo>
                <a:lnTo>
                  <a:pt x="19565" y="14940"/>
                </a:lnTo>
                <a:lnTo>
                  <a:pt x="22334" y="21147"/>
                </a:lnTo>
                <a:lnTo>
                  <a:pt x="29865" y="66159"/>
                </a:lnTo>
                <a:lnTo>
                  <a:pt x="33968" y="104118"/>
                </a:lnTo>
                <a:lnTo>
                  <a:pt x="36262" y="137453"/>
                </a:lnTo>
                <a:lnTo>
                  <a:pt x="37557" y="181901"/>
                </a:lnTo>
                <a:lnTo>
                  <a:pt x="39820" y="224469"/>
                </a:lnTo>
                <a:lnTo>
                  <a:pt x="43077" y="263892"/>
                </a:lnTo>
                <a:lnTo>
                  <a:pt x="44545" y="293130"/>
                </a:lnTo>
                <a:lnTo>
                  <a:pt x="47548" y="331994"/>
                </a:lnTo>
                <a:lnTo>
                  <a:pt x="49357" y="369494"/>
                </a:lnTo>
                <a:lnTo>
                  <a:pt x="52254" y="412931"/>
                </a:lnTo>
                <a:lnTo>
                  <a:pt x="57150" y="46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SMARTInkShape-5544"/>
          <p:cNvSpPr/>
          <p:nvPr>
            <p:custDataLst>
              <p:tags r:id="rId2"/>
            </p:custDataLst>
          </p:nvPr>
        </p:nvSpPr>
        <p:spPr>
          <a:xfrm>
            <a:off x="8960541" y="4344385"/>
            <a:ext cx="50110" cy="342075"/>
          </a:xfrm>
          <a:custGeom>
            <a:avLst/>
            <a:gdLst/>
            <a:ahLst/>
            <a:cxnLst/>
            <a:rect l="0" t="0" r="0" b="0"/>
            <a:pathLst>
              <a:path w="50110" h="342075">
                <a:moveTo>
                  <a:pt x="18359" y="37115"/>
                </a:moveTo>
                <a:lnTo>
                  <a:pt x="18359" y="37115"/>
                </a:lnTo>
                <a:lnTo>
                  <a:pt x="7424" y="26180"/>
                </a:lnTo>
                <a:lnTo>
                  <a:pt x="4562" y="25199"/>
                </a:lnTo>
                <a:lnTo>
                  <a:pt x="2810" y="24938"/>
                </a:lnTo>
                <a:lnTo>
                  <a:pt x="1645" y="25468"/>
                </a:lnTo>
                <a:lnTo>
                  <a:pt x="865" y="26528"/>
                </a:lnTo>
                <a:lnTo>
                  <a:pt x="0" y="30293"/>
                </a:lnTo>
                <a:lnTo>
                  <a:pt x="3733" y="72540"/>
                </a:lnTo>
                <a:lnTo>
                  <a:pt x="5793" y="108054"/>
                </a:lnTo>
                <a:lnTo>
                  <a:pt x="10573" y="154217"/>
                </a:lnTo>
                <a:lnTo>
                  <a:pt x="15095" y="201043"/>
                </a:lnTo>
                <a:lnTo>
                  <a:pt x="18419" y="239691"/>
                </a:lnTo>
                <a:lnTo>
                  <a:pt x="23237" y="274467"/>
                </a:lnTo>
                <a:lnTo>
                  <a:pt x="29305" y="320700"/>
                </a:lnTo>
                <a:lnTo>
                  <a:pt x="30827" y="342074"/>
                </a:lnTo>
                <a:lnTo>
                  <a:pt x="29164" y="304677"/>
                </a:lnTo>
                <a:lnTo>
                  <a:pt x="25296" y="258329"/>
                </a:lnTo>
                <a:lnTo>
                  <a:pt x="24178" y="220566"/>
                </a:lnTo>
                <a:lnTo>
                  <a:pt x="20397" y="180214"/>
                </a:lnTo>
                <a:lnTo>
                  <a:pt x="18761" y="132696"/>
                </a:lnTo>
                <a:lnTo>
                  <a:pt x="18437" y="86648"/>
                </a:lnTo>
                <a:lnTo>
                  <a:pt x="14010" y="42666"/>
                </a:lnTo>
                <a:lnTo>
                  <a:pt x="12185" y="4723"/>
                </a:lnTo>
                <a:lnTo>
                  <a:pt x="13435" y="36968"/>
                </a:lnTo>
                <a:lnTo>
                  <a:pt x="20743" y="71409"/>
                </a:lnTo>
                <a:lnTo>
                  <a:pt x="24238" y="112579"/>
                </a:lnTo>
                <a:lnTo>
                  <a:pt x="28724" y="153235"/>
                </a:lnTo>
                <a:lnTo>
                  <a:pt x="34122" y="197803"/>
                </a:lnTo>
                <a:lnTo>
                  <a:pt x="37121" y="226443"/>
                </a:lnTo>
                <a:lnTo>
                  <a:pt x="37369" y="189160"/>
                </a:lnTo>
                <a:lnTo>
                  <a:pt x="34032" y="145387"/>
                </a:lnTo>
                <a:lnTo>
                  <a:pt x="31942" y="101416"/>
                </a:lnTo>
                <a:lnTo>
                  <a:pt x="27948" y="54914"/>
                </a:lnTo>
                <a:lnTo>
                  <a:pt x="25135" y="12734"/>
                </a:lnTo>
                <a:lnTo>
                  <a:pt x="24793" y="0"/>
                </a:lnTo>
                <a:lnTo>
                  <a:pt x="26138" y="25263"/>
                </a:lnTo>
                <a:lnTo>
                  <a:pt x="34763" y="68405"/>
                </a:lnTo>
                <a:lnTo>
                  <a:pt x="38507" y="106124"/>
                </a:lnTo>
                <a:lnTo>
                  <a:pt x="44084" y="153047"/>
                </a:lnTo>
                <a:lnTo>
                  <a:pt x="50109" y="227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0" name="SMARTInkShape-Group1194"/>
          <p:cNvGrpSpPr/>
          <p:nvPr/>
        </p:nvGrpSpPr>
        <p:grpSpPr>
          <a:xfrm>
            <a:off x="508000" y="403918"/>
            <a:ext cx="2565401" cy="580303"/>
            <a:chOff x="508000" y="403918"/>
            <a:chExt cx="2565401" cy="580303"/>
          </a:xfrm>
        </p:grpSpPr>
        <p:sp>
          <p:nvSpPr>
            <p:cNvPr id="1416" name="SMARTInkShape-5545"/>
            <p:cNvSpPr/>
            <p:nvPr>
              <p:custDataLst>
                <p:tags r:id="rId306"/>
              </p:custDataLst>
            </p:nvPr>
          </p:nvSpPr>
          <p:spPr>
            <a:xfrm>
              <a:off x="508000" y="455802"/>
              <a:ext cx="170749" cy="316452"/>
            </a:xfrm>
            <a:custGeom>
              <a:avLst/>
              <a:gdLst/>
              <a:ahLst/>
              <a:cxnLst/>
              <a:rect l="0" t="0" r="0" b="0"/>
              <a:pathLst>
                <a:path w="170749" h="316452">
                  <a:moveTo>
                    <a:pt x="0" y="71248"/>
                  </a:moveTo>
                  <a:lnTo>
                    <a:pt x="0" y="71248"/>
                  </a:lnTo>
                  <a:lnTo>
                    <a:pt x="0" y="58417"/>
                  </a:lnTo>
                  <a:lnTo>
                    <a:pt x="706" y="58461"/>
                  </a:lnTo>
                  <a:lnTo>
                    <a:pt x="6907" y="75621"/>
                  </a:lnTo>
                  <a:lnTo>
                    <a:pt x="14927" y="119462"/>
                  </a:lnTo>
                  <a:lnTo>
                    <a:pt x="24570" y="159382"/>
                  </a:lnTo>
                  <a:lnTo>
                    <a:pt x="32994" y="201392"/>
                  </a:lnTo>
                  <a:lnTo>
                    <a:pt x="42866" y="245331"/>
                  </a:lnTo>
                  <a:lnTo>
                    <a:pt x="53910" y="285369"/>
                  </a:lnTo>
                  <a:lnTo>
                    <a:pt x="60382" y="316286"/>
                  </a:lnTo>
                  <a:lnTo>
                    <a:pt x="60010" y="316451"/>
                  </a:lnTo>
                  <a:lnTo>
                    <a:pt x="59057" y="315150"/>
                  </a:lnTo>
                  <a:lnTo>
                    <a:pt x="46731" y="272709"/>
                  </a:lnTo>
                  <a:lnTo>
                    <a:pt x="34307" y="233246"/>
                  </a:lnTo>
                  <a:lnTo>
                    <a:pt x="24276" y="189803"/>
                  </a:lnTo>
                  <a:lnTo>
                    <a:pt x="17845" y="152867"/>
                  </a:lnTo>
                  <a:lnTo>
                    <a:pt x="14987" y="115284"/>
                  </a:lnTo>
                  <a:lnTo>
                    <a:pt x="8788" y="67717"/>
                  </a:lnTo>
                  <a:lnTo>
                    <a:pt x="6671" y="27509"/>
                  </a:lnTo>
                  <a:lnTo>
                    <a:pt x="7975" y="27272"/>
                  </a:lnTo>
                  <a:lnTo>
                    <a:pt x="13187" y="32653"/>
                  </a:lnTo>
                  <a:lnTo>
                    <a:pt x="40882" y="75015"/>
                  </a:lnTo>
                  <a:lnTo>
                    <a:pt x="66206" y="116109"/>
                  </a:lnTo>
                  <a:lnTo>
                    <a:pt x="90407" y="157212"/>
                  </a:lnTo>
                  <a:lnTo>
                    <a:pt x="114598" y="200177"/>
                  </a:lnTo>
                  <a:lnTo>
                    <a:pt x="142326" y="247569"/>
                  </a:lnTo>
                  <a:lnTo>
                    <a:pt x="145684" y="252295"/>
                  </a:lnTo>
                  <a:lnTo>
                    <a:pt x="153178" y="257547"/>
                  </a:lnTo>
                  <a:lnTo>
                    <a:pt x="157152" y="258947"/>
                  </a:lnTo>
                  <a:lnTo>
                    <a:pt x="160507" y="257764"/>
                  </a:lnTo>
                  <a:lnTo>
                    <a:pt x="166116" y="250805"/>
                  </a:lnTo>
                  <a:lnTo>
                    <a:pt x="170748" y="206084"/>
                  </a:lnTo>
                  <a:lnTo>
                    <a:pt x="169360" y="168349"/>
                  </a:lnTo>
                  <a:lnTo>
                    <a:pt x="166994" y="134160"/>
                  </a:lnTo>
                  <a:lnTo>
                    <a:pt x="164955" y="89967"/>
                  </a:lnTo>
                  <a:lnTo>
                    <a:pt x="160185" y="50878"/>
                  </a:lnTo>
                  <a:lnTo>
                    <a:pt x="155662" y="12975"/>
                  </a:lnTo>
                  <a:lnTo>
                    <a:pt x="151968" y="3015"/>
                  </a:lnTo>
                  <a:lnTo>
                    <a:pt x="149996" y="360"/>
                  </a:lnTo>
                  <a:lnTo>
                    <a:pt x="147975" y="0"/>
                  </a:lnTo>
                  <a:lnTo>
                    <a:pt x="139700" y="7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5546"/>
            <p:cNvSpPr/>
            <p:nvPr>
              <p:custDataLst>
                <p:tags r:id="rId307"/>
              </p:custDataLst>
            </p:nvPr>
          </p:nvSpPr>
          <p:spPr>
            <a:xfrm>
              <a:off x="734140" y="594767"/>
              <a:ext cx="61142" cy="114947"/>
            </a:xfrm>
            <a:custGeom>
              <a:avLst/>
              <a:gdLst/>
              <a:ahLst/>
              <a:cxnLst/>
              <a:rect l="0" t="0" r="0" b="0"/>
              <a:pathLst>
                <a:path w="61142" h="114947">
                  <a:moveTo>
                    <a:pt x="53260" y="27533"/>
                  </a:moveTo>
                  <a:lnTo>
                    <a:pt x="53260" y="27533"/>
                  </a:lnTo>
                  <a:lnTo>
                    <a:pt x="44471" y="13718"/>
                  </a:lnTo>
                  <a:lnTo>
                    <a:pt x="32866" y="1050"/>
                  </a:lnTo>
                  <a:lnTo>
                    <a:pt x="29081" y="0"/>
                  </a:lnTo>
                  <a:lnTo>
                    <a:pt x="19230" y="715"/>
                  </a:lnTo>
                  <a:lnTo>
                    <a:pt x="11560" y="3384"/>
                  </a:lnTo>
                  <a:lnTo>
                    <a:pt x="8526" y="5084"/>
                  </a:lnTo>
                  <a:lnTo>
                    <a:pt x="3275" y="16380"/>
                  </a:lnTo>
                  <a:lnTo>
                    <a:pt x="0" y="33159"/>
                  </a:lnTo>
                  <a:lnTo>
                    <a:pt x="2829" y="62440"/>
                  </a:lnTo>
                  <a:lnTo>
                    <a:pt x="12996" y="92047"/>
                  </a:lnTo>
                  <a:lnTo>
                    <a:pt x="23370" y="107711"/>
                  </a:lnTo>
                  <a:lnTo>
                    <a:pt x="27689" y="112030"/>
                  </a:lnTo>
                  <a:lnTo>
                    <a:pt x="31274" y="114203"/>
                  </a:lnTo>
                  <a:lnTo>
                    <a:pt x="34369" y="114946"/>
                  </a:lnTo>
                  <a:lnTo>
                    <a:pt x="43453" y="112009"/>
                  </a:lnTo>
                  <a:lnTo>
                    <a:pt x="48839" y="109251"/>
                  </a:lnTo>
                  <a:lnTo>
                    <a:pt x="56704" y="96778"/>
                  </a:lnTo>
                  <a:lnTo>
                    <a:pt x="61141" y="80181"/>
                  </a:lnTo>
                  <a:lnTo>
                    <a:pt x="56580" y="34710"/>
                  </a:lnTo>
                  <a:lnTo>
                    <a:pt x="50973" y="19904"/>
                  </a:lnTo>
                  <a:lnTo>
                    <a:pt x="44482" y="10737"/>
                  </a:lnTo>
                  <a:lnTo>
                    <a:pt x="41764" y="9280"/>
                  </a:lnTo>
                  <a:lnTo>
                    <a:pt x="39246" y="9014"/>
                  </a:lnTo>
                  <a:lnTo>
                    <a:pt x="27860" y="14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5547"/>
            <p:cNvSpPr/>
            <p:nvPr>
              <p:custDataLst>
                <p:tags r:id="rId308"/>
              </p:custDataLst>
            </p:nvPr>
          </p:nvSpPr>
          <p:spPr>
            <a:xfrm>
              <a:off x="812800" y="558800"/>
              <a:ext cx="101601" cy="174444"/>
            </a:xfrm>
            <a:custGeom>
              <a:avLst/>
              <a:gdLst/>
              <a:ahLst/>
              <a:cxnLst/>
              <a:rect l="0" t="0" r="0" b="0"/>
              <a:pathLst>
                <a:path w="101601" h="174444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6908" y="48919"/>
                  </a:lnTo>
                  <a:lnTo>
                    <a:pt x="8838" y="47429"/>
                  </a:lnTo>
                  <a:lnTo>
                    <a:pt x="11537" y="47142"/>
                  </a:lnTo>
                  <a:lnTo>
                    <a:pt x="18298" y="48704"/>
                  </a:lnTo>
                  <a:lnTo>
                    <a:pt x="30038" y="56921"/>
                  </a:lnTo>
                  <a:lnTo>
                    <a:pt x="55879" y="100315"/>
                  </a:lnTo>
                  <a:lnTo>
                    <a:pt x="83701" y="146643"/>
                  </a:lnTo>
                  <a:lnTo>
                    <a:pt x="86589" y="155486"/>
                  </a:lnTo>
                  <a:lnTo>
                    <a:pt x="87873" y="166471"/>
                  </a:lnTo>
                  <a:lnTo>
                    <a:pt x="87510" y="170248"/>
                  </a:lnTo>
                  <a:lnTo>
                    <a:pt x="86562" y="172765"/>
                  </a:lnTo>
                  <a:lnTo>
                    <a:pt x="85225" y="174443"/>
                  </a:lnTo>
                  <a:lnTo>
                    <a:pt x="82922" y="172740"/>
                  </a:lnTo>
                  <a:lnTo>
                    <a:pt x="69087" y="147847"/>
                  </a:lnTo>
                  <a:lnTo>
                    <a:pt x="59508" y="119280"/>
                  </a:lnTo>
                  <a:lnTo>
                    <a:pt x="59027" y="79771"/>
                  </a:lnTo>
                  <a:lnTo>
                    <a:pt x="68133" y="4574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5548"/>
            <p:cNvSpPr/>
            <p:nvPr>
              <p:custDataLst>
                <p:tags r:id="rId309"/>
              </p:custDataLst>
            </p:nvPr>
          </p:nvSpPr>
          <p:spPr>
            <a:xfrm>
              <a:off x="952500" y="580829"/>
              <a:ext cx="146051" cy="125304"/>
            </a:xfrm>
            <a:custGeom>
              <a:avLst/>
              <a:gdLst/>
              <a:ahLst/>
              <a:cxnLst/>
              <a:rect l="0" t="0" r="0" b="0"/>
              <a:pathLst>
                <a:path w="146051" h="125304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6"/>
                  </a:lnTo>
                  <a:lnTo>
                    <a:pt x="8197" y="50950"/>
                  </a:lnTo>
                  <a:lnTo>
                    <a:pt x="17177" y="95375"/>
                  </a:lnTo>
                  <a:lnTo>
                    <a:pt x="24585" y="124886"/>
                  </a:lnTo>
                  <a:lnTo>
                    <a:pt x="24857" y="125303"/>
                  </a:lnTo>
                  <a:lnTo>
                    <a:pt x="25038" y="124876"/>
                  </a:lnTo>
                  <a:lnTo>
                    <a:pt x="19901" y="85372"/>
                  </a:lnTo>
                  <a:lnTo>
                    <a:pt x="23582" y="38566"/>
                  </a:lnTo>
                  <a:lnTo>
                    <a:pt x="25567" y="18895"/>
                  </a:lnTo>
                  <a:lnTo>
                    <a:pt x="26922" y="15837"/>
                  </a:lnTo>
                  <a:lnTo>
                    <a:pt x="28532" y="13798"/>
                  </a:lnTo>
                  <a:lnTo>
                    <a:pt x="31015" y="14556"/>
                  </a:lnTo>
                  <a:lnTo>
                    <a:pt x="37538" y="21042"/>
                  </a:lnTo>
                  <a:lnTo>
                    <a:pt x="59241" y="65176"/>
                  </a:lnTo>
                  <a:lnTo>
                    <a:pt x="68826" y="92566"/>
                  </a:lnTo>
                  <a:lnTo>
                    <a:pt x="69167" y="91762"/>
                  </a:lnTo>
                  <a:lnTo>
                    <a:pt x="78648" y="49635"/>
                  </a:lnTo>
                  <a:lnTo>
                    <a:pt x="88136" y="24840"/>
                  </a:lnTo>
                  <a:lnTo>
                    <a:pt x="103255" y="4088"/>
                  </a:lnTo>
                  <a:lnTo>
                    <a:pt x="108348" y="1027"/>
                  </a:lnTo>
                  <a:lnTo>
                    <a:pt x="113154" y="397"/>
                  </a:lnTo>
                  <a:lnTo>
                    <a:pt x="117769" y="1388"/>
                  </a:lnTo>
                  <a:lnTo>
                    <a:pt x="126660" y="8134"/>
                  </a:lnTo>
                  <a:lnTo>
                    <a:pt x="131007" y="12897"/>
                  </a:lnTo>
                  <a:lnTo>
                    <a:pt x="135836" y="25714"/>
                  </a:lnTo>
                  <a:lnTo>
                    <a:pt x="142308" y="63680"/>
                  </a:lnTo>
                  <a:lnTo>
                    <a:pt x="14605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5549"/>
            <p:cNvSpPr/>
            <p:nvPr>
              <p:custDataLst>
                <p:tags r:id="rId310"/>
              </p:custDataLst>
            </p:nvPr>
          </p:nvSpPr>
          <p:spPr>
            <a:xfrm>
              <a:off x="1136032" y="434305"/>
              <a:ext cx="146669" cy="244195"/>
            </a:xfrm>
            <a:custGeom>
              <a:avLst/>
              <a:gdLst/>
              <a:ahLst/>
              <a:cxnLst/>
              <a:rect l="0" t="0" r="0" b="0"/>
              <a:pathLst>
                <a:path w="146669" h="244195">
                  <a:moveTo>
                    <a:pt x="51418" y="187995"/>
                  </a:moveTo>
                  <a:lnTo>
                    <a:pt x="51418" y="187995"/>
                  </a:lnTo>
                  <a:lnTo>
                    <a:pt x="51418" y="162755"/>
                  </a:lnTo>
                  <a:lnTo>
                    <a:pt x="50007" y="159879"/>
                  </a:lnTo>
                  <a:lnTo>
                    <a:pt x="44676" y="154803"/>
                  </a:lnTo>
                  <a:lnTo>
                    <a:pt x="40573" y="153872"/>
                  </a:lnTo>
                  <a:lnTo>
                    <a:pt x="30370" y="154720"/>
                  </a:lnTo>
                  <a:lnTo>
                    <a:pt x="20662" y="159330"/>
                  </a:lnTo>
                  <a:lnTo>
                    <a:pt x="16097" y="162535"/>
                  </a:lnTo>
                  <a:lnTo>
                    <a:pt x="2931" y="183901"/>
                  </a:lnTo>
                  <a:lnTo>
                    <a:pt x="0" y="198875"/>
                  </a:lnTo>
                  <a:lnTo>
                    <a:pt x="3867" y="225736"/>
                  </a:lnTo>
                  <a:lnTo>
                    <a:pt x="7471" y="232991"/>
                  </a:lnTo>
                  <a:lnTo>
                    <a:pt x="9420" y="234926"/>
                  </a:lnTo>
                  <a:lnTo>
                    <a:pt x="12131" y="235510"/>
                  </a:lnTo>
                  <a:lnTo>
                    <a:pt x="18905" y="234277"/>
                  </a:lnTo>
                  <a:lnTo>
                    <a:pt x="30652" y="229617"/>
                  </a:lnTo>
                  <a:lnTo>
                    <a:pt x="37015" y="223897"/>
                  </a:lnTo>
                  <a:lnTo>
                    <a:pt x="41489" y="217357"/>
                  </a:lnTo>
                  <a:lnTo>
                    <a:pt x="43477" y="212098"/>
                  </a:lnTo>
                  <a:lnTo>
                    <a:pt x="44713" y="211120"/>
                  </a:lnTo>
                  <a:lnTo>
                    <a:pt x="46242" y="211173"/>
                  </a:lnTo>
                  <a:lnTo>
                    <a:pt x="47968" y="211913"/>
                  </a:lnTo>
                  <a:lnTo>
                    <a:pt x="49118" y="213818"/>
                  </a:lnTo>
                  <a:lnTo>
                    <a:pt x="54486" y="234313"/>
                  </a:lnTo>
                  <a:lnTo>
                    <a:pt x="56991" y="237923"/>
                  </a:lnTo>
                  <a:lnTo>
                    <a:pt x="60072" y="240331"/>
                  </a:lnTo>
                  <a:lnTo>
                    <a:pt x="67964" y="243005"/>
                  </a:lnTo>
                  <a:lnTo>
                    <a:pt x="78527" y="244194"/>
                  </a:lnTo>
                  <a:lnTo>
                    <a:pt x="88396" y="240959"/>
                  </a:lnTo>
                  <a:lnTo>
                    <a:pt x="93003" y="238121"/>
                  </a:lnTo>
                  <a:lnTo>
                    <a:pt x="106230" y="210530"/>
                  </a:lnTo>
                  <a:lnTo>
                    <a:pt x="121930" y="164851"/>
                  </a:lnTo>
                  <a:lnTo>
                    <a:pt x="127285" y="117597"/>
                  </a:lnTo>
                  <a:lnTo>
                    <a:pt x="129470" y="71556"/>
                  </a:lnTo>
                  <a:lnTo>
                    <a:pt x="131263" y="54400"/>
                  </a:lnTo>
                  <a:lnTo>
                    <a:pt x="126666" y="12655"/>
                  </a:lnTo>
                  <a:lnTo>
                    <a:pt x="124866" y="3368"/>
                  </a:lnTo>
                  <a:lnTo>
                    <a:pt x="122256" y="0"/>
                  </a:lnTo>
                  <a:lnTo>
                    <a:pt x="119104" y="576"/>
                  </a:lnTo>
                  <a:lnTo>
                    <a:pt x="115592" y="3782"/>
                  </a:lnTo>
                  <a:lnTo>
                    <a:pt x="107278" y="28521"/>
                  </a:lnTo>
                  <a:lnTo>
                    <a:pt x="103717" y="69404"/>
                  </a:lnTo>
                  <a:lnTo>
                    <a:pt x="103220" y="114919"/>
                  </a:lnTo>
                  <a:lnTo>
                    <a:pt x="109184" y="157568"/>
                  </a:lnTo>
                  <a:lnTo>
                    <a:pt x="120527" y="190373"/>
                  </a:lnTo>
                  <a:lnTo>
                    <a:pt x="146668" y="23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5550"/>
            <p:cNvSpPr/>
            <p:nvPr>
              <p:custDataLst>
                <p:tags r:id="rId311"/>
              </p:custDataLst>
            </p:nvPr>
          </p:nvSpPr>
          <p:spPr>
            <a:xfrm>
              <a:off x="1418742" y="596900"/>
              <a:ext cx="105259" cy="38101"/>
            </a:xfrm>
            <a:custGeom>
              <a:avLst/>
              <a:gdLst/>
              <a:ahLst/>
              <a:cxnLst/>
              <a:rect l="0" t="0" r="0" b="0"/>
              <a:pathLst>
                <a:path w="1052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7394"/>
                  </a:lnTo>
                  <a:lnTo>
                    <a:pt x="1562" y="34729"/>
                  </a:lnTo>
                  <a:lnTo>
                    <a:pt x="12312" y="23173"/>
                  </a:lnTo>
                  <a:lnTo>
                    <a:pt x="53507" y="12685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5551"/>
            <p:cNvSpPr/>
            <p:nvPr>
              <p:custDataLst>
                <p:tags r:id="rId312"/>
              </p:custDataLst>
            </p:nvPr>
          </p:nvSpPr>
          <p:spPr>
            <a:xfrm>
              <a:off x="1600200" y="403918"/>
              <a:ext cx="111713" cy="277013"/>
            </a:xfrm>
            <a:custGeom>
              <a:avLst/>
              <a:gdLst/>
              <a:ahLst/>
              <a:cxnLst/>
              <a:rect l="0" t="0" r="0" b="0"/>
              <a:pathLst>
                <a:path w="111713" h="27701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3371" y="43617"/>
                  </a:lnTo>
                  <a:lnTo>
                    <a:pt x="5467" y="90792"/>
                  </a:lnTo>
                  <a:lnTo>
                    <a:pt x="9460" y="127034"/>
                  </a:lnTo>
                  <a:lnTo>
                    <a:pt x="11740" y="165759"/>
                  </a:lnTo>
                  <a:lnTo>
                    <a:pt x="15786" y="205142"/>
                  </a:lnTo>
                  <a:lnTo>
                    <a:pt x="18620" y="233955"/>
                  </a:lnTo>
                  <a:lnTo>
                    <a:pt x="25514" y="197982"/>
                  </a:lnTo>
                  <a:lnTo>
                    <a:pt x="45727" y="159005"/>
                  </a:lnTo>
                  <a:lnTo>
                    <a:pt x="56306" y="146837"/>
                  </a:lnTo>
                  <a:lnTo>
                    <a:pt x="60115" y="144580"/>
                  </a:lnTo>
                  <a:lnTo>
                    <a:pt x="63360" y="143780"/>
                  </a:lnTo>
                  <a:lnTo>
                    <a:pt x="81411" y="149398"/>
                  </a:lnTo>
                  <a:lnTo>
                    <a:pt x="92862" y="159970"/>
                  </a:lnTo>
                  <a:lnTo>
                    <a:pt x="101950" y="174782"/>
                  </a:lnTo>
                  <a:lnTo>
                    <a:pt x="111651" y="211155"/>
                  </a:lnTo>
                  <a:lnTo>
                    <a:pt x="111712" y="228575"/>
                  </a:lnTo>
                  <a:lnTo>
                    <a:pt x="107035" y="245725"/>
                  </a:lnTo>
                  <a:lnTo>
                    <a:pt x="100990" y="252839"/>
                  </a:lnTo>
                  <a:lnTo>
                    <a:pt x="73667" y="268886"/>
                  </a:lnTo>
                  <a:lnTo>
                    <a:pt x="47776" y="277012"/>
                  </a:lnTo>
                  <a:lnTo>
                    <a:pt x="33228" y="276660"/>
                  </a:lnTo>
                  <a:lnTo>
                    <a:pt x="23470" y="274152"/>
                  </a:lnTo>
                  <a:lnTo>
                    <a:pt x="19880" y="272495"/>
                  </a:lnTo>
                  <a:lnTo>
                    <a:pt x="18192" y="269980"/>
                  </a:lnTo>
                  <a:lnTo>
                    <a:pt x="25400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5552"/>
            <p:cNvSpPr/>
            <p:nvPr>
              <p:custDataLst>
                <p:tags r:id="rId313"/>
              </p:custDataLst>
            </p:nvPr>
          </p:nvSpPr>
          <p:spPr>
            <a:xfrm>
              <a:off x="1760028" y="549606"/>
              <a:ext cx="125923" cy="94669"/>
            </a:xfrm>
            <a:custGeom>
              <a:avLst/>
              <a:gdLst/>
              <a:ahLst/>
              <a:cxnLst/>
              <a:rect l="0" t="0" r="0" b="0"/>
              <a:pathLst>
                <a:path w="125923" h="94669">
                  <a:moveTo>
                    <a:pt x="81472" y="21894"/>
                  </a:moveTo>
                  <a:lnTo>
                    <a:pt x="81472" y="21894"/>
                  </a:lnTo>
                  <a:lnTo>
                    <a:pt x="38452" y="695"/>
                  </a:lnTo>
                  <a:lnTo>
                    <a:pt x="35153" y="0"/>
                  </a:lnTo>
                  <a:lnTo>
                    <a:pt x="32248" y="242"/>
                  </a:lnTo>
                  <a:lnTo>
                    <a:pt x="19146" y="5701"/>
                  </a:lnTo>
                  <a:lnTo>
                    <a:pt x="7109" y="21643"/>
                  </a:lnTo>
                  <a:lnTo>
                    <a:pt x="0" y="64926"/>
                  </a:lnTo>
                  <a:lnTo>
                    <a:pt x="107" y="74886"/>
                  </a:lnTo>
                  <a:lnTo>
                    <a:pt x="2506" y="86368"/>
                  </a:lnTo>
                  <a:lnTo>
                    <a:pt x="5544" y="90277"/>
                  </a:lnTo>
                  <a:lnTo>
                    <a:pt x="14565" y="94620"/>
                  </a:lnTo>
                  <a:lnTo>
                    <a:pt x="25630" y="94668"/>
                  </a:lnTo>
                  <a:lnTo>
                    <a:pt x="31544" y="93694"/>
                  </a:lnTo>
                  <a:lnTo>
                    <a:pt x="41878" y="86966"/>
                  </a:lnTo>
                  <a:lnTo>
                    <a:pt x="72918" y="55853"/>
                  </a:lnTo>
                  <a:lnTo>
                    <a:pt x="76475" y="53705"/>
                  </a:lnTo>
                  <a:lnTo>
                    <a:pt x="79552" y="52979"/>
                  </a:lnTo>
                  <a:lnTo>
                    <a:pt x="82308" y="53201"/>
                  </a:lnTo>
                  <a:lnTo>
                    <a:pt x="84852" y="54760"/>
                  </a:lnTo>
                  <a:lnTo>
                    <a:pt x="91802" y="63696"/>
                  </a:lnTo>
                  <a:lnTo>
                    <a:pt x="99036" y="74575"/>
                  </a:lnTo>
                  <a:lnTo>
                    <a:pt x="105976" y="80115"/>
                  </a:lnTo>
                  <a:lnTo>
                    <a:pt x="125922" y="8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5553"/>
            <p:cNvSpPr/>
            <p:nvPr>
              <p:custDataLst>
                <p:tags r:id="rId314"/>
              </p:custDataLst>
            </p:nvPr>
          </p:nvSpPr>
          <p:spPr>
            <a:xfrm>
              <a:off x="1937121" y="534806"/>
              <a:ext cx="31919" cy="130027"/>
            </a:xfrm>
            <a:custGeom>
              <a:avLst/>
              <a:gdLst/>
              <a:ahLst/>
              <a:cxnLst/>
              <a:rect l="0" t="0" r="0" b="0"/>
              <a:pathLst>
                <a:path w="31919" h="130027">
                  <a:moveTo>
                    <a:pt x="31379" y="17644"/>
                  </a:moveTo>
                  <a:lnTo>
                    <a:pt x="31379" y="17644"/>
                  </a:lnTo>
                  <a:lnTo>
                    <a:pt x="22541" y="3338"/>
                  </a:lnTo>
                  <a:lnTo>
                    <a:pt x="18514" y="703"/>
                  </a:lnTo>
                  <a:lnTo>
                    <a:pt x="16452" y="0"/>
                  </a:lnTo>
                  <a:lnTo>
                    <a:pt x="14372" y="237"/>
                  </a:lnTo>
                  <a:lnTo>
                    <a:pt x="10180" y="2382"/>
                  </a:lnTo>
                  <a:lnTo>
                    <a:pt x="3853" y="14298"/>
                  </a:lnTo>
                  <a:lnTo>
                    <a:pt x="0" y="46287"/>
                  </a:lnTo>
                  <a:lnTo>
                    <a:pt x="6481" y="63055"/>
                  </a:lnTo>
                  <a:lnTo>
                    <a:pt x="31532" y="102236"/>
                  </a:lnTo>
                  <a:lnTo>
                    <a:pt x="31918" y="113802"/>
                  </a:lnTo>
                  <a:lnTo>
                    <a:pt x="29737" y="122234"/>
                  </a:lnTo>
                  <a:lnTo>
                    <a:pt x="28167" y="125471"/>
                  </a:lnTo>
                  <a:lnTo>
                    <a:pt x="25710" y="127629"/>
                  </a:lnTo>
                  <a:lnTo>
                    <a:pt x="19217" y="130026"/>
                  </a:lnTo>
                  <a:lnTo>
                    <a:pt x="16216" y="129254"/>
                  </a:lnTo>
                  <a:lnTo>
                    <a:pt x="5979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5554"/>
            <p:cNvSpPr/>
            <p:nvPr>
              <p:custDataLst>
                <p:tags r:id="rId315"/>
              </p:custDataLst>
            </p:nvPr>
          </p:nvSpPr>
          <p:spPr>
            <a:xfrm>
              <a:off x="2030124" y="549868"/>
              <a:ext cx="147927" cy="105398"/>
            </a:xfrm>
            <a:custGeom>
              <a:avLst/>
              <a:gdLst/>
              <a:ahLst/>
              <a:cxnLst/>
              <a:rect l="0" t="0" r="0" b="0"/>
              <a:pathLst>
                <a:path w="147927" h="105398">
                  <a:moveTo>
                    <a:pt x="8226" y="53382"/>
                  </a:moveTo>
                  <a:lnTo>
                    <a:pt x="8226" y="53382"/>
                  </a:lnTo>
                  <a:lnTo>
                    <a:pt x="11597" y="56753"/>
                  </a:lnTo>
                  <a:lnTo>
                    <a:pt x="12590" y="57040"/>
                  </a:lnTo>
                  <a:lnTo>
                    <a:pt x="13252" y="56527"/>
                  </a:lnTo>
                  <a:lnTo>
                    <a:pt x="14693" y="54074"/>
                  </a:lnTo>
                  <a:lnTo>
                    <a:pt x="20882" y="48021"/>
                  </a:lnTo>
                  <a:lnTo>
                    <a:pt x="37459" y="33691"/>
                  </a:lnTo>
                  <a:lnTo>
                    <a:pt x="55599" y="10757"/>
                  </a:lnTo>
                  <a:lnTo>
                    <a:pt x="58011" y="3123"/>
                  </a:lnTo>
                  <a:lnTo>
                    <a:pt x="58349" y="826"/>
                  </a:lnTo>
                  <a:lnTo>
                    <a:pt x="55753" y="0"/>
                  </a:lnTo>
                  <a:lnTo>
                    <a:pt x="45342" y="964"/>
                  </a:lnTo>
                  <a:lnTo>
                    <a:pt x="33188" y="7507"/>
                  </a:lnTo>
                  <a:lnTo>
                    <a:pt x="21437" y="18177"/>
                  </a:lnTo>
                  <a:lnTo>
                    <a:pt x="7593" y="40050"/>
                  </a:lnTo>
                  <a:lnTo>
                    <a:pt x="1360" y="56159"/>
                  </a:lnTo>
                  <a:lnTo>
                    <a:pt x="0" y="70844"/>
                  </a:lnTo>
                  <a:lnTo>
                    <a:pt x="625" y="77723"/>
                  </a:lnTo>
                  <a:lnTo>
                    <a:pt x="3864" y="83721"/>
                  </a:lnTo>
                  <a:lnTo>
                    <a:pt x="14989" y="94147"/>
                  </a:lnTo>
                  <a:lnTo>
                    <a:pt x="37119" y="104580"/>
                  </a:lnTo>
                  <a:lnTo>
                    <a:pt x="68293" y="105397"/>
                  </a:lnTo>
                  <a:lnTo>
                    <a:pt x="114182" y="95553"/>
                  </a:lnTo>
                  <a:lnTo>
                    <a:pt x="147926" y="85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5555"/>
            <p:cNvSpPr/>
            <p:nvPr>
              <p:custDataLst>
                <p:tags r:id="rId316"/>
              </p:custDataLst>
            </p:nvPr>
          </p:nvSpPr>
          <p:spPr>
            <a:xfrm>
              <a:off x="2173928" y="414025"/>
              <a:ext cx="99373" cy="248825"/>
            </a:xfrm>
            <a:custGeom>
              <a:avLst/>
              <a:gdLst/>
              <a:ahLst/>
              <a:cxnLst/>
              <a:rect l="0" t="0" r="0" b="0"/>
              <a:pathLst>
                <a:path w="99373" h="248825">
                  <a:moveTo>
                    <a:pt x="54922" y="189225"/>
                  </a:moveTo>
                  <a:lnTo>
                    <a:pt x="54922" y="189225"/>
                  </a:lnTo>
                  <a:lnTo>
                    <a:pt x="58293" y="185854"/>
                  </a:lnTo>
                  <a:lnTo>
                    <a:pt x="65906" y="161282"/>
                  </a:lnTo>
                  <a:lnTo>
                    <a:pt x="66478" y="157896"/>
                  </a:lnTo>
                  <a:lnTo>
                    <a:pt x="64743" y="155639"/>
                  </a:lnTo>
                  <a:lnTo>
                    <a:pt x="57170" y="153131"/>
                  </a:lnTo>
                  <a:lnTo>
                    <a:pt x="46749" y="155780"/>
                  </a:lnTo>
                  <a:lnTo>
                    <a:pt x="19441" y="172349"/>
                  </a:lnTo>
                  <a:lnTo>
                    <a:pt x="9049" y="187604"/>
                  </a:lnTo>
                  <a:lnTo>
                    <a:pt x="1113" y="212263"/>
                  </a:lnTo>
                  <a:lnTo>
                    <a:pt x="0" y="219400"/>
                  </a:lnTo>
                  <a:lnTo>
                    <a:pt x="2525" y="232975"/>
                  </a:lnTo>
                  <a:lnTo>
                    <a:pt x="5174" y="239559"/>
                  </a:lnTo>
                  <a:lnTo>
                    <a:pt x="8351" y="243947"/>
                  </a:lnTo>
                  <a:lnTo>
                    <a:pt x="15644" y="248824"/>
                  </a:lnTo>
                  <a:lnTo>
                    <a:pt x="19565" y="248713"/>
                  </a:lnTo>
                  <a:lnTo>
                    <a:pt x="27684" y="244827"/>
                  </a:lnTo>
                  <a:lnTo>
                    <a:pt x="48052" y="226470"/>
                  </a:lnTo>
                  <a:lnTo>
                    <a:pt x="54926" y="217303"/>
                  </a:lnTo>
                  <a:lnTo>
                    <a:pt x="65793" y="170913"/>
                  </a:lnTo>
                  <a:lnTo>
                    <a:pt x="77034" y="125165"/>
                  </a:lnTo>
                  <a:lnTo>
                    <a:pt x="84959" y="77543"/>
                  </a:lnTo>
                  <a:lnTo>
                    <a:pt x="91821" y="30767"/>
                  </a:lnTo>
                  <a:lnTo>
                    <a:pt x="88421" y="638"/>
                  </a:lnTo>
                  <a:lnTo>
                    <a:pt x="87838" y="0"/>
                  </a:lnTo>
                  <a:lnTo>
                    <a:pt x="86825" y="42141"/>
                  </a:lnTo>
                  <a:lnTo>
                    <a:pt x="86702" y="87760"/>
                  </a:lnTo>
                  <a:lnTo>
                    <a:pt x="88562" y="132115"/>
                  </a:lnTo>
                  <a:lnTo>
                    <a:pt x="99372" y="227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5556"/>
            <p:cNvSpPr/>
            <p:nvPr>
              <p:custDataLst>
                <p:tags r:id="rId317"/>
              </p:custDataLst>
            </p:nvPr>
          </p:nvSpPr>
          <p:spPr>
            <a:xfrm>
              <a:off x="646207" y="742950"/>
              <a:ext cx="2236694" cy="241271"/>
            </a:xfrm>
            <a:custGeom>
              <a:avLst/>
              <a:gdLst/>
              <a:ahLst/>
              <a:cxnLst/>
              <a:rect l="0" t="0" r="0" b="0"/>
              <a:pathLst>
                <a:path w="2236694" h="241271">
                  <a:moveTo>
                    <a:pt x="39593" y="228600"/>
                  </a:moveTo>
                  <a:lnTo>
                    <a:pt x="39593" y="228600"/>
                  </a:lnTo>
                  <a:lnTo>
                    <a:pt x="12582" y="235507"/>
                  </a:lnTo>
                  <a:lnTo>
                    <a:pt x="2897" y="239584"/>
                  </a:lnTo>
                  <a:lnTo>
                    <a:pt x="312" y="240156"/>
                  </a:lnTo>
                  <a:lnTo>
                    <a:pt x="0" y="240537"/>
                  </a:lnTo>
                  <a:lnTo>
                    <a:pt x="38615" y="241270"/>
                  </a:lnTo>
                  <a:lnTo>
                    <a:pt x="74834" y="236225"/>
                  </a:lnTo>
                  <a:lnTo>
                    <a:pt x="106997" y="232459"/>
                  </a:lnTo>
                  <a:lnTo>
                    <a:pt x="151287" y="226372"/>
                  </a:lnTo>
                  <a:lnTo>
                    <a:pt x="191221" y="220100"/>
                  </a:lnTo>
                  <a:lnTo>
                    <a:pt x="233235" y="213774"/>
                  </a:lnTo>
                  <a:lnTo>
                    <a:pt x="280335" y="207430"/>
                  </a:lnTo>
                  <a:lnTo>
                    <a:pt x="315217" y="203199"/>
                  </a:lnTo>
                  <a:lnTo>
                    <a:pt x="351181" y="198966"/>
                  </a:lnTo>
                  <a:lnTo>
                    <a:pt x="385980" y="194733"/>
                  </a:lnTo>
                  <a:lnTo>
                    <a:pt x="424024" y="188618"/>
                  </a:lnTo>
                  <a:lnTo>
                    <a:pt x="463746" y="181903"/>
                  </a:lnTo>
                  <a:lnTo>
                    <a:pt x="502566" y="176566"/>
                  </a:lnTo>
                  <a:lnTo>
                    <a:pt x="542868" y="171842"/>
                  </a:lnTo>
                  <a:lnTo>
                    <a:pt x="585004" y="167391"/>
                  </a:lnTo>
                  <a:lnTo>
                    <a:pt x="629602" y="163061"/>
                  </a:lnTo>
                  <a:lnTo>
                    <a:pt x="673412" y="158784"/>
                  </a:lnTo>
                  <a:lnTo>
                    <a:pt x="717812" y="155237"/>
                  </a:lnTo>
                  <a:lnTo>
                    <a:pt x="741506" y="154292"/>
                  </a:lnTo>
                  <a:lnTo>
                    <a:pt x="765768" y="153661"/>
                  </a:lnTo>
                  <a:lnTo>
                    <a:pt x="789704" y="152535"/>
                  </a:lnTo>
                  <a:lnTo>
                    <a:pt x="836996" y="149403"/>
                  </a:lnTo>
                  <a:lnTo>
                    <a:pt x="861884" y="147580"/>
                  </a:lnTo>
                  <a:lnTo>
                    <a:pt x="887648" y="145659"/>
                  </a:lnTo>
                  <a:lnTo>
                    <a:pt x="913997" y="143672"/>
                  </a:lnTo>
                  <a:lnTo>
                    <a:pt x="940028" y="142348"/>
                  </a:lnTo>
                  <a:lnTo>
                    <a:pt x="965850" y="141465"/>
                  </a:lnTo>
                  <a:lnTo>
                    <a:pt x="991531" y="140877"/>
                  </a:lnTo>
                  <a:lnTo>
                    <a:pt x="1017824" y="139779"/>
                  </a:lnTo>
                  <a:lnTo>
                    <a:pt x="1044525" y="138342"/>
                  </a:lnTo>
                  <a:lnTo>
                    <a:pt x="1071497" y="136678"/>
                  </a:lnTo>
                  <a:lnTo>
                    <a:pt x="1097946" y="135568"/>
                  </a:lnTo>
                  <a:lnTo>
                    <a:pt x="1124045" y="134829"/>
                  </a:lnTo>
                  <a:lnTo>
                    <a:pt x="1149911" y="134336"/>
                  </a:lnTo>
                  <a:lnTo>
                    <a:pt x="1176327" y="133302"/>
                  </a:lnTo>
                  <a:lnTo>
                    <a:pt x="1203110" y="131907"/>
                  </a:lnTo>
                  <a:lnTo>
                    <a:pt x="1230138" y="130271"/>
                  </a:lnTo>
                  <a:lnTo>
                    <a:pt x="1256623" y="128475"/>
                  </a:lnTo>
                  <a:lnTo>
                    <a:pt x="1282746" y="126572"/>
                  </a:lnTo>
                  <a:lnTo>
                    <a:pt x="1308628" y="124598"/>
                  </a:lnTo>
                  <a:lnTo>
                    <a:pt x="1334350" y="123282"/>
                  </a:lnTo>
                  <a:lnTo>
                    <a:pt x="1359964" y="122405"/>
                  </a:lnTo>
                  <a:lnTo>
                    <a:pt x="1385507" y="121820"/>
                  </a:lnTo>
                  <a:lnTo>
                    <a:pt x="1410297" y="120724"/>
                  </a:lnTo>
                  <a:lnTo>
                    <a:pt x="1434584" y="119288"/>
                  </a:lnTo>
                  <a:lnTo>
                    <a:pt x="1458537" y="117626"/>
                  </a:lnTo>
                  <a:lnTo>
                    <a:pt x="1505848" y="115778"/>
                  </a:lnTo>
                  <a:lnTo>
                    <a:pt x="1552745" y="114251"/>
                  </a:lnTo>
                  <a:lnTo>
                    <a:pt x="1599459" y="111221"/>
                  </a:lnTo>
                  <a:lnTo>
                    <a:pt x="1646090" y="107522"/>
                  </a:lnTo>
                  <a:lnTo>
                    <a:pt x="1691981" y="103527"/>
                  </a:lnTo>
                  <a:lnTo>
                    <a:pt x="1735895" y="99399"/>
                  </a:lnTo>
                  <a:lnTo>
                    <a:pt x="1780812" y="95212"/>
                  </a:lnTo>
                  <a:lnTo>
                    <a:pt x="1825940" y="91000"/>
                  </a:lnTo>
                  <a:lnTo>
                    <a:pt x="1869516" y="86776"/>
                  </a:lnTo>
                  <a:lnTo>
                    <a:pt x="1910520" y="82547"/>
                  </a:lnTo>
                  <a:lnTo>
                    <a:pt x="1949205" y="78315"/>
                  </a:lnTo>
                  <a:lnTo>
                    <a:pt x="1985213" y="74083"/>
                  </a:lnTo>
                  <a:lnTo>
                    <a:pt x="2018150" y="69850"/>
                  </a:lnTo>
                  <a:lnTo>
                    <a:pt x="2049957" y="65616"/>
                  </a:lnTo>
                  <a:lnTo>
                    <a:pt x="2082909" y="61383"/>
                  </a:lnTo>
                  <a:lnTo>
                    <a:pt x="2120131" y="55268"/>
                  </a:lnTo>
                  <a:lnTo>
                    <a:pt x="2157371" y="48553"/>
                  </a:lnTo>
                  <a:lnTo>
                    <a:pt x="2199314" y="40805"/>
                  </a:lnTo>
                  <a:lnTo>
                    <a:pt x="2215612" y="36245"/>
                  </a:lnTo>
                  <a:lnTo>
                    <a:pt x="2225677" y="28103"/>
                  </a:lnTo>
                  <a:lnTo>
                    <a:pt x="2231797" y="18135"/>
                  </a:lnTo>
                  <a:lnTo>
                    <a:pt x="2236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5557"/>
            <p:cNvSpPr/>
            <p:nvPr>
              <p:custDataLst>
                <p:tags r:id="rId318"/>
              </p:custDataLst>
            </p:nvPr>
          </p:nvSpPr>
          <p:spPr>
            <a:xfrm>
              <a:off x="3035300" y="483483"/>
              <a:ext cx="12701" cy="37218"/>
            </a:xfrm>
            <a:custGeom>
              <a:avLst/>
              <a:gdLst/>
              <a:ahLst/>
              <a:cxnLst/>
              <a:rect l="0" t="0" r="0" b="0"/>
              <a:pathLst>
                <a:path w="12701" h="372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1"/>
                  </a:lnTo>
                  <a:lnTo>
                    <a:pt x="5026" y="3586"/>
                  </a:lnTo>
                  <a:lnTo>
                    <a:pt x="6089" y="0"/>
                  </a:lnTo>
                  <a:lnTo>
                    <a:pt x="1270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5558"/>
            <p:cNvSpPr/>
            <p:nvPr>
              <p:custDataLst>
                <p:tags r:id="rId319"/>
              </p:custDataLst>
            </p:nvPr>
          </p:nvSpPr>
          <p:spPr>
            <a:xfrm>
              <a:off x="3060700" y="6540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7233" y="20394"/>
                  </a:lnTo>
                  <a:lnTo>
                    <a:pt x="6233" y="2206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5" name="SMARTInkShape-Group1195"/>
          <p:cNvGrpSpPr/>
          <p:nvPr/>
        </p:nvGrpSpPr>
        <p:grpSpPr>
          <a:xfrm>
            <a:off x="2644244" y="438150"/>
            <a:ext cx="340257" cy="240713"/>
            <a:chOff x="2644244" y="438150"/>
            <a:chExt cx="340257" cy="240713"/>
          </a:xfrm>
        </p:grpSpPr>
        <p:sp>
          <p:nvSpPr>
            <p:cNvPr id="1431" name="SMARTInkShape-5559"/>
            <p:cNvSpPr/>
            <p:nvPr>
              <p:custDataLst>
                <p:tags r:id="rId302"/>
              </p:custDataLst>
            </p:nvPr>
          </p:nvSpPr>
          <p:spPr>
            <a:xfrm>
              <a:off x="2644244" y="439527"/>
              <a:ext cx="92607" cy="189124"/>
            </a:xfrm>
            <a:custGeom>
              <a:avLst/>
              <a:gdLst/>
              <a:ahLst/>
              <a:cxnLst/>
              <a:rect l="0" t="0" r="0" b="0"/>
              <a:pathLst>
                <a:path w="92607" h="189124">
                  <a:moveTo>
                    <a:pt x="79906" y="30373"/>
                  </a:moveTo>
                  <a:lnTo>
                    <a:pt x="79906" y="30373"/>
                  </a:lnTo>
                  <a:lnTo>
                    <a:pt x="79906" y="3269"/>
                  </a:lnTo>
                  <a:lnTo>
                    <a:pt x="77789" y="1721"/>
                  </a:lnTo>
                  <a:lnTo>
                    <a:pt x="69793" y="0"/>
                  </a:lnTo>
                  <a:lnTo>
                    <a:pt x="62947" y="1116"/>
                  </a:lnTo>
                  <a:lnTo>
                    <a:pt x="60133" y="2402"/>
                  </a:lnTo>
                  <a:lnTo>
                    <a:pt x="37456" y="24038"/>
                  </a:lnTo>
                  <a:lnTo>
                    <a:pt x="10342" y="71558"/>
                  </a:lnTo>
                  <a:lnTo>
                    <a:pt x="1517" y="99177"/>
                  </a:lnTo>
                  <a:lnTo>
                    <a:pt x="0" y="133545"/>
                  </a:lnTo>
                  <a:lnTo>
                    <a:pt x="4646" y="158071"/>
                  </a:lnTo>
                  <a:lnTo>
                    <a:pt x="13296" y="175557"/>
                  </a:lnTo>
                  <a:lnTo>
                    <a:pt x="18566" y="182196"/>
                  </a:lnTo>
                  <a:lnTo>
                    <a:pt x="92606" y="18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5560"/>
            <p:cNvSpPr/>
            <p:nvPr>
              <p:custDataLst>
                <p:tags r:id="rId303"/>
              </p:custDataLst>
            </p:nvPr>
          </p:nvSpPr>
          <p:spPr>
            <a:xfrm>
              <a:off x="2889250" y="4572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8336" y="39388"/>
                  </a:lnTo>
                  <a:lnTo>
                    <a:pt x="6742" y="82177"/>
                  </a:lnTo>
                  <a:lnTo>
                    <a:pt x="6466" y="117953"/>
                  </a:lnTo>
                  <a:lnTo>
                    <a:pt x="6365" y="162811"/>
                  </a:lnTo>
                  <a:lnTo>
                    <a:pt x="6357" y="170668"/>
                  </a:lnTo>
                  <a:lnTo>
                    <a:pt x="5649" y="17304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5561"/>
            <p:cNvSpPr/>
            <p:nvPr>
              <p:custDataLst>
                <p:tags r:id="rId304"/>
              </p:custDataLst>
            </p:nvPr>
          </p:nvSpPr>
          <p:spPr>
            <a:xfrm>
              <a:off x="2803630" y="438150"/>
              <a:ext cx="142771" cy="19051"/>
            </a:xfrm>
            <a:custGeom>
              <a:avLst/>
              <a:gdLst/>
              <a:ahLst/>
              <a:cxnLst/>
              <a:rect l="0" t="0" r="0" b="0"/>
              <a:pathLst>
                <a:path w="14277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5679"/>
                  </a:lnTo>
                  <a:lnTo>
                    <a:pt x="2513" y="14024"/>
                  </a:lnTo>
                  <a:lnTo>
                    <a:pt x="582" y="13583"/>
                  </a:lnTo>
                  <a:lnTo>
                    <a:pt x="0" y="12583"/>
                  </a:lnTo>
                  <a:lnTo>
                    <a:pt x="318" y="11211"/>
                  </a:lnTo>
                  <a:lnTo>
                    <a:pt x="2526" y="7310"/>
                  </a:lnTo>
                  <a:lnTo>
                    <a:pt x="13022" y="3263"/>
                  </a:lnTo>
                  <a:lnTo>
                    <a:pt x="57496" y="286"/>
                  </a:lnTo>
                  <a:lnTo>
                    <a:pt x="103675" y="38"/>
                  </a:lnTo>
                  <a:lnTo>
                    <a:pt x="14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5562"/>
            <p:cNvSpPr/>
            <p:nvPr>
              <p:custDataLst>
                <p:tags r:id="rId305"/>
              </p:custDataLst>
            </p:nvPr>
          </p:nvSpPr>
          <p:spPr>
            <a:xfrm>
              <a:off x="2814456" y="647700"/>
              <a:ext cx="170045" cy="31163"/>
            </a:xfrm>
            <a:custGeom>
              <a:avLst/>
              <a:gdLst/>
              <a:ahLst/>
              <a:cxnLst/>
              <a:rect l="0" t="0" r="0" b="0"/>
              <a:pathLst>
                <a:path w="170045" h="31163">
                  <a:moveTo>
                    <a:pt x="17644" y="0"/>
                  </a:moveTo>
                  <a:lnTo>
                    <a:pt x="17644" y="0"/>
                  </a:lnTo>
                  <a:lnTo>
                    <a:pt x="10902" y="3371"/>
                  </a:lnTo>
                  <a:lnTo>
                    <a:pt x="5710" y="8789"/>
                  </a:lnTo>
                  <a:lnTo>
                    <a:pt x="1757" y="15195"/>
                  </a:lnTo>
                  <a:lnTo>
                    <a:pt x="0" y="20394"/>
                  </a:lnTo>
                  <a:lnTo>
                    <a:pt x="2353" y="22768"/>
                  </a:lnTo>
                  <a:lnTo>
                    <a:pt x="12494" y="27288"/>
                  </a:lnTo>
                  <a:lnTo>
                    <a:pt x="53872" y="31162"/>
                  </a:lnTo>
                  <a:lnTo>
                    <a:pt x="101097" y="30262"/>
                  </a:lnTo>
                  <a:lnTo>
                    <a:pt x="17004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1" name="SMARTInkShape-Group1196"/>
          <p:cNvGrpSpPr/>
          <p:nvPr/>
        </p:nvGrpSpPr>
        <p:grpSpPr>
          <a:xfrm>
            <a:off x="3646045" y="414363"/>
            <a:ext cx="367156" cy="369584"/>
            <a:chOff x="3646045" y="414363"/>
            <a:chExt cx="367156" cy="369584"/>
          </a:xfrm>
        </p:grpSpPr>
        <p:sp>
          <p:nvSpPr>
            <p:cNvPr id="1436" name="SMARTInkShape-5563"/>
            <p:cNvSpPr/>
            <p:nvPr>
              <p:custDataLst>
                <p:tags r:id="rId297"/>
              </p:custDataLst>
            </p:nvPr>
          </p:nvSpPr>
          <p:spPr>
            <a:xfrm>
              <a:off x="3740150" y="472592"/>
              <a:ext cx="12108" cy="265078"/>
            </a:xfrm>
            <a:custGeom>
              <a:avLst/>
              <a:gdLst/>
              <a:ahLst/>
              <a:cxnLst/>
              <a:rect l="0" t="0" r="0" b="0"/>
              <a:pathLst>
                <a:path w="12108" h="265078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5467" y="3037"/>
                  </a:lnTo>
                  <a:lnTo>
                    <a:pt x="7004" y="49063"/>
                  </a:lnTo>
                  <a:lnTo>
                    <a:pt x="10699" y="86883"/>
                  </a:lnTo>
                  <a:lnTo>
                    <a:pt x="12107" y="130074"/>
                  </a:lnTo>
                  <a:lnTo>
                    <a:pt x="11819" y="176895"/>
                  </a:lnTo>
                  <a:lnTo>
                    <a:pt x="7639" y="223831"/>
                  </a:lnTo>
                  <a:lnTo>
                    <a:pt x="6426" y="263495"/>
                  </a:lnTo>
                  <a:lnTo>
                    <a:pt x="5695" y="265077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5564"/>
            <p:cNvSpPr/>
            <p:nvPr>
              <p:custDataLst>
                <p:tags r:id="rId298"/>
              </p:custDataLst>
            </p:nvPr>
          </p:nvSpPr>
          <p:spPr>
            <a:xfrm>
              <a:off x="3646045" y="451605"/>
              <a:ext cx="183006" cy="62746"/>
            </a:xfrm>
            <a:custGeom>
              <a:avLst/>
              <a:gdLst/>
              <a:ahLst/>
              <a:cxnLst/>
              <a:rect l="0" t="0" r="0" b="0"/>
              <a:pathLst>
                <a:path w="183006" h="62746">
                  <a:moveTo>
                    <a:pt x="11555" y="62745"/>
                  </a:moveTo>
                  <a:lnTo>
                    <a:pt x="11555" y="62745"/>
                  </a:lnTo>
                  <a:lnTo>
                    <a:pt x="2717" y="62745"/>
                  </a:lnTo>
                  <a:lnTo>
                    <a:pt x="1430" y="61334"/>
                  </a:lnTo>
                  <a:lnTo>
                    <a:pt x="0" y="56003"/>
                  </a:lnTo>
                  <a:lnTo>
                    <a:pt x="1735" y="52606"/>
                  </a:lnTo>
                  <a:lnTo>
                    <a:pt x="28841" y="29520"/>
                  </a:lnTo>
                  <a:lnTo>
                    <a:pt x="68748" y="11079"/>
                  </a:lnTo>
                  <a:lnTo>
                    <a:pt x="95058" y="3065"/>
                  </a:lnTo>
                  <a:lnTo>
                    <a:pt x="139239" y="0"/>
                  </a:lnTo>
                  <a:lnTo>
                    <a:pt x="155087" y="991"/>
                  </a:lnTo>
                  <a:lnTo>
                    <a:pt x="183005" y="1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5565"/>
            <p:cNvSpPr/>
            <p:nvPr>
              <p:custDataLst>
                <p:tags r:id="rId299"/>
              </p:custDataLst>
            </p:nvPr>
          </p:nvSpPr>
          <p:spPr>
            <a:xfrm>
              <a:off x="3692216" y="723900"/>
              <a:ext cx="149535" cy="60047"/>
            </a:xfrm>
            <a:custGeom>
              <a:avLst/>
              <a:gdLst/>
              <a:ahLst/>
              <a:cxnLst/>
              <a:rect l="0" t="0" r="0" b="0"/>
              <a:pathLst>
                <a:path w="149535" h="60047">
                  <a:moveTo>
                    <a:pt x="9834" y="44450"/>
                  </a:moveTo>
                  <a:lnTo>
                    <a:pt x="9834" y="44450"/>
                  </a:lnTo>
                  <a:lnTo>
                    <a:pt x="6463" y="47821"/>
                  </a:lnTo>
                  <a:lnTo>
                    <a:pt x="4808" y="51358"/>
                  </a:lnTo>
                  <a:lnTo>
                    <a:pt x="4367" y="53288"/>
                  </a:lnTo>
                  <a:lnTo>
                    <a:pt x="0" y="60046"/>
                  </a:lnTo>
                  <a:lnTo>
                    <a:pt x="45998" y="41352"/>
                  </a:lnTo>
                  <a:lnTo>
                    <a:pt x="92132" y="25206"/>
                  </a:lnTo>
                  <a:lnTo>
                    <a:pt x="149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5566"/>
            <p:cNvSpPr/>
            <p:nvPr>
              <p:custDataLst>
                <p:tags r:id="rId300"/>
              </p:custDataLst>
            </p:nvPr>
          </p:nvSpPr>
          <p:spPr>
            <a:xfrm>
              <a:off x="3917950" y="414363"/>
              <a:ext cx="76201" cy="353988"/>
            </a:xfrm>
            <a:custGeom>
              <a:avLst/>
              <a:gdLst/>
              <a:ahLst/>
              <a:cxnLst/>
              <a:rect l="0" t="0" r="0" b="0"/>
              <a:pathLst>
                <a:path w="76201" h="353988">
                  <a:moveTo>
                    <a:pt x="76200" y="49187"/>
                  </a:moveTo>
                  <a:lnTo>
                    <a:pt x="76200" y="49187"/>
                  </a:lnTo>
                  <a:lnTo>
                    <a:pt x="76200" y="3832"/>
                  </a:lnTo>
                  <a:lnTo>
                    <a:pt x="75494" y="2017"/>
                  </a:lnTo>
                  <a:lnTo>
                    <a:pt x="74318" y="807"/>
                  </a:lnTo>
                  <a:lnTo>
                    <a:pt x="72829" y="0"/>
                  </a:lnTo>
                  <a:lnTo>
                    <a:pt x="57248" y="8978"/>
                  </a:lnTo>
                  <a:lnTo>
                    <a:pt x="41500" y="21673"/>
                  </a:lnTo>
                  <a:lnTo>
                    <a:pt x="19878" y="61835"/>
                  </a:lnTo>
                  <a:lnTo>
                    <a:pt x="7350" y="106666"/>
                  </a:lnTo>
                  <a:lnTo>
                    <a:pt x="2178" y="152766"/>
                  </a:lnTo>
                  <a:lnTo>
                    <a:pt x="645" y="194647"/>
                  </a:lnTo>
                  <a:lnTo>
                    <a:pt x="191" y="230575"/>
                  </a:lnTo>
                  <a:lnTo>
                    <a:pt x="56" y="270619"/>
                  </a:lnTo>
                  <a:lnTo>
                    <a:pt x="17" y="307413"/>
                  </a:lnTo>
                  <a:lnTo>
                    <a:pt x="0" y="353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5567"/>
            <p:cNvSpPr/>
            <p:nvPr>
              <p:custDataLst>
                <p:tags r:id="rId301"/>
              </p:custDataLst>
            </p:nvPr>
          </p:nvSpPr>
          <p:spPr>
            <a:xfrm>
              <a:off x="3873500" y="62230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5208" y="47599"/>
                  </a:lnTo>
                  <a:lnTo>
                    <a:pt x="33199" y="36368"/>
                  </a:lnTo>
                  <a:lnTo>
                    <a:pt x="75807" y="2024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6" name="SMARTInkShape-Group1197"/>
          <p:cNvGrpSpPr/>
          <p:nvPr/>
        </p:nvGrpSpPr>
        <p:grpSpPr>
          <a:xfrm>
            <a:off x="4493290" y="302936"/>
            <a:ext cx="535911" cy="547082"/>
            <a:chOff x="4493290" y="302936"/>
            <a:chExt cx="535911" cy="547082"/>
          </a:xfrm>
        </p:grpSpPr>
        <p:sp>
          <p:nvSpPr>
            <p:cNvPr id="1442" name="SMARTInkShape-5568"/>
            <p:cNvSpPr/>
            <p:nvPr>
              <p:custDataLst>
                <p:tags r:id="rId293"/>
              </p:custDataLst>
            </p:nvPr>
          </p:nvSpPr>
          <p:spPr>
            <a:xfrm>
              <a:off x="4493290" y="537423"/>
              <a:ext cx="180311" cy="249616"/>
            </a:xfrm>
            <a:custGeom>
              <a:avLst/>
              <a:gdLst/>
              <a:ahLst/>
              <a:cxnLst/>
              <a:rect l="0" t="0" r="0" b="0"/>
              <a:pathLst>
                <a:path w="180311" h="249616">
                  <a:moveTo>
                    <a:pt x="97760" y="34077"/>
                  </a:moveTo>
                  <a:lnTo>
                    <a:pt x="97760" y="34077"/>
                  </a:lnTo>
                  <a:lnTo>
                    <a:pt x="92293" y="23142"/>
                  </a:lnTo>
                  <a:lnTo>
                    <a:pt x="82150" y="12998"/>
                  </a:lnTo>
                  <a:lnTo>
                    <a:pt x="77183" y="10597"/>
                  </a:lnTo>
                  <a:lnTo>
                    <a:pt x="67047" y="9246"/>
                  </a:lnTo>
                  <a:lnTo>
                    <a:pt x="51735" y="15588"/>
                  </a:lnTo>
                  <a:lnTo>
                    <a:pt x="33793" y="36517"/>
                  </a:lnTo>
                  <a:lnTo>
                    <a:pt x="14543" y="80263"/>
                  </a:lnTo>
                  <a:lnTo>
                    <a:pt x="3214" y="124025"/>
                  </a:lnTo>
                  <a:lnTo>
                    <a:pt x="0" y="141787"/>
                  </a:lnTo>
                  <a:lnTo>
                    <a:pt x="2864" y="174882"/>
                  </a:lnTo>
                  <a:lnTo>
                    <a:pt x="16677" y="218564"/>
                  </a:lnTo>
                  <a:lnTo>
                    <a:pt x="26855" y="237377"/>
                  </a:lnTo>
                  <a:lnTo>
                    <a:pt x="40376" y="246258"/>
                  </a:lnTo>
                  <a:lnTo>
                    <a:pt x="48920" y="249615"/>
                  </a:lnTo>
                  <a:lnTo>
                    <a:pt x="69704" y="247699"/>
                  </a:lnTo>
                  <a:lnTo>
                    <a:pt x="90934" y="239087"/>
                  </a:lnTo>
                  <a:lnTo>
                    <a:pt x="107426" y="225852"/>
                  </a:lnTo>
                  <a:lnTo>
                    <a:pt x="125240" y="199163"/>
                  </a:lnTo>
                  <a:lnTo>
                    <a:pt x="138126" y="154881"/>
                  </a:lnTo>
                  <a:lnTo>
                    <a:pt x="141403" y="111849"/>
                  </a:lnTo>
                  <a:lnTo>
                    <a:pt x="138208" y="70761"/>
                  </a:lnTo>
                  <a:lnTo>
                    <a:pt x="127857" y="29486"/>
                  </a:lnTo>
                  <a:lnTo>
                    <a:pt x="117722" y="15809"/>
                  </a:lnTo>
                  <a:lnTo>
                    <a:pt x="111067" y="9198"/>
                  </a:lnTo>
                  <a:lnTo>
                    <a:pt x="94267" y="1853"/>
                  </a:lnTo>
                  <a:lnTo>
                    <a:pt x="75040" y="0"/>
                  </a:lnTo>
                  <a:lnTo>
                    <a:pt x="54737" y="3880"/>
                  </a:lnTo>
                  <a:lnTo>
                    <a:pt x="41479" y="10308"/>
                  </a:lnTo>
                  <a:lnTo>
                    <a:pt x="36956" y="13998"/>
                  </a:lnTo>
                  <a:lnTo>
                    <a:pt x="35353" y="19985"/>
                  </a:lnTo>
                  <a:lnTo>
                    <a:pt x="37332" y="36045"/>
                  </a:lnTo>
                  <a:lnTo>
                    <a:pt x="44798" y="51180"/>
                  </a:lnTo>
                  <a:lnTo>
                    <a:pt x="49752" y="58179"/>
                  </a:lnTo>
                  <a:lnTo>
                    <a:pt x="62782" y="67837"/>
                  </a:lnTo>
                  <a:lnTo>
                    <a:pt x="100885" y="79786"/>
                  </a:lnTo>
                  <a:lnTo>
                    <a:pt x="123301" y="83369"/>
                  </a:lnTo>
                  <a:lnTo>
                    <a:pt x="180310" y="6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5569"/>
            <p:cNvSpPr/>
            <p:nvPr>
              <p:custDataLst>
                <p:tags r:id="rId294"/>
              </p:custDataLst>
            </p:nvPr>
          </p:nvSpPr>
          <p:spPr>
            <a:xfrm>
              <a:off x="4540357" y="302936"/>
              <a:ext cx="107844" cy="83923"/>
            </a:xfrm>
            <a:custGeom>
              <a:avLst/>
              <a:gdLst/>
              <a:ahLst/>
              <a:cxnLst/>
              <a:rect l="0" t="0" r="0" b="0"/>
              <a:pathLst>
                <a:path w="107844" h="83923">
                  <a:moveTo>
                    <a:pt x="6243" y="52664"/>
                  </a:moveTo>
                  <a:lnTo>
                    <a:pt x="6243" y="52664"/>
                  </a:lnTo>
                  <a:lnTo>
                    <a:pt x="18842" y="40064"/>
                  </a:lnTo>
                  <a:lnTo>
                    <a:pt x="18913" y="43365"/>
                  </a:lnTo>
                  <a:lnTo>
                    <a:pt x="10102" y="69199"/>
                  </a:lnTo>
                  <a:lnTo>
                    <a:pt x="255" y="83922"/>
                  </a:lnTo>
                  <a:lnTo>
                    <a:pt x="0" y="80897"/>
                  </a:lnTo>
                  <a:lnTo>
                    <a:pt x="26559" y="33621"/>
                  </a:lnTo>
                  <a:lnTo>
                    <a:pt x="42476" y="11586"/>
                  </a:lnTo>
                  <a:lnTo>
                    <a:pt x="58371" y="1374"/>
                  </a:lnTo>
                  <a:lnTo>
                    <a:pt x="68452" y="0"/>
                  </a:lnTo>
                  <a:lnTo>
                    <a:pt x="73116" y="621"/>
                  </a:lnTo>
                  <a:lnTo>
                    <a:pt x="82060" y="6956"/>
                  </a:lnTo>
                  <a:lnTo>
                    <a:pt x="90034" y="16827"/>
                  </a:lnTo>
                  <a:lnTo>
                    <a:pt x="107843" y="46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5570"/>
            <p:cNvSpPr/>
            <p:nvPr>
              <p:custDataLst>
                <p:tags r:id="rId295"/>
              </p:custDataLst>
            </p:nvPr>
          </p:nvSpPr>
          <p:spPr>
            <a:xfrm>
              <a:off x="4846272" y="624204"/>
              <a:ext cx="157529" cy="48897"/>
            </a:xfrm>
            <a:custGeom>
              <a:avLst/>
              <a:gdLst/>
              <a:ahLst/>
              <a:cxnLst/>
              <a:rect l="0" t="0" r="0" b="0"/>
              <a:pathLst>
                <a:path w="157529" h="48897">
                  <a:moveTo>
                    <a:pt x="17828" y="48896"/>
                  </a:moveTo>
                  <a:lnTo>
                    <a:pt x="17828" y="48896"/>
                  </a:lnTo>
                  <a:lnTo>
                    <a:pt x="8989" y="48896"/>
                  </a:lnTo>
                  <a:lnTo>
                    <a:pt x="4963" y="47015"/>
                  </a:lnTo>
                  <a:lnTo>
                    <a:pt x="2901" y="45525"/>
                  </a:lnTo>
                  <a:lnTo>
                    <a:pt x="1527" y="43121"/>
                  </a:lnTo>
                  <a:lnTo>
                    <a:pt x="0" y="36687"/>
                  </a:lnTo>
                  <a:lnTo>
                    <a:pt x="298" y="33701"/>
                  </a:lnTo>
                  <a:lnTo>
                    <a:pt x="4794" y="24717"/>
                  </a:lnTo>
                  <a:lnTo>
                    <a:pt x="19203" y="4162"/>
                  </a:lnTo>
                  <a:lnTo>
                    <a:pt x="27612" y="792"/>
                  </a:lnTo>
                  <a:lnTo>
                    <a:pt x="37698" y="0"/>
                  </a:lnTo>
                  <a:lnTo>
                    <a:pt x="55672" y="5240"/>
                  </a:lnTo>
                  <a:lnTo>
                    <a:pt x="59991" y="7092"/>
                  </a:lnTo>
                  <a:lnTo>
                    <a:pt x="100352" y="37803"/>
                  </a:lnTo>
                  <a:lnTo>
                    <a:pt x="104596" y="38679"/>
                  </a:lnTo>
                  <a:lnTo>
                    <a:pt x="114952" y="37770"/>
                  </a:lnTo>
                  <a:lnTo>
                    <a:pt x="124729" y="33132"/>
                  </a:lnTo>
                  <a:lnTo>
                    <a:pt x="142504" y="18658"/>
                  </a:lnTo>
                  <a:lnTo>
                    <a:pt x="147323" y="12409"/>
                  </a:lnTo>
                  <a:lnTo>
                    <a:pt x="150416" y="6019"/>
                  </a:lnTo>
                  <a:lnTo>
                    <a:pt x="151376" y="5495"/>
                  </a:lnTo>
                  <a:lnTo>
                    <a:pt x="157528" y="4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5571"/>
            <p:cNvSpPr/>
            <p:nvPr>
              <p:custDataLst>
                <p:tags r:id="rId296"/>
              </p:custDataLst>
            </p:nvPr>
          </p:nvSpPr>
          <p:spPr>
            <a:xfrm>
              <a:off x="4852289" y="787400"/>
              <a:ext cx="176912" cy="62618"/>
            </a:xfrm>
            <a:custGeom>
              <a:avLst/>
              <a:gdLst/>
              <a:ahLst/>
              <a:cxnLst/>
              <a:rect l="0" t="0" r="0" b="0"/>
              <a:pathLst>
                <a:path w="176912" h="62618">
                  <a:moveTo>
                    <a:pt x="11811" y="57150"/>
                  </a:moveTo>
                  <a:lnTo>
                    <a:pt x="11811" y="57150"/>
                  </a:lnTo>
                  <a:lnTo>
                    <a:pt x="8440" y="57150"/>
                  </a:lnTo>
                  <a:lnTo>
                    <a:pt x="7447" y="57855"/>
                  </a:lnTo>
                  <a:lnTo>
                    <a:pt x="6785" y="59031"/>
                  </a:lnTo>
                  <a:lnTo>
                    <a:pt x="5723" y="62617"/>
                  </a:lnTo>
                  <a:lnTo>
                    <a:pt x="4807" y="58256"/>
                  </a:lnTo>
                  <a:lnTo>
                    <a:pt x="2112" y="54584"/>
                  </a:lnTo>
                  <a:lnTo>
                    <a:pt x="445" y="48719"/>
                  </a:lnTo>
                  <a:lnTo>
                    <a:pt x="0" y="45179"/>
                  </a:lnTo>
                  <a:lnTo>
                    <a:pt x="1387" y="39365"/>
                  </a:lnTo>
                  <a:lnTo>
                    <a:pt x="3649" y="33723"/>
                  </a:lnTo>
                  <a:lnTo>
                    <a:pt x="4656" y="26512"/>
                  </a:lnTo>
                  <a:lnTo>
                    <a:pt x="7041" y="23319"/>
                  </a:lnTo>
                  <a:lnTo>
                    <a:pt x="15336" y="17890"/>
                  </a:lnTo>
                  <a:lnTo>
                    <a:pt x="28534" y="14238"/>
                  </a:lnTo>
                  <a:lnTo>
                    <a:pt x="37118" y="15265"/>
                  </a:lnTo>
                  <a:lnTo>
                    <a:pt x="41382" y="16527"/>
                  </a:lnTo>
                  <a:lnTo>
                    <a:pt x="49884" y="23573"/>
                  </a:lnTo>
                  <a:lnTo>
                    <a:pt x="71779" y="45620"/>
                  </a:lnTo>
                  <a:lnTo>
                    <a:pt x="82914" y="51555"/>
                  </a:lnTo>
                  <a:lnTo>
                    <a:pt x="93036" y="52782"/>
                  </a:lnTo>
                  <a:lnTo>
                    <a:pt x="114404" y="47821"/>
                  </a:lnTo>
                  <a:lnTo>
                    <a:pt x="160486" y="19801"/>
                  </a:lnTo>
                  <a:lnTo>
                    <a:pt x="166789" y="14445"/>
                  </a:lnTo>
                  <a:lnTo>
                    <a:pt x="176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1" name="SMARTInkShape-Group1198"/>
          <p:cNvGrpSpPr/>
          <p:nvPr/>
        </p:nvGrpSpPr>
        <p:grpSpPr>
          <a:xfrm>
            <a:off x="5289914" y="492423"/>
            <a:ext cx="602887" cy="364828"/>
            <a:chOff x="5289914" y="492423"/>
            <a:chExt cx="602887" cy="364828"/>
          </a:xfrm>
        </p:grpSpPr>
        <p:sp>
          <p:nvSpPr>
            <p:cNvPr id="1447" name="SMARTInkShape-5572"/>
            <p:cNvSpPr/>
            <p:nvPr>
              <p:custDataLst>
                <p:tags r:id="rId289"/>
              </p:custDataLst>
            </p:nvPr>
          </p:nvSpPr>
          <p:spPr>
            <a:xfrm>
              <a:off x="5289914" y="584200"/>
              <a:ext cx="193367" cy="221386"/>
            </a:xfrm>
            <a:custGeom>
              <a:avLst/>
              <a:gdLst/>
              <a:ahLst/>
              <a:cxnLst/>
              <a:rect l="0" t="0" r="0" b="0"/>
              <a:pathLst>
                <a:path w="193367" h="221386">
                  <a:moveTo>
                    <a:pt x="18686" y="38100"/>
                  </a:moveTo>
                  <a:lnTo>
                    <a:pt x="18686" y="38100"/>
                  </a:lnTo>
                  <a:lnTo>
                    <a:pt x="24153" y="85630"/>
                  </a:lnTo>
                  <a:lnTo>
                    <a:pt x="29226" y="125910"/>
                  </a:lnTo>
                  <a:lnTo>
                    <a:pt x="30040" y="167913"/>
                  </a:lnTo>
                  <a:lnTo>
                    <a:pt x="26234" y="209139"/>
                  </a:lnTo>
                  <a:lnTo>
                    <a:pt x="24862" y="219245"/>
                  </a:lnTo>
                  <a:lnTo>
                    <a:pt x="23509" y="220952"/>
                  </a:lnTo>
                  <a:lnTo>
                    <a:pt x="21901" y="221385"/>
                  </a:lnTo>
                  <a:lnTo>
                    <a:pt x="20829" y="219557"/>
                  </a:lnTo>
                  <a:lnTo>
                    <a:pt x="13805" y="176614"/>
                  </a:lnTo>
                  <a:lnTo>
                    <a:pt x="5858" y="137663"/>
                  </a:lnTo>
                  <a:lnTo>
                    <a:pt x="1479" y="94646"/>
                  </a:lnTo>
                  <a:lnTo>
                    <a:pt x="0" y="52719"/>
                  </a:lnTo>
                  <a:lnTo>
                    <a:pt x="4778" y="14804"/>
                  </a:lnTo>
                  <a:lnTo>
                    <a:pt x="8506" y="6579"/>
                  </a:lnTo>
                  <a:lnTo>
                    <a:pt x="11900" y="5797"/>
                  </a:lnTo>
                  <a:lnTo>
                    <a:pt x="21314" y="8691"/>
                  </a:lnTo>
                  <a:lnTo>
                    <a:pt x="41885" y="28367"/>
                  </a:lnTo>
                  <a:lnTo>
                    <a:pt x="68346" y="68032"/>
                  </a:lnTo>
                  <a:lnTo>
                    <a:pt x="87893" y="114437"/>
                  </a:lnTo>
                  <a:lnTo>
                    <a:pt x="99164" y="143504"/>
                  </a:lnTo>
                  <a:lnTo>
                    <a:pt x="112664" y="187880"/>
                  </a:lnTo>
                  <a:lnTo>
                    <a:pt x="124556" y="211045"/>
                  </a:lnTo>
                  <a:lnTo>
                    <a:pt x="131826" y="219857"/>
                  </a:lnTo>
                  <a:lnTo>
                    <a:pt x="135741" y="221360"/>
                  </a:lnTo>
                  <a:lnTo>
                    <a:pt x="139762" y="220951"/>
                  </a:lnTo>
                  <a:lnTo>
                    <a:pt x="143852" y="219267"/>
                  </a:lnTo>
                  <a:lnTo>
                    <a:pt x="159724" y="196672"/>
                  </a:lnTo>
                  <a:lnTo>
                    <a:pt x="178275" y="155474"/>
                  </a:lnTo>
                  <a:lnTo>
                    <a:pt x="187014" y="118974"/>
                  </a:lnTo>
                  <a:lnTo>
                    <a:pt x="193366" y="79310"/>
                  </a:lnTo>
                  <a:lnTo>
                    <a:pt x="1837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5573"/>
            <p:cNvSpPr/>
            <p:nvPr>
              <p:custDataLst>
                <p:tags r:id="rId290"/>
              </p:custDataLst>
            </p:nvPr>
          </p:nvSpPr>
          <p:spPr>
            <a:xfrm>
              <a:off x="5574648" y="492423"/>
              <a:ext cx="89553" cy="339428"/>
            </a:xfrm>
            <a:custGeom>
              <a:avLst/>
              <a:gdLst/>
              <a:ahLst/>
              <a:cxnLst/>
              <a:rect l="0" t="0" r="0" b="0"/>
              <a:pathLst>
                <a:path w="89553" h="339428">
                  <a:moveTo>
                    <a:pt x="83202" y="28277"/>
                  </a:moveTo>
                  <a:lnTo>
                    <a:pt x="83202" y="28277"/>
                  </a:lnTo>
                  <a:lnTo>
                    <a:pt x="86573" y="28277"/>
                  </a:lnTo>
                  <a:lnTo>
                    <a:pt x="87566" y="26160"/>
                  </a:lnTo>
                  <a:lnTo>
                    <a:pt x="89474" y="4544"/>
                  </a:lnTo>
                  <a:lnTo>
                    <a:pt x="86158" y="0"/>
                  </a:lnTo>
                  <a:lnTo>
                    <a:pt x="84467" y="253"/>
                  </a:lnTo>
                  <a:lnTo>
                    <a:pt x="62404" y="24873"/>
                  </a:lnTo>
                  <a:lnTo>
                    <a:pt x="38912" y="64814"/>
                  </a:lnTo>
                  <a:lnTo>
                    <a:pt x="24218" y="101819"/>
                  </a:lnTo>
                  <a:lnTo>
                    <a:pt x="9829" y="145160"/>
                  </a:lnTo>
                  <a:lnTo>
                    <a:pt x="0" y="179169"/>
                  </a:lnTo>
                  <a:lnTo>
                    <a:pt x="2732" y="217233"/>
                  </a:lnTo>
                  <a:lnTo>
                    <a:pt x="12479" y="256419"/>
                  </a:lnTo>
                  <a:lnTo>
                    <a:pt x="20933" y="281357"/>
                  </a:lnTo>
                  <a:lnTo>
                    <a:pt x="54213" y="322392"/>
                  </a:lnTo>
                  <a:lnTo>
                    <a:pt x="89552" y="33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5574"/>
            <p:cNvSpPr/>
            <p:nvPr>
              <p:custDataLst>
                <p:tags r:id="rId291"/>
              </p:custDataLst>
            </p:nvPr>
          </p:nvSpPr>
          <p:spPr>
            <a:xfrm>
              <a:off x="5702400" y="570403"/>
              <a:ext cx="107851" cy="224531"/>
            </a:xfrm>
            <a:custGeom>
              <a:avLst/>
              <a:gdLst/>
              <a:ahLst/>
              <a:cxnLst/>
              <a:rect l="0" t="0" r="0" b="0"/>
              <a:pathLst>
                <a:path w="107851" h="224531">
                  <a:moveTo>
                    <a:pt x="69750" y="51897"/>
                  </a:moveTo>
                  <a:lnTo>
                    <a:pt x="69750" y="51897"/>
                  </a:lnTo>
                  <a:lnTo>
                    <a:pt x="69044" y="41052"/>
                  </a:lnTo>
                  <a:lnTo>
                    <a:pt x="64681" y="26576"/>
                  </a:lnTo>
                  <a:lnTo>
                    <a:pt x="60911" y="19947"/>
                  </a:lnTo>
                  <a:lnTo>
                    <a:pt x="58213" y="18603"/>
                  </a:lnTo>
                  <a:lnTo>
                    <a:pt x="51452" y="18990"/>
                  </a:lnTo>
                  <a:lnTo>
                    <a:pt x="36342" y="29917"/>
                  </a:lnTo>
                  <a:lnTo>
                    <a:pt x="21830" y="49931"/>
                  </a:lnTo>
                  <a:lnTo>
                    <a:pt x="5695" y="90001"/>
                  </a:lnTo>
                  <a:lnTo>
                    <a:pt x="664" y="137374"/>
                  </a:lnTo>
                  <a:lnTo>
                    <a:pt x="0" y="176347"/>
                  </a:lnTo>
                  <a:lnTo>
                    <a:pt x="1356" y="194697"/>
                  </a:lnTo>
                  <a:lnTo>
                    <a:pt x="6661" y="212260"/>
                  </a:lnTo>
                  <a:lnTo>
                    <a:pt x="10757" y="218072"/>
                  </a:lnTo>
                  <a:lnTo>
                    <a:pt x="15606" y="221947"/>
                  </a:lnTo>
                  <a:lnTo>
                    <a:pt x="20953" y="224530"/>
                  </a:lnTo>
                  <a:lnTo>
                    <a:pt x="27341" y="223430"/>
                  </a:lnTo>
                  <a:lnTo>
                    <a:pt x="41964" y="214682"/>
                  </a:lnTo>
                  <a:lnTo>
                    <a:pt x="54108" y="197624"/>
                  </a:lnTo>
                  <a:lnTo>
                    <a:pt x="72054" y="154421"/>
                  </a:lnTo>
                  <a:lnTo>
                    <a:pt x="77182" y="115867"/>
                  </a:lnTo>
                  <a:lnTo>
                    <a:pt x="79008" y="81199"/>
                  </a:lnTo>
                  <a:lnTo>
                    <a:pt x="73304" y="37459"/>
                  </a:lnTo>
                  <a:lnTo>
                    <a:pt x="67432" y="14066"/>
                  </a:lnTo>
                  <a:lnTo>
                    <a:pt x="61429" y="4979"/>
                  </a:lnTo>
                  <a:lnTo>
                    <a:pt x="57852" y="1569"/>
                  </a:lnTo>
                  <a:lnTo>
                    <a:pt x="52646" y="0"/>
                  </a:lnTo>
                  <a:lnTo>
                    <a:pt x="39336" y="139"/>
                  </a:lnTo>
                  <a:lnTo>
                    <a:pt x="27775" y="6316"/>
                  </a:lnTo>
                  <a:lnTo>
                    <a:pt x="22716" y="10926"/>
                  </a:lnTo>
                  <a:lnTo>
                    <a:pt x="20050" y="16822"/>
                  </a:lnTo>
                  <a:lnTo>
                    <a:pt x="18967" y="30899"/>
                  </a:lnTo>
                  <a:lnTo>
                    <a:pt x="26484" y="46563"/>
                  </a:lnTo>
                  <a:lnTo>
                    <a:pt x="50934" y="76243"/>
                  </a:lnTo>
                  <a:lnTo>
                    <a:pt x="107850" y="10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5575"/>
            <p:cNvSpPr/>
            <p:nvPr>
              <p:custDataLst>
                <p:tags r:id="rId292"/>
              </p:custDataLst>
            </p:nvPr>
          </p:nvSpPr>
          <p:spPr>
            <a:xfrm>
              <a:off x="5842000" y="7683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29131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8" name="SMARTInkShape-Group1199"/>
          <p:cNvGrpSpPr/>
          <p:nvPr/>
        </p:nvGrpSpPr>
        <p:grpSpPr>
          <a:xfrm>
            <a:off x="6136591" y="405183"/>
            <a:ext cx="473760" cy="566368"/>
            <a:chOff x="6136591" y="405183"/>
            <a:chExt cx="473760" cy="566368"/>
          </a:xfrm>
        </p:grpSpPr>
        <p:sp>
          <p:nvSpPr>
            <p:cNvPr id="1452" name="SMARTInkShape-5576"/>
            <p:cNvSpPr/>
            <p:nvPr>
              <p:custDataLst>
                <p:tags r:id="rId283"/>
              </p:custDataLst>
            </p:nvPr>
          </p:nvSpPr>
          <p:spPr>
            <a:xfrm>
              <a:off x="6136591" y="622669"/>
              <a:ext cx="54660" cy="174566"/>
            </a:xfrm>
            <a:custGeom>
              <a:avLst/>
              <a:gdLst/>
              <a:ahLst/>
              <a:cxnLst/>
              <a:rect l="0" t="0" r="0" b="0"/>
              <a:pathLst>
                <a:path w="54660" h="174566">
                  <a:moveTo>
                    <a:pt x="54659" y="25031"/>
                  </a:moveTo>
                  <a:lnTo>
                    <a:pt x="54659" y="25031"/>
                  </a:lnTo>
                  <a:lnTo>
                    <a:pt x="54659" y="21660"/>
                  </a:lnTo>
                  <a:lnTo>
                    <a:pt x="52778" y="18123"/>
                  </a:lnTo>
                  <a:lnTo>
                    <a:pt x="50295" y="14200"/>
                  </a:lnTo>
                  <a:lnTo>
                    <a:pt x="49192" y="10104"/>
                  </a:lnTo>
                  <a:lnTo>
                    <a:pt x="44938" y="5932"/>
                  </a:lnTo>
                  <a:lnTo>
                    <a:pt x="38344" y="2431"/>
                  </a:lnTo>
                  <a:lnTo>
                    <a:pt x="18479" y="0"/>
                  </a:lnTo>
                  <a:lnTo>
                    <a:pt x="10121" y="3558"/>
                  </a:lnTo>
                  <a:lnTo>
                    <a:pt x="5919" y="6482"/>
                  </a:lnTo>
                  <a:lnTo>
                    <a:pt x="1246" y="13494"/>
                  </a:lnTo>
                  <a:lnTo>
                    <a:pt x="0" y="17340"/>
                  </a:lnTo>
                  <a:lnTo>
                    <a:pt x="3195" y="50871"/>
                  </a:lnTo>
                  <a:lnTo>
                    <a:pt x="10405" y="72982"/>
                  </a:lnTo>
                  <a:lnTo>
                    <a:pt x="35792" y="115777"/>
                  </a:lnTo>
                  <a:lnTo>
                    <a:pt x="43502" y="133528"/>
                  </a:lnTo>
                  <a:lnTo>
                    <a:pt x="44291" y="145924"/>
                  </a:lnTo>
                  <a:lnTo>
                    <a:pt x="41584" y="157784"/>
                  </a:lnTo>
                  <a:lnTo>
                    <a:pt x="35678" y="167758"/>
                  </a:lnTo>
                  <a:lnTo>
                    <a:pt x="31421" y="170982"/>
                  </a:lnTo>
                  <a:lnTo>
                    <a:pt x="21047" y="174565"/>
                  </a:lnTo>
                  <a:lnTo>
                    <a:pt x="16729" y="173404"/>
                  </a:lnTo>
                  <a:lnTo>
                    <a:pt x="3859" y="15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5577"/>
            <p:cNvSpPr/>
            <p:nvPr>
              <p:custDataLst>
                <p:tags r:id="rId284"/>
              </p:custDataLst>
            </p:nvPr>
          </p:nvSpPr>
          <p:spPr>
            <a:xfrm>
              <a:off x="6228066" y="652935"/>
              <a:ext cx="58435" cy="119918"/>
            </a:xfrm>
            <a:custGeom>
              <a:avLst/>
              <a:gdLst/>
              <a:ahLst/>
              <a:cxnLst/>
              <a:rect l="0" t="0" r="0" b="0"/>
              <a:pathLst>
                <a:path w="58435" h="119918">
                  <a:moveTo>
                    <a:pt x="1284" y="51915"/>
                  </a:moveTo>
                  <a:lnTo>
                    <a:pt x="1284" y="51915"/>
                  </a:lnTo>
                  <a:lnTo>
                    <a:pt x="6310" y="63848"/>
                  </a:lnTo>
                  <a:lnTo>
                    <a:pt x="6751" y="66221"/>
                  </a:lnTo>
                  <a:lnTo>
                    <a:pt x="7751" y="67802"/>
                  </a:lnTo>
                  <a:lnTo>
                    <a:pt x="9124" y="68856"/>
                  </a:lnTo>
                  <a:lnTo>
                    <a:pt x="10743" y="69559"/>
                  </a:lnTo>
                  <a:lnTo>
                    <a:pt x="16306" y="68459"/>
                  </a:lnTo>
                  <a:lnTo>
                    <a:pt x="19765" y="67177"/>
                  </a:lnTo>
                  <a:lnTo>
                    <a:pt x="34747" y="55261"/>
                  </a:lnTo>
                  <a:lnTo>
                    <a:pt x="45850" y="38325"/>
                  </a:lnTo>
                  <a:lnTo>
                    <a:pt x="53608" y="16530"/>
                  </a:lnTo>
                  <a:lnTo>
                    <a:pt x="53806" y="10686"/>
                  </a:lnTo>
                  <a:lnTo>
                    <a:pt x="52526" y="6085"/>
                  </a:lnTo>
                  <a:lnTo>
                    <a:pt x="50262" y="2311"/>
                  </a:lnTo>
                  <a:lnTo>
                    <a:pt x="47342" y="502"/>
                  </a:lnTo>
                  <a:lnTo>
                    <a:pt x="43984" y="0"/>
                  </a:lnTo>
                  <a:lnTo>
                    <a:pt x="40334" y="372"/>
                  </a:lnTo>
                  <a:lnTo>
                    <a:pt x="25084" y="11008"/>
                  </a:lnTo>
                  <a:lnTo>
                    <a:pt x="10531" y="34307"/>
                  </a:lnTo>
                  <a:lnTo>
                    <a:pt x="653" y="60182"/>
                  </a:lnTo>
                  <a:lnTo>
                    <a:pt x="0" y="85722"/>
                  </a:lnTo>
                  <a:lnTo>
                    <a:pt x="4275" y="104422"/>
                  </a:lnTo>
                  <a:lnTo>
                    <a:pt x="8215" y="108792"/>
                  </a:lnTo>
                  <a:lnTo>
                    <a:pt x="20122" y="115529"/>
                  </a:lnTo>
                  <a:lnTo>
                    <a:pt x="42692" y="119917"/>
                  </a:lnTo>
                  <a:lnTo>
                    <a:pt x="58434" y="115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5578"/>
            <p:cNvSpPr/>
            <p:nvPr>
              <p:custDataLst>
                <p:tags r:id="rId285"/>
              </p:custDataLst>
            </p:nvPr>
          </p:nvSpPr>
          <p:spPr>
            <a:xfrm>
              <a:off x="6148046" y="405183"/>
              <a:ext cx="94005" cy="100009"/>
            </a:xfrm>
            <a:custGeom>
              <a:avLst/>
              <a:gdLst/>
              <a:ahLst/>
              <a:cxnLst/>
              <a:rect l="0" t="0" r="0" b="0"/>
              <a:pathLst>
                <a:path w="94005" h="100009">
                  <a:moveTo>
                    <a:pt x="30504" y="58367"/>
                  </a:moveTo>
                  <a:lnTo>
                    <a:pt x="30504" y="58367"/>
                  </a:lnTo>
                  <a:lnTo>
                    <a:pt x="30504" y="51625"/>
                  </a:lnTo>
                  <a:lnTo>
                    <a:pt x="28622" y="46433"/>
                  </a:lnTo>
                  <a:lnTo>
                    <a:pt x="27133" y="44061"/>
                  </a:lnTo>
                  <a:lnTo>
                    <a:pt x="26140" y="43185"/>
                  </a:lnTo>
                  <a:lnTo>
                    <a:pt x="25478" y="43307"/>
                  </a:lnTo>
                  <a:lnTo>
                    <a:pt x="22664" y="46849"/>
                  </a:lnTo>
                  <a:lnTo>
                    <a:pt x="21044" y="48572"/>
                  </a:lnTo>
                  <a:lnTo>
                    <a:pt x="2961" y="93337"/>
                  </a:lnTo>
                  <a:lnTo>
                    <a:pt x="0" y="100008"/>
                  </a:lnTo>
                  <a:lnTo>
                    <a:pt x="13713" y="70794"/>
                  </a:lnTo>
                  <a:lnTo>
                    <a:pt x="16592" y="56405"/>
                  </a:lnTo>
                  <a:lnTo>
                    <a:pt x="19526" y="28240"/>
                  </a:lnTo>
                  <a:lnTo>
                    <a:pt x="26611" y="10004"/>
                  </a:lnTo>
                  <a:lnTo>
                    <a:pt x="32536" y="3241"/>
                  </a:lnTo>
                  <a:lnTo>
                    <a:pt x="36093" y="450"/>
                  </a:lnTo>
                  <a:lnTo>
                    <a:pt x="39874" y="0"/>
                  </a:lnTo>
                  <a:lnTo>
                    <a:pt x="47839" y="3263"/>
                  </a:lnTo>
                  <a:lnTo>
                    <a:pt x="68813" y="36429"/>
                  </a:lnTo>
                  <a:lnTo>
                    <a:pt x="94004" y="9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5579"/>
            <p:cNvSpPr/>
            <p:nvPr>
              <p:custDataLst>
                <p:tags r:id="rId286"/>
              </p:custDataLst>
            </p:nvPr>
          </p:nvSpPr>
          <p:spPr>
            <a:xfrm>
              <a:off x="6331212" y="498402"/>
              <a:ext cx="82289" cy="95790"/>
            </a:xfrm>
            <a:custGeom>
              <a:avLst/>
              <a:gdLst/>
              <a:ahLst/>
              <a:cxnLst/>
              <a:rect l="0" t="0" r="0" b="0"/>
              <a:pathLst>
                <a:path w="82289" h="95790">
                  <a:moveTo>
                    <a:pt x="6088" y="22298"/>
                  </a:moveTo>
                  <a:lnTo>
                    <a:pt x="6088" y="22298"/>
                  </a:lnTo>
                  <a:lnTo>
                    <a:pt x="1062" y="10364"/>
                  </a:lnTo>
                  <a:lnTo>
                    <a:pt x="0" y="4654"/>
                  </a:lnTo>
                  <a:lnTo>
                    <a:pt x="618" y="4185"/>
                  </a:lnTo>
                  <a:lnTo>
                    <a:pt x="15342" y="0"/>
                  </a:lnTo>
                  <a:lnTo>
                    <a:pt x="20018" y="377"/>
                  </a:lnTo>
                  <a:lnTo>
                    <a:pt x="28977" y="4559"/>
                  </a:lnTo>
                  <a:lnTo>
                    <a:pt x="35781" y="13003"/>
                  </a:lnTo>
                  <a:lnTo>
                    <a:pt x="38584" y="18218"/>
                  </a:lnTo>
                  <a:lnTo>
                    <a:pt x="39815" y="31538"/>
                  </a:lnTo>
                  <a:lnTo>
                    <a:pt x="38010" y="44749"/>
                  </a:lnTo>
                  <a:lnTo>
                    <a:pt x="15797" y="91738"/>
                  </a:lnTo>
                  <a:lnTo>
                    <a:pt x="13931" y="95493"/>
                  </a:lnTo>
                  <a:lnTo>
                    <a:pt x="15549" y="95789"/>
                  </a:lnTo>
                  <a:lnTo>
                    <a:pt x="82288" y="7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5580"/>
            <p:cNvSpPr/>
            <p:nvPr>
              <p:custDataLst>
                <p:tags r:id="rId287"/>
              </p:custDataLst>
            </p:nvPr>
          </p:nvSpPr>
          <p:spPr>
            <a:xfrm>
              <a:off x="6477000" y="469900"/>
              <a:ext cx="99239" cy="400051"/>
            </a:xfrm>
            <a:custGeom>
              <a:avLst/>
              <a:gdLst/>
              <a:ahLst/>
              <a:cxnLst/>
              <a:rect l="0" t="0" r="0" b="0"/>
              <a:pathLst>
                <a:path w="99239" h="4000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3763"/>
                  </a:lnTo>
                  <a:lnTo>
                    <a:pt x="56255" y="48503"/>
                  </a:lnTo>
                  <a:lnTo>
                    <a:pt x="78032" y="90357"/>
                  </a:lnTo>
                  <a:lnTo>
                    <a:pt x="89051" y="134174"/>
                  </a:lnTo>
                  <a:lnTo>
                    <a:pt x="98389" y="181386"/>
                  </a:lnTo>
                  <a:lnTo>
                    <a:pt x="99238" y="222529"/>
                  </a:lnTo>
                  <a:lnTo>
                    <a:pt x="91885" y="266626"/>
                  </a:lnTo>
                  <a:lnTo>
                    <a:pt x="77077" y="309803"/>
                  </a:lnTo>
                  <a:lnTo>
                    <a:pt x="48223" y="35560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5581"/>
            <p:cNvSpPr/>
            <p:nvPr>
              <p:custDataLst>
                <p:tags r:id="rId288"/>
              </p:custDataLst>
            </p:nvPr>
          </p:nvSpPr>
          <p:spPr>
            <a:xfrm>
              <a:off x="6546850" y="86360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48752" y="42358"/>
                  </a:lnTo>
                  <a:lnTo>
                    <a:pt x="35612" y="6734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3" name="SMARTInkShape-Group1200"/>
          <p:cNvGrpSpPr/>
          <p:nvPr/>
        </p:nvGrpSpPr>
        <p:grpSpPr>
          <a:xfrm>
            <a:off x="7052361" y="424022"/>
            <a:ext cx="466708" cy="344329"/>
            <a:chOff x="7052361" y="424022"/>
            <a:chExt cx="466708" cy="344329"/>
          </a:xfrm>
        </p:grpSpPr>
        <p:sp>
          <p:nvSpPr>
            <p:cNvPr id="1459" name="SMARTInkShape-5582"/>
            <p:cNvSpPr/>
            <p:nvPr>
              <p:custDataLst>
                <p:tags r:id="rId279"/>
              </p:custDataLst>
            </p:nvPr>
          </p:nvSpPr>
          <p:spPr>
            <a:xfrm>
              <a:off x="7095711" y="424022"/>
              <a:ext cx="67090" cy="340471"/>
            </a:xfrm>
            <a:custGeom>
              <a:avLst/>
              <a:gdLst/>
              <a:ahLst/>
              <a:cxnLst/>
              <a:rect l="0" t="0" r="0" b="0"/>
              <a:pathLst>
                <a:path w="67090" h="340471">
                  <a:moveTo>
                    <a:pt x="3589" y="14128"/>
                  </a:moveTo>
                  <a:lnTo>
                    <a:pt x="3589" y="14128"/>
                  </a:lnTo>
                  <a:lnTo>
                    <a:pt x="3587" y="10757"/>
                  </a:lnTo>
                  <a:lnTo>
                    <a:pt x="10330" y="1919"/>
                  </a:lnTo>
                  <a:lnTo>
                    <a:pt x="12316" y="344"/>
                  </a:lnTo>
                  <a:lnTo>
                    <a:pt x="13640" y="0"/>
                  </a:lnTo>
                  <a:lnTo>
                    <a:pt x="15818" y="1499"/>
                  </a:lnTo>
                  <a:lnTo>
                    <a:pt x="19137" y="4517"/>
                  </a:lnTo>
                  <a:lnTo>
                    <a:pt x="19201" y="13855"/>
                  </a:lnTo>
                  <a:lnTo>
                    <a:pt x="13492" y="56329"/>
                  </a:lnTo>
                  <a:lnTo>
                    <a:pt x="7621" y="96012"/>
                  </a:lnTo>
                  <a:lnTo>
                    <a:pt x="4385" y="140029"/>
                  </a:lnTo>
                  <a:lnTo>
                    <a:pt x="3119" y="183449"/>
                  </a:lnTo>
                  <a:lnTo>
                    <a:pt x="0" y="225086"/>
                  </a:lnTo>
                  <a:lnTo>
                    <a:pt x="2670" y="263310"/>
                  </a:lnTo>
                  <a:lnTo>
                    <a:pt x="6779" y="307785"/>
                  </a:lnTo>
                  <a:lnTo>
                    <a:pt x="14178" y="324794"/>
                  </a:lnTo>
                  <a:lnTo>
                    <a:pt x="19115" y="331305"/>
                  </a:lnTo>
                  <a:lnTo>
                    <a:pt x="30245" y="338540"/>
                  </a:lnTo>
                  <a:lnTo>
                    <a:pt x="36177" y="340470"/>
                  </a:lnTo>
                  <a:lnTo>
                    <a:pt x="42247" y="339639"/>
                  </a:lnTo>
                  <a:lnTo>
                    <a:pt x="67089" y="325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5583"/>
            <p:cNvSpPr/>
            <p:nvPr>
              <p:custDataLst>
                <p:tags r:id="rId280"/>
              </p:custDataLst>
            </p:nvPr>
          </p:nvSpPr>
          <p:spPr>
            <a:xfrm>
              <a:off x="7052361" y="590550"/>
              <a:ext cx="97740" cy="76201"/>
            </a:xfrm>
            <a:custGeom>
              <a:avLst/>
              <a:gdLst/>
              <a:ahLst/>
              <a:cxnLst/>
              <a:rect l="0" t="0" r="0" b="0"/>
              <a:pathLst>
                <a:path w="97740" h="76201">
                  <a:moveTo>
                    <a:pt x="8839" y="76200"/>
                  </a:moveTo>
                  <a:lnTo>
                    <a:pt x="8839" y="76200"/>
                  </a:lnTo>
                  <a:lnTo>
                    <a:pt x="0" y="76200"/>
                  </a:lnTo>
                  <a:lnTo>
                    <a:pt x="124" y="74789"/>
                  </a:lnTo>
                  <a:lnTo>
                    <a:pt x="4025" y="69458"/>
                  </a:lnTo>
                  <a:lnTo>
                    <a:pt x="41769" y="38515"/>
                  </a:lnTo>
                  <a:lnTo>
                    <a:pt x="97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5584"/>
            <p:cNvSpPr/>
            <p:nvPr>
              <p:custDataLst>
                <p:tags r:id="rId281"/>
              </p:custDataLst>
            </p:nvPr>
          </p:nvSpPr>
          <p:spPr>
            <a:xfrm>
              <a:off x="7201261" y="449597"/>
              <a:ext cx="82190" cy="315088"/>
            </a:xfrm>
            <a:custGeom>
              <a:avLst/>
              <a:gdLst/>
              <a:ahLst/>
              <a:cxnLst/>
              <a:rect l="0" t="0" r="0" b="0"/>
              <a:pathLst>
                <a:path w="82190" h="315088">
                  <a:moveTo>
                    <a:pt x="25039" y="33003"/>
                  </a:moveTo>
                  <a:lnTo>
                    <a:pt x="25039" y="33003"/>
                  </a:lnTo>
                  <a:lnTo>
                    <a:pt x="25039" y="432"/>
                  </a:lnTo>
                  <a:lnTo>
                    <a:pt x="24334" y="0"/>
                  </a:lnTo>
                  <a:lnTo>
                    <a:pt x="21668" y="3283"/>
                  </a:lnTo>
                  <a:lnTo>
                    <a:pt x="19081" y="48479"/>
                  </a:lnTo>
                  <a:lnTo>
                    <a:pt x="18766" y="90309"/>
                  </a:lnTo>
                  <a:lnTo>
                    <a:pt x="18711" y="130573"/>
                  </a:lnTo>
                  <a:lnTo>
                    <a:pt x="16818" y="163856"/>
                  </a:lnTo>
                  <a:lnTo>
                    <a:pt x="13623" y="198404"/>
                  </a:lnTo>
                  <a:lnTo>
                    <a:pt x="7859" y="242799"/>
                  </a:lnTo>
                  <a:lnTo>
                    <a:pt x="860" y="288734"/>
                  </a:lnTo>
                  <a:lnTo>
                    <a:pt x="0" y="311034"/>
                  </a:lnTo>
                  <a:lnTo>
                    <a:pt x="585" y="314313"/>
                  </a:lnTo>
                  <a:lnTo>
                    <a:pt x="1681" y="315087"/>
                  </a:lnTo>
                  <a:lnTo>
                    <a:pt x="3117" y="314193"/>
                  </a:lnTo>
                  <a:lnTo>
                    <a:pt x="17946" y="270465"/>
                  </a:lnTo>
                  <a:lnTo>
                    <a:pt x="42094" y="224281"/>
                  </a:lnTo>
                  <a:lnTo>
                    <a:pt x="46287" y="220494"/>
                  </a:lnTo>
                  <a:lnTo>
                    <a:pt x="50492" y="218675"/>
                  </a:lnTo>
                  <a:lnTo>
                    <a:pt x="54708" y="218167"/>
                  </a:lnTo>
                  <a:lnTo>
                    <a:pt x="58224" y="219240"/>
                  </a:lnTo>
                  <a:lnTo>
                    <a:pt x="64012" y="224195"/>
                  </a:lnTo>
                  <a:lnTo>
                    <a:pt x="75675" y="256738"/>
                  </a:lnTo>
                  <a:lnTo>
                    <a:pt x="82189" y="29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5585"/>
            <p:cNvSpPr/>
            <p:nvPr>
              <p:custDataLst>
                <p:tags r:id="rId282"/>
              </p:custDataLst>
            </p:nvPr>
          </p:nvSpPr>
          <p:spPr>
            <a:xfrm>
              <a:off x="7316750" y="646099"/>
              <a:ext cx="202319" cy="122252"/>
            </a:xfrm>
            <a:custGeom>
              <a:avLst/>
              <a:gdLst/>
              <a:ahLst/>
              <a:cxnLst/>
              <a:rect l="0" t="0" r="0" b="0"/>
              <a:pathLst>
                <a:path w="202319" h="122252">
                  <a:moveTo>
                    <a:pt x="11150" y="52401"/>
                  </a:moveTo>
                  <a:lnTo>
                    <a:pt x="11150" y="52401"/>
                  </a:lnTo>
                  <a:lnTo>
                    <a:pt x="11148" y="49030"/>
                  </a:lnTo>
                  <a:lnTo>
                    <a:pt x="11855" y="48037"/>
                  </a:lnTo>
                  <a:lnTo>
                    <a:pt x="13031" y="47375"/>
                  </a:lnTo>
                  <a:lnTo>
                    <a:pt x="14520" y="46934"/>
                  </a:lnTo>
                  <a:lnTo>
                    <a:pt x="18057" y="42680"/>
                  </a:lnTo>
                  <a:lnTo>
                    <a:pt x="42269" y="3210"/>
                  </a:lnTo>
                  <a:lnTo>
                    <a:pt x="32601" y="8820"/>
                  </a:lnTo>
                  <a:lnTo>
                    <a:pt x="25858" y="17509"/>
                  </a:lnTo>
                  <a:lnTo>
                    <a:pt x="3684" y="62310"/>
                  </a:lnTo>
                  <a:lnTo>
                    <a:pt x="0" y="83324"/>
                  </a:lnTo>
                  <a:lnTo>
                    <a:pt x="2280" y="102956"/>
                  </a:lnTo>
                  <a:lnTo>
                    <a:pt x="5236" y="107976"/>
                  </a:lnTo>
                  <a:lnTo>
                    <a:pt x="14166" y="115436"/>
                  </a:lnTo>
                  <a:lnTo>
                    <a:pt x="23309" y="119222"/>
                  </a:lnTo>
                  <a:lnTo>
                    <a:pt x="27722" y="120232"/>
                  </a:lnTo>
                  <a:lnTo>
                    <a:pt x="40152" y="115709"/>
                  </a:lnTo>
                  <a:lnTo>
                    <a:pt x="53673" y="106644"/>
                  </a:lnTo>
                  <a:lnTo>
                    <a:pt x="90258" y="61786"/>
                  </a:lnTo>
                  <a:lnTo>
                    <a:pt x="97149" y="48832"/>
                  </a:lnTo>
                  <a:lnTo>
                    <a:pt x="99476" y="41505"/>
                  </a:lnTo>
                  <a:lnTo>
                    <a:pt x="99880" y="46977"/>
                  </a:lnTo>
                  <a:lnTo>
                    <a:pt x="88489" y="93048"/>
                  </a:lnTo>
                  <a:lnTo>
                    <a:pt x="87449" y="107777"/>
                  </a:lnTo>
                  <a:lnTo>
                    <a:pt x="88122" y="107663"/>
                  </a:lnTo>
                  <a:lnTo>
                    <a:pt x="90750" y="105654"/>
                  </a:lnTo>
                  <a:lnTo>
                    <a:pt x="105650" y="62596"/>
                  </a:lnTo>
                  <a:lnTo>
                    <a:pt x="122486" y="20600"/>
                  </a:lnTo>
                  <a:lnTo>
                    <a:pt x="132599" y="6517"/>
                  </a:lnTo>
                  <a:lnTo>
                    <a:pt x="141798" y="258"/>
                  </a:lnTo>
                  <a:lnTo>
                    <a:pt x="146932" y="0"/>
                  </a:lnTo>
                  <a:lnTo>
                    <a:pt x="173199" y="9996"/>
                  </a:lnTo>
                  <a:lnTo>
                    <a:pt x="182185" y="21795"/>
                  </a:lnTo>
                  <a:lnTo>
                    <a:pt x="199451" y="58115"/>
                  </a:lnTo>
                  <a:lnTo>
                    <a:pt x="202318" y="76577"/>
                  </a:lnTo>
                  <a:lnTo>
                    <a:pt x="201650" y="12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6" name="SMARTInkShape-Group1201"/>
          <p:cNvGrpSpPr/>
          <p:nvPr/>
        </p:nvGrpSpPr>
        <p:grpSpPr>
          <a:xfrm>
            <a:off x="8103064" y="402008"/>
            <a:ext cx="1700169" cy="606255"/>
            <a:chOff x="8103064" y="402008"/>
            <a:chExt cx="1700169" cy="606255"/>
          </a:xfrm>
        </p:grpSpPr>
        <p:sp>
          <p:nvSpPr>
            <p:cNvPr id="1464" name="SMARTInkShape-5586"/>
            <p:cNvSpPr/>
            <p:nvPr>
              <p:custDataLst>
                <p:tags r:id="rId267"/>
              </p:custDataLst>
            </p:nvPr>
          </p:nvSpPr>
          <p:spPr>
            <a:xfrm>
              <a:off x="8470977" y="739763"/>
              <a:ext cx="152324" cy="6559"/>
            </a:xfrm>
            <a:custGeom>
              <a:avLst/>
              <a:gdLst/>
              <a:ahLst/>
              <a:cxnLst/>
              <a:rect l="0" t="0" r="0" b="0"/>
              <a:pathLst>
                <a:path w="152324" h="6559">
                  <a:moveTo>
                    <a:pt x="6273" y="3187"/>
                  </a:moveTo>
                  <a:lnTo>
                    <a:pt x="6273" y="3187"/>
                  </a:lnTo>
                  <a:lnTo>
                    <a:pt x="0" y="3187"/>
                  </a:lnTo>
                  <a:lnTo>
                    <a:pt x="6687" y="6558"/>
                  </a:lnTo>
                  <a:lnTo>
                    <a:pt x="45116" y="4119"/>
                  </a:lnTo>
                  <a:lnTo>
                    <a:pt x="88577" y="0"/>
                  </a:lnTo>
                  <a:lnTo>
                    <a:pt x="130950" y="1826"/>
                  </a:lnTo>
                  <a:lnTo>
                    <a:pt x="152323" y="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5587"/>
            <p:cNvSpPr/>
            <p:nvPr>
              <p:custDataLst>
                <p:tags r:id="rId268"/>
              </p:custDataLst>
            </p:nvPr>
          </p:nvSpPr>
          <p:spPr>
            <a:xfrm>
              <a:off x="8229710" y="445672"/>
              <a:ext cx="76091" cy="125829"/>
            </a:xfrm>
            <a:custGeom>
              <a:avLst/>
              <a:gdLst/>
              <a:ahLst/>
              <a:cxnLst/>
              <a:rect l="0" t="0" r="0" b="0"/>
              <a:pathLst>
                <a:path w="76091" h="125829">
                  <a:moveTo>
                    <a:pt x="31640" y="36928"/>
                  </a:moveTo>
                  <a:lnTo>
                    <a:pt x="31640" y="36928"/>
                  </a:lnTo>
                  <a:lnTo>
                    <a:pt x="24898" y="36928"/>
                  </a:lnTo>
                  <a:lnTo>
                    <a:pt x="22206" y="38339"/>
                  </a:lnTo>
                  <a:lnTo>
                    <a:pt x="17335" y="43670"/>
                  </a:lnTo>
                  <a:lnTo>
                    <a:pt x="1791" y="90186"/>
                  </a:lnTo>
                  <a:lnTo>
                    <a:pt x="265" y="98405"/>
                  </a:lnTo>
                  <a:lnTo>
                    <a:pt x="0" y="93087"/>
                  </a:lnTo>
                  <a:lnTo>
                    <a:pt x="6362" y="48218"/>
                  </a:lnTo>
                  <a:lnTo>
                    <a:pt x="15001" y="12178"/>
                  </a:lnTo>
                  <a:lnTo>
                    <a:pt x="19071" y="4762"/>
                  </a:lnTo>
                  <a:lnTo>
                    <a:pt x="23233" y="1465"/>
                  </a:lnTo>
                  <a:lnTo>
                    <a:pt x="27433" y="0"/>
                  </a:lnTo>
                  <a:lnTo>
                    <a:pt x="33532" y="6875"/>
                  </a:lnTo>
                  <a:lnTo>
                    <a:pt x="43020" y="26612"/>
                  </a:lnTo>
                  <a:lnTo>
                    <a:pt x="59114" y="71239"/>
                  </a:lnTo>
                  <a:lnTo>
                    <a:pt x="76090" y="125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5588"/>
            <p:cNvSpPr/>
            <p:nvPr>
              <p:custDataLst>
                <p:tags r:id="rId269"/>
              </p:custDataLst>
            </p:nvPr>
          </p:nvSpPr>
          <p:spPr>
            <a:xfrm>
              <a:off x="8207390" y="619336"/>
              <a:ext cx="111111" cy="195607"/>
            </a:xfrm>
            <a:custGeom>
              <a:avLst/>
              <a:gdLst/>
              <a:ahLst/>
              <a:cxnLst/>
              <a:rect l="0" t="0" r="0" b="0"/>
              <a:pathLst>
                <a:path w="111111" h="195607">
                  <a:moveTo>
                    <a:pt x="85710" y="41064"/>
                  </a:moveTo>
                  <a:lnTo>
                    <a:pt x="85710" y="41064"/>
                  </a:lnTo>
                  <a:lnTo>
                    <a:pt x="74465" y="7342"/>
                  </a:lnTo>
                  <a:lnTo>
                    <a:pt x="70600" y="1852"/>
                  </a:lnTo>
                  <a:lnTo>
                    <a:pt x="68581" y="812"/>
                  </a:lnTo>
                  <a:lnTo>
                    <a:pt x="66530" y="824"/>
                  </a:lnTo>
                  <a:lnTo>
                    <a:pt x="64456" y="1537"/>
                  </a:lnTo>
                  <a:lnTo>
                    <a:pt x="51425" y="12654"/>
                  </a:lnTo>
                  <a:lnTo>
                    <a:pt x="37529" y="32725"/>
                  </a:lnTo>
                  <a:lnTo>
                    <a:pt x="20192" y="78588"/>
                  </a:lnTo>
                  <a:lnTo>
                    <a:pt x="5682" y="123730"/>
                  </a:lnTo>
                  <a:lnTo>
                    <a:pt x="0" y="146084"/>
                  </a:lnTo>
                  <a:lnTo>
                    <a:pt x="5975" y="185613"/>
                  </a:lnTo>
                  <a:lnTo>
                    <a:pt x="9270" y="190347"/>
                  </a:lnTo>
                  <a:lnTo>
                    <a:pt x="13583" y="193502"/>
                  </a:lnTo>
                  <a:lnTo>
                    <a:pt x="18575" y="195606"/>
                  </a:lnTo>
                  <a:lnTo>
                    <a:pt x="24021" y="194892"/>
                  </a:lnTo>
                  <a:lnTo>
                    <a:pt x="35715" y="188454"/>
                  </a:lnTo>
                  <a:lnTo>
                    <a:pt x="54198" y="169559"/>
                  </a:lnTo>
                  <a:lnTo>
                    <a:pt x="79871" y="122532"/>
                  </a:lnTo>
                  <a:lnTo>
                    <a:pt x="88215" y="79133"/>
                  </a:lnTo>
                  <a:lnTo>
                    <a:pt x="84532" y="37008"/>
                  </a:lnTo>
                  <a:lnTo>
                    <a:pt x="79541" y="20211"/>
                  </a:lnTo>
                  <a:lnTo>
                    <a:pt x="70269" y="8042"/>
                  </a:lnTo>
                  <a:lnTo>
                    <a:pt x="60973" y="1693"/>
                  </a:lnTo>
                  <a:lnTo>
                    <a:pt x="56519" y="0"/>
                  </a:lnTo>
                  <a:lnTo>
                    <a:pt x="51432" y="988"/>
                  </a:lnTo>
                  <a:lnTo>
                    <a:pt x="40137" y="7730"/>
                  </a:lnTo>
                  <a:lnTo>
                    <a:pt x="25250" y="26797"/>
                  </a:lnTo>
                  <a:lnTo>
                    <a:pt x="11899" y="53692"/>
                  </a:lnTo>
                  <a:lnTo>
                    <a:pt x="10807" y="71841"/>
                  </a:lnTo>
                  <a:lnTo>
                    <a:pt x="15025" y="87198"/>
                  </a:lnTo>
                  <a:lnTo>
                    <a:pt x="21604" y="96376"/>
                  </a:lnTo>
                  <a:lnTo>
                    <a:pt x="32994" y="100925"/>
                  </a:lnTo>
                  <a:lnTo>
                    <a:pt x="47463" y="102241"/>
                  </a:lnTo>
                  <a:lnTo>
                    <a:pt x="63302" y="100474"/>
                  </a:lnTo>
                  <a:lnTo>
                    <a:pt x="94349" y="84863"/>
                  </a:lnTo>
                  <a:lnTo>
                    <a:pt x="111110" y="7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5589"/>
            <p:cNvSpPr/>
            <p:nvPr>
              <p:custDataLst>
                <p:tags r:id="rId270"/>
              </p:custDataLst>
            </p:nvPr>
          </p:nvSpPr>
          <p:spPr>
            <a:xfrm>
              <a:off x="8103064" y="509483"/>
              <a:ext cx="82087" cy="326375"/>
            </a:xfrm>
            <a:custGeom>
              <a:avLst/>
              <a:gdLst/>
              <a:ahLst/>
              <a:cxnLst/>
              <a:rect l="0" t="0" r="0" b="0"/>
              <a:pathLst>
                <a:path w="82087" h="326375">
                  <a:moveTo>
                    <a:pt x="82086" y="23917"/>
                  </a:moveTo>
                  <a:lnTo>
                    <a:pt x="82086" y="23917"/>
                  </a:lnTo>
                  <a:lnTo>
                    <a:pt x="82084" y="11708"/>
                  </a:lnTo>
                  <a:lnTo>
                    <a:pt x="80204" y="6026"/>
                  </a:lnTo>
                  <a:lnTo>
                    <a:pt x="78715" y="3523"/>
                  </a:lnTo>
                  <a:lnTo>
                    <a:pt x="76311" y="1854"/>
                  </a:lnTo>
                  <a:lnTo>
                    <a:pt x="69877" y="0"/>
                  </a:lnTo>
                  <a:lnTo>
                    <a:pt x="66185" y="2328"/>
                  </a:lnTo>
                  <a:lnTo>
                    <a:pt x="54247" y="19794"/>
                  </a:lnTo>
                  <a:lnTo>
                    <a:pt x="37572" y="58825"/>
                  </a:lnTo>
                  <a:lnTo>
                    <a:pt x="27431" y="100349"/>
                  </a:lnTo>
                  <a:lnTo>
                    <a:pt x="18933" y="137188"/>
                  </a:lnTo>
                  <a:lnTo>
                    <a:pt x="7478" y="179383"/>
                  </a:lnTo>
                  <a:lnTo>
                    <a:pt x="1105" y="225501"/>
                  </a:lnTo>
                  <a:lnTo>
                    <a:pt x="0" y="265757"/>
                  </a:lnTo>
                  <a:lnTo>
                    <a:pt x="1085" y="290620"/>
                  </a:lnTo>
                  <a:lnTo>
                    <a:pt x="6339" y="309433"/>
                  </a:lnTo>
                  <a:lnTo>
                    <a:pt x="11127" y="316567"/>
                  </a:lnTo>
                  <a:lnTo>
                    <a:pt x="23972" y="326374"/>
                  </a:lnTo>
                  <a:lnTo>
                    <a:pt x="63036" y="32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5590"/>
            <p:cNvSpPr/>
            <p:nvPr>
              <p:custDataLst>
                <p:tags r:id="rId271"/>
              </p:custDataLst>
            </p:nvPr>
          </p:nvSpPr>
          <p:spPr>
            <a:xfrm>
              <a:off x="9429928" y="402008"/>
              <a:ext cx="126823" cy="87760"/>
            </a:xfrm>
            <a:custGeom>
              <a:avLst/>
              <a:gdLst/>
              <a:ahLst/>
              <a:cxnLst/>
              <a:rect l="0" t="0" r="0" b="0"/>
              <a:pathLst>
                <a:path w="126823" h="87760">
                  <a:moveTo>
                    <a:pt x="12522" y="17092"/>
                  </a:moveTo>
                  <a:lnTo>
                    <a:pt x="12522" y="17092"/>
                  </a:lnTo>
                  <a:lnTo>
                    <a:pt x="17989" y="17092"/>
                  </a:lnTo>
                  <a:lnTo>
                    <a:pt x="18284" y="17798"/>
                  </a:lnTo>
                  <a:lnTo>
                    <a:pt x="18794" y="29301"/>
                  </a:lnTo>
                  <a:lnTo>
                    <a:pt x="16956" y="34983"/>
                  </a:lnTo>
                  <a:lnTo>
                    <a:pt x="4378" y="64734"/>
                  </a:lnTo>
                  <a:lnTo>
                    <a:pt x="222" y="87759"/>
                  </a:lnTo>
                  <a:lnTo>
                    <a:pt x="0" y="84718"/>
                  </a:lnTo>
                  <a:lnTo>
                    <a:pt x="12073" y="52691"/>
                  </a:lnTo>
                  <a:lnTo>
                    <a:pt x="39016" y="11248"/>
                  </a:lnTo>
                  <a:lnTo>
                    <a:pt x="44994" y="4382"/>
                  </a:lnTo>
                  <a:lnTo>
                    <a:pt x="53765" y="860"/>
                  </a:lnTo>
                  <a:lnTo>
                    <a:pt x="63306" y="0"/>
                  </a:lnTo>
                  <a:lnTo>
                    <a:pt x="69901" y="1970"/>
                  </a:lnTo>
                  <a:lnTo>
                    <a:pt x="92175" y="32966"/>
                  </a:lnTo>
                  <a:lnTo>
                    <a:pt x="126822" y="8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5591"/>
            <p:cNvSpPr/>
            <p:nvPr>
              <p:custDataLst>
                <p:tags r:id="rId272"/>
              </p:custDataLst>
            </p:nvPr>
          </p:nvSpPr>
          <p:spPr>
            <a:xfrm>
              <a:off x="8746816" y="635079"/>
              <a:ext cx="181285" cy="234819"/>
            </a:xfrm>
            <a:custGeom>
              <a:avLst/>
              <a:gdLst/>
              <a:ahLst/>
              <a:cxnLst/>
              <a:rect l="0" t="0" r="0" b="0"/>
              <a:pathLst>
                <a:path w="181285" h="234819">
                  <a:moveTo>
                    <a:pt x="9834" y="12621"/>
                  </a:moveTo>
                  <a:lnTo>
                    <a:pt x="9834" y="12621"/>
                  </a:lnTo>
                  <a:lnTo>
                    <a:pt x="374" y="12621"/>
                  </a:lnTo>
                  <a:lnTo>
                    <a:pt x="0" y="11915"/>
                  </a:lnTo>
                  <a:lnTo>
                    <a:pt x="456" y="10739"/>
                  </a:lnTo>
                  <a:lnTo>
                    <a:pt x="1465" y="9250"/>
                  </a:lnTo>
                  <a:lnTo>
                    <a:pt x="3549" y="8963"/>
                  </a:lnTo>
                  <a:lnTo>
                    <a:pt x="13929" y="10518"/>
                  </a:lnTo>
                  <a:lnTo>
                    <a:pt x="55607" y="6970"/>
                  </a:lnTo>
                  <a:lnTo>
                    <a:pt x="101688" y="5703"/>
                  </a:lnTo>
                  <a:lnTo>
                    <a:pt x="139746" y="1948"/>
                  </a:lnTo>
                  <a:lnTo>
                    <a:pt x="178905" y="0"/>
                  </a:lnTo>
                  <a:lnTo>
                    <a:pt x="178992" y="1385"/>
                  </a:lnTo>
                  <a:lnTo>
                    <a:pt x="177208" y="6686"/>
                  </a:lnTo>
                  <a:lnTo>
                    <a:pt x="147411" y="50053"/>
                  </a:lnTo>
                  <a:lnTo>
                    <a:pt x="117504" y="96181"/>
                  </a:lnTo>
                  <a:lnTo>
                    <a:pt x="82626" y="141313"/>
                  </a:lnTo>
                  <a:lnTo>
                    <a:pt x="49406" y="187033"/>
                  </a:lnTo>
                  <a:lnTo>
                    <a:pt x="8055" y="230285"/>
                  </a:lnTo>
                  <a:lnTo>
                    <a:pt x="7943" y="231813"/>
                  </a:lnTo>
                  <a:lnTo>
                    <a:pt x="9279" y="232833"/>
                  </a:lnTo>
                  <a:lnTo>
                    <a:pt x="17902" y="234267"/>
                  </a:lnTo>
                  <a:lnTo>
                    <a:pt x="57430" y="234818"/>
                  </a:lnTo>
                  <a:lnTo>
                    <a:pt x="97239" y="231490"/>
                  </a:lnTo>
                  <a:lnTo>
                    <a:pt x="142495" y="223314"/>
                  </a:lnTo>
                  <a:lnTo>
                    <a:pt x="181284" y="21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5592"/>
            <p:cNvSpPr/>
            <p:nvPr>
              <p:custDataLst>
                <p:tags r:id="rId273"/>
              </p:custDataLst>
            </p:nvPr>
          </p:nvSpPr>
          <p:spPr>
            <a:xfrm>
              <a:off x="8941233" y="831850"/>
              <a:ext cx="101168" cy="88901"/>
            </a:xfrm>
            <a:custGeom>
              <a:avLst/>
              <a:gdLst/>
              <a:ahLst/>
              <a:cxnLst/>
              <a:rect l="0" t="0" r="0" b="0"/>
              <a:pathLst>
                <a:path w="101168" h="88901">
                  <a:moveTo>
                    <a:pt x="88467" y="0"/>
                  </a:moveTo>
                  <a:lnTo>
                    <a:pt x="88467" y="0"/>
                  </a:lnTo>
                  <a:lnTo>
                    <a:pt x="88467" y="3371"/>
                  </a:lnTo>
                  <a:lnTo>
                    <a:pt x="86586" y="6908"/>
                  </a:lnTo>
                  <a:lnTo>
                    <a:pt x="83398" y="12242"/>
                  </a:lnTo>
                  <a:lnTo>
                    <a:pt x="62462" y="54289"/>
                  </a:lnTo>
                  <a:lnTo>
                    <a:pt x="53625" y="63640"/>
                  </a:lnTo>
                  <a:lnTo>
                    <a:pt x="42643" y="70147"/>
                  </a:lnTo>
                  <a:lnTo>
                    <a:pt x="24560" y="74407"/>
                  </a:lnTo>
                  <a:lnTo>
                    <a:pt x="15848" y="73521"/>
                  </a:lnTo>
                  <a:lnTo>
                    <a:pt x="12538" y="72298"/>
                  </a:lnTo>
                  <a:lnTo>
                    <a:pt x="6977" y="67175"/>
                  </a:lnTo>
                  <a:lnTo>
                    <a:pt x="2862" y="60900"/>
                  </a:lnTo>
                  <a:lnTo>
                    <a:pt x="543" y="53401"/>
                  </a:lnTo>
                  <a:lnTo>
                    <a:pt x="0" y="48898"/>
                  </a:lnTo>
                  <a:lnTo>
                    <a:pt x="562" y="47416"/>
                  </a:lnTo>
                  <a:lnTo>
                    <a:pt x="1641" y="46427"/>
                  </a:lnTo>
                  <a:lnTo>
                    <a:pt x="3067" y="45768"/>
                  </a:lnTo>
                  <a:lnTo>
                    <a:pt x="8413" y="46917"/>
                  </a:lnTo>
                  <a:lnTo>
                    <a:pt x="32480" y="56769"/>
                  </a:lnTo>
                  <a:lnTo>
                    <a:pt x="63220" y="76594"/>
                  </a:lnTo>
                  <a:lnTo>
                    <a:pt x="10116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5593"/>
            <p:cNvSpPr/>
            <p:nvPr>
              <p:custDataLst>
                <p:tags r:id="rId274"/>
              </p:custDataLst>
            </p:nvPr>
          </p:nvSpPr>
          <p:spPr>
            <a:xfrm>
              <a:off x="9042400" y="813683"/>
              <a:ext cx="73507" cy="189618"/>
            </a:xfrm>
            <a:custGeom>
              <a:avLst/>
              <a:gdLst/>
              <a:ahLst/>
              <a:cxnLst/>
              <a:rect l="0" t="0" r="0" b="0"/>
              <a:pathLst>
                <a:path w="73507" h="18961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70555" y="1103"/>
                  </a:lnTo>
                  <a:lnTo>
                    <a:pt x="71731" y="441"/>
                  </a:lnTo>
                  <a:lnTo>
                    <a:pt x="73220" y="0"/>
                  </a:lnTo>
                  <a:lnTo>
                    <a:pt x="73506" y="411"/>
                  </a:lnTo>
                  <a:lnTo>
                    <a:pt x="55728" y="40582"/>
                  </a:lnTo>
                  <a:lnTo>
                    <a:pt x="37271" y="82880"/>
                  </a:lnTo>
                  <a:lnTo>
                    <a:pt x="21186" y="124057"/>
                  </a:lnTo>
                  <a:lnTo>
                    <a:pt x="5090" y="170426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5594"/>
            <p:cNvSpPr/>
            <p:nvPr>
              <p:custDataLst>
                <p:tags r:id="rId275"/>
              </p:custDataLst>
            </p:nvPr>
          </p:nvSpPr>
          <p:spPr>
            <a:xfrm>
              <a:off x="9118600" y="923667"/>
              <a:ext cx="120651" cy="84596"/>
            </a:xfrm>
            <a:custGeom>
              <a:avLst/>
              <a:gdLst/>
              <a:ahLst/>
              <a:cxnLst/>
              <a:rect l="0" t="0" r="0" b="0"/>
              <a:pathLst>
                <a:path w="120651" h="84596">
                  <a:moveTo>
                    <a:pt x="0" y="16133"/>
                  </a:moveTo>
                  <a:lnTo>
                    <a:pt x="0" y="16133"/>
                  </a:lnTo>
                  <a:lnTo>
                    <a:pt x="3370" y="12762"/>
                  </a:lnTo>
                  <a:lnTo>
                    <a:pt x="5026" y="9225"/>
                  </a:lnTo>
                  <a:lnTo>
                    <a:pt x="5467" y="7295"/>
                  </a:lnTo>
                  <a:lnTo>
                    <a:pt x="6467" y="6007"/>
                  </a:lnTo>
                  <a:lnTo>
                    <a:pt x="15110" y="401"/>
                  </a:lnTo>
                  <a:lnTo>
                    <a:pt x="17130" y="0"/>
                  </a:lnTo>
                  <a:lnTo>
                    <a:pt x="19181" y="439"/>
                  </a:lnTo>
                  <a:lnTo>
                    <a:pt x="25440" y="4427"/>
                  </a:lnTo>
                  <a:lnTo>
                    <a:pt x="27543" y="6213"/>
                  </a:lnTo>
                  <a:lnTo>
                    <a:pt x="29880" y="13841"/>
                  </a:lnTo>
                  <a:lnTo>
                    <a:pt x="30214" y="23581"/>
                  </a:lnTo>
                  <a:lnTo>
                    <a:pt x="16790" y="63894"/>
                  </a:lnTo>
                  <a:lnTo>
                    <a:pt x="10540" y="73872"/>
                  </a:lnTo>
                  <a:lnTo>
                    <a:pt x="9850" y="76498"/>
                  </a:lnTo>
                  <a:lnTo>
                    <a:pt x="10093" y="78954"/>
                  </a:lnTo>
                  <a:lnTo>
                    <a:pt x="10961" y="81297"/>
                  </a:lnTo>
                  <a:lnTo>
                    <a:pt x="12247" y="82859"/>
                  </a:lnTo>
                  <a:lnTo>
                    <a:pt x="15556" y="84595"/>
                  </a:lnTo>
                  <a:lnTo>
                    <a:pt x="55008" y="78893"/>
                  </a:lnTo>
                  <a:lnTo>
                    <a:pt x="120650" y="6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5595"/>
            <p:cNvSpPr/>
            <p:nvPr>
              <p:custDataLst>
                <p:tags r:id="rId276"/>
              </p:custDataLst>
            </p:nvPr>
          </p:nvSpPr>
          <p:spPr>
            <a:xfrm>
              <a:off x="9410700" y="603384"/>
              <a:ext cx="50723" cy="165859"/>
            </a:xfrm>
            <a:custGeom>
              <a:avLst/>
              <a:gdLst/>
              <a:ahLst/>
              <a:cxnLst/>
              <a:rect l="0" t="0" r="0" b="0"/>
              <a:pathLst>
                <a:path w="50723" h="165859">
                  <a:moveTo>
                    <a:pt x="44450" y="37966"/>
                  </a:moveTo>
                  <a:lnTo>
                    <a:pt x="44450" y="37966"/>
                  </a:lnTo>
                  <a:lnTo>
                    <a:pt x="49476" y="26033"/>
                  </a:lnTo>
                  <a:lnTo>
                    <a:pt x="50722" y="5027"/>
                  </a:lnTo>
                  <a:lnTo>
                    <a:pt x="49339" y="3307"/>
                  </a:lnTo>
                  <a:lnTo>
                    <a:pt x="44035" y="1395"/>
                  </a:lnTo>
                  <a:lnTo>
                    <a:pt x="24315" y="0"/>
                  </a:lnTo>
                  <a:lnTo>
                    <a:pt x="17627" y="3689"/>
                  </a:lnTo>
                  <a:lnTo>
                    <a:pt x="10657" y="10032"/>
                  </a:lnTo>
                  <a:lnTo>
                    <a:pt x="3470" y="20831"/>
                  </a:lnTo>
                  <a:lnTo>
                    <a:pt x="1543" y="26352"/>
                  </a:lnTo>
                  <a:lnTo>
                    <a:pt x="4449" y="34921"/>
                  </a:lnTo>
                  <a:lnTo>
                    <a:pt x="28280" y="81853"/>
                  </a:lnTo>
                  <a:lnTo>
                    <a:pt x="40837" y="110710"/>
                  </a:lnTo>
                  <a:lnTo>
                    <a:pt x="42139" y="122508"/>
                  </a:lnTo>
                  <a:lnTo>
                    <a:pt x="40366" y="137159"/>
                  </a:lnTo>
                  <a:lnTo>
                    <a:pt x="35344" y="149314"/>
                  </a:lnTo>
                  <a:lnTo>
                    <a:pt x="23993" y="165245"/>
                  </a:lnTo>
                  <a:lnTo>
                    <a:pt x="20934" y="165858"/>
                  </a:lnTo>
                  <a:lnTo>
                    <a:pt x="0" y="15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5596"/>
            <p:cNvSpPr/>
            <p:nvPr>
              <p:custDataLst>
                <p:tags r:id="rId277"/>
              </p:custDataLst>
            </p:nvPr>
          </p:nvSpPr>
          <p:spPr>
            <a:xfrm>
              <a:off x="9486900" y="631999"/>
              <a:ext cx="114301" cy="102580"/>
            </a:xfrm>
            <a:custGeom>
              <a:avLst/>
              <a:gdLst/>
              <a:ahLst/>
              <a:cxnLst/>
              <a:rect l="0" t="0" r="0" b="0"/>
              <a:pathLst>
                <a:path w="114301" h="102580">
                  <a:moveTo>
                    <a:pt x="0" y="47451"/>
                  </a:moveTo>
                  <a:lnTo>
                    <a:pt x="0" y="47451"/>
                  </a:lnTo>
                  <a:lnTo>
                    <a:pt x="37606" y="47451"/>
                  </a:lnTo>
                  <a:lnTo>
                    <a:pt x="43290" y="45570"/>
                  </a:lnTo>
                  <a:lnTo>
                    <a:pt x="56061" y="35242"/>
                  </a:lnTo>
                  <a:lnTo>
                    <a:pt x="64666" y="23686"/>
                  </a:lnTo>
                  <a:lnTo>
                    <a:pt x="68314" y="7954"/>
                  </a:lnTo>
                  <a:lnTo>
                    <a:pt x="66710" y="4186"/>
                  </a:lnTo>
                  <a:lnTo>
                    <a:pt x="63522" y="1675"/>
                  </a:lnTo>
                  <a:lnTo>
                    <a:pt x="59281" y="0"/>
                  </a:lnTo>
                  <a:lnTo>
                    <a:pt x="55044" y="295"/>
                  </a:lnTo>
                  <a:lnTo>
                    <a:pt x="46573" y="4385"/>
                  </a:lnTo>
                  <a:lnTo>
                    <a:pt x="30497" y="21364"/>
                  </a:lnTo>
                  <a:lnTo>
                    <a:pt x="19071" y="44268"/>
                  </a:lnTo>
                  <a:lnTo>
                    <a:pt x="14587" y="65558"/>
                  </a:lnTo>
                  <a:lnTo>
                    <a:pt x="17304" y="78782"/>
                  </a:lnTo>
                  <a:lnTo>
                    <a:pt x="20001" y="85272"/>
                  </a:lnTo>
                  <a:lnTo>
                    <a:pt x="28646" y="94364"/>
                  </a:lnTo>
                  <a:lnTo>
                    <a:pt x="33912" y="97776"/>
                  </a:lnTo>
                  <a:lnTo>
                    <a:pt x="58182" y="102579"/>
                  </a:lnTo>
                  <a:lnTo>
                    <a:pt x="114300" y="9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5597"/>
            <p:cNvSpPr/>
            <p:nvPr>
              <p:custDataLst>
                <p:tags r:id="rId278"/>
              </p:custDataLst>
            </p:nvPr>
          </p:nvSpPr>
          <p:spPr>
            <a:xfrm>
              <a:off x="9772650" y="793750"/>
              <a:ext cx="30583" cy="76201"/>
            </a:xfrm>
            <a:custGeom>
              <a:avLst/>
              <a:gdLst/>
              <a:ahLst/>
              <a:cxnLst/>
              <a:rect l="0" t="0" r="0" b="0"/>
              <a:pathLst>
                <a:path w="30583" h="762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3" y="706"/>
                  </a:lnTo>
                  <a:lnTo>
                    <a:pt x="17725" y="1881"/>
                  </a:lnTo>
                  <a:lnTo>
                    <a:pt x="18167" y="3371"/>
                  </a:lnTo>
                  <a:lnTo>
                    <a:pt x="27810" y="21669"/>
                  </a:lnTo>
                  <a:lnTo>
                    <a:pt x="30582" y="35505"/>
                  </a:lnTo>
                  <a:lnTo>
                    <a:pt x="27468" y="46119"/>
                  </a:lnTo>
                  <a:lnTo>
                    <a:pt x="20672" y="571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9" name="SMARTInkShape-Group1202"/>
          <p:cNvGrpSpPr/>
          <p:nvPr/>
        </p:nvGrpSpPr>
        <p:grpSpPr>
          <a:xfrm>
            <a:off x="10147486" y="377182"/>
            <a:ext cx="1415496" cy="530869"/>
            <a:chOff x="10147486" y="377182"/>
            <a:chExt cx="1415496" cy="530869"/>
          </a:xfrm>
        </p:grpSpPr>
        <p:sp>
          <p:nvSpPr>
            <p:cNvPr id="1477" name="SMARTInkShape-5598"/>
            <p:cNvSpPr/>
            <p:nvPr>
              <p:custDataLst>
                <p:tags r:id="rId255"/>
              </p:custDataLst>
            </p:nvPr>
          </p:nvSpPr>
          <p:spPr>
            <a:xfrm>
              <a:off x="11372850" y="605226"/>
              <a:ext cx="82551" cy="100809"/>
            </a:xfrm>
            <a:custGeom>
              <a:avLst/>
              <a:gdLst/>
              <a:ahLst/>
              <a:cxnLst/>
              <a:rect l="0" t="0" r="0" b="0"/>
              <a:pathLst>
                <a:path w="82551" h="100809">
                  <a:moveTo>
                    <a:pt x="0" y="67874"/>
                  </a:moveTo>
                  <a:lnTo>
                    <a:pt x="0" y="67874"/>
                  </a:lnTo>
                  <a:lnTo>
                    <a:pt x="3370" y="67874"/>
                  </a:lnTo>
                  <a:lnTo>
                    <a:pt x="4363" y="67168"/>
                  </a:lnTo>
                  <a:lnTo>
                    <a:pt x="5026" y="65993"/>
                  </a:lnTo>
                  <a:lnTo>
                    <a:pt x="5467" y="64503"/>
                  </a:lnTo>
                  <a:lnTo>
                    <a:pt x="6467" y="64921"/>
                  </a:lnTo>
                  <a:lnTo>
                    <a:pt x="9460" y="69149"/>
                  </a:lnTo>
                  <a:lnTo>
                    <a:pt x="11950" y="70135"/>
                  </a:lnTo>
                  <a:lnTo>
                    <a:pt x="18482" y="69349"/>
                  </a:lnTo>
                  <a:lnTo>
                    <a:pt x="30092" y="64940"/>
                  </a:lnTo>
                  <a:lnTo>
                    <a:pt x="42470" y="52423"/>
                  </a:lnTo>
                  <a:lnTo>
                    <a:pt x="58908" y="16832"/>
                  </a:lnTo>
                  <a:lnTo>
                    <a:pt x="62139" y="4694"/>
                  </a:lnTo>
                  <a:lnTo>
                    <a:pt x="61181" y="2471"/>
                  </a:lnTo>
                  <a:lnTo>
                    <a:pt x="59132" y="989"/>
                  </a:lnTo>
                  <a:lnTo>
                    <a:pt x="56354" y="0"/>
                  </a:lnTo>
                  <a:lnTo>
                    <a:pt x="38963" y="5352"/>
                  </a:lnTo>
                  <a:lnTo>
                    <a:pt x="22675" y="15874"/>
                  </a:lnTo>
                  <a:lnTo>
                    <a:pt x="15253" y="29476"/>
                  </a:lnTo>
                  <a:lnTo>
                    <a:pt x="8109" y="60211"/>
                  </a:lnTo>
                  <a:lnTo>
                    <a:pt x="6869" y="76814"/>
                  </a:lnTo>
                  <a:lnTo>
                    <a:pt x="8813" y="81595"/>
                  </a:lnTo>
                  <a:lnTo>
                    <a:pt x="16618" y="90670"/>
                  </a:lnTo>
                  <a:lnTo>
                    <a:pt x="29540" y="100342"/>
                  </a:lnTo>
                  <a:lnTo>
                    <a:pt x="35214" y="100808"/>
                  </a:lnTo>
                  <a:lnTo>
                    <a:pt x="49048" y="97563"/>
                  </a:lnTo>
                  <a:lnTo>
                    <a:pt x="82550" y="74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5599"/>
            <p:cNvSpPr/>
            <p:nvPr>
              <p:custDataLst>
                <p:tags r:id="rId256"/>
              </p:custDataLst>
            </p:nvPr>
          </p:nvSpPr>
          <p:spPr>
            <a:xfrm>
              <a:off x="10149898" y="571797"/>
              <a:ext cx="130753" cy="196287"/>
            </a:xfrm>
            <a:custGeom>
              <a:avLst/>
              <a:gdLst/>
              <a:ahLst/>
              <a:cxnLst/>
              <a:rect l="0" t="0" r="0" b="0"/>
              <a:pathLst>
                <a:path w="130753" h="196287">
                  <a:moveTo>
                    <a:pt x="124402" y="44153"/>
                  </a:moveTo>
                  <a:lnTo>
                    <a:pt x="124402" y="44153"/>
                  </a:lnTo>
                  <a:lnTo>
                    <a:pt x="129428" y="32220"/>
                  </a:lnTo>
                  <a:lnTo>
                    <a:pt x="129869" y="29847"/>
                  </a:lnTo>
                  <a:lnTo>
                    <a:pt x="129458" y="27560"/>
                  </a:lnTo>
                  <a:lnTo>
                    <a:pt x="127120" y="23138"/>
                  </a:lnTo>
                  <a:lnTo>
                    <a:pt x="121837" y="16681"/>
                  </a:lnTo>
                  <a:lnTo>
                    <a:pt x="115971" y="14304"/>
                  </a:lnTo>
                  <a:lnTo>
                    <a:pt x="97337" y="12779"/>
                  </a:lnTo>
                  <a:lnTo>
                    <a:pt x="85562" y="16333"/>
                  </a:lnTo>
                  <a:lnTo>
                    <a:pt x="71862" y="24733"/>
                  </a:lnTo>
                  <a:lnTo>
                    <a:pt x="38086" y="58870"/>
                  </a:lnTo>
                  <a:lnTo>
                    <a:pt x="9866" y="96943"/>
                  </a:lnTo>
                  <a:lnTo>
                    <a:pt x="1410" y="125019"/>
                  </a:lnTo>
                  <a:lnTo>
                    <a:pt x="0" y="157719"/>
                  </a:lnTo>
                  <a:lnTo>
                    <a:pt x="4672" y="174355"/>
                  </a:lnTo>
                  <a:lnTo>
                    <a:pt x="15215" y="186922"/>
                  </a:lnTo>
                  <a:lnTo>
                    <a:pt x="21977" y="192249"/>
                  </a:lnTo>
                  <a:lnTo>
                    <a:pt x="38898" y="196286"/>
                  </a:lnTo>
                  <a:lnTo>
                    <a:pt x="56063" y="195023"/>
                  </a:lnTo>
                  <a:lnTo>
                    <a:pt x="68393" y="189758"/>
                  </a:lnTo>
                  <a:lnTo>
                    <a:pt x="90010" y="168748"/>
                  </a:lnTo>
                  <a:lnTo>
                    <a:pt x="104178" y="130067"/>
                  </a:lnTo>
                  <a:lnTo>
                    <a:pt x="109472" y="92971"/>
                  </a:lnTo>
                  <a:lnTo>
                    <a:pt x="106192" y="46584"/>
                  </a:lnTo>
                  <a:lnTo>
                    <a:pt x="100034" y="25510"/>
                  </a:lnTo>
                  <a:lnTo>
                    <a:pt x="93344" y="12584"/>
                  </a:lnTo>
                  <a:lnTo>
                    <a:pt x="83788" y="3546"/>
                  </a:lnTo>
                  <a:lnTo>
                    <a:pt x="78275" y="148"/>
                  </a:lnTo>
                  <a:lnTo>
                    <a:pt x="71779" y="0"/>
                  </a:lnTo>
                  <a:lnTo>
                    <a:pt x="57035" y="5479"/>
                  </a:lnTo>
                  <a:lnTo>
                    <a:pt x="46719" y="14970"/>
                  </a:lnTo>
                  <a:lnTo>
                    <a:pt x="42978" y="20465"/>
                  </a:lnTo>
                  <a:lnTo>
                    <a:pt x="37718" y="41681"/>
                  </a:lnTo>
                  <a:lnTo>
                    <a:pt x="40250" y="55754"/>
                  </a:lnTo>
                  <a:lnTo>
                    <a:pt x="42901" y="62471"/>
                  </a:lnTo>
                  <a:lnTo>
                    <a:pt x="46784" y="66948"/>
                  </a:lnTo>
                  <a:lnTo>
                    <a:pt x="56744" y="71923"/>
                  </a:lnTo>
                  <a:lnTo>
                    <a:pt x="80994" y="74724"/>
                  </a:lnTo>
                  <a:lnTo>
                    <a:pt x="130752" y="56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5600"/>
            <p:cNvSpPr/>
            <p:nvPr>
              <p:custDataLst>
                <p:tags r:id="rId257"/>
              </p:custDataLst>
            </p:nvPr>
          </p:nvSpPr>
          <p:spPr>
            <a:xfrm>
              <a:off x="10147486" y="377182"/>
              <a:ext cx="114115" cy="90129"/>
            </a:xfrm>
            <a:custGeom>
              <a:avLst/>
              <a:gdLst/>
              <a:ahLst/>
              <a:cxnLst/>
              <a:rect l="0" t="0" r="0" b="0"/>
              <a:pathLst>
                <a:path w="114115" h="90129">
                  <a:moveTo>
                    <a:pt x="37914" y="35568"/>
                  </a:moveTo>
                  <a:lnTo>
                    <a:pt x="37914" y="35568"/>
                  </a:lnTo>
                  <a:lnTo>
                    <a:pt x="34544" y="32197"/>
                  </a:lnTo>
                  <a:lnTo>
                    <a:pt x="31007" y="30542"/>
                  </a:lnTo>
                  <a:lnTo>
                    <a:pt x="29075" y="30101"/>
                  </a:lnTo>
                  <a:lnTo>
                    <a:pt x="27083" y="31217"/>
                  </a:lnTo>
                  <a:lnTo>
                    <a:pt x="22987" y="36221"/>
                  </a:lnTo>
                  <a:lnTo>
                    <a:pt x="3016" y="78410"/>
                  </a:lnTo>
                  <a:lnTo>
                    <a:pt x="444" y="89892"/>
                  </a:lnTo>
                  <a:lnTo>
                    <a:pt x="233" y="90128"/>
                  </a:lnTo>
                  <a:lnTo>
                    <a:pt x="0" y="88510"/>
                  </a:lnTo>
                  <a:lnTo>
                    <a:pt x="16826" y="41852"/>
                  </a:lnTo>
                  <a:lnTo>
                    <a:pt x="30160" y="14581"/>
                  </a:lnTo>
                  <a:lnTo>
                    <a:pt x="37055" y="6015"/>
                  </a:lnTo>
                  <a:lnTo>
                    <a:pt x="44822" y="1267"/>
                  </a:lnTo>
                  <a:lnTo>
                    <a:pt x="48869" y="0"/>
                  </a:lnTo>
                  <a:lnTo>
                    <a:pt x="53684" y="1273"/>
                  </a:lnTo>
                  <a:lnTo>
                    <a:pt x="64676" y="8331"/>
                  </a:lnTo>
                  <a:lnTo>
                    <a:pt x="114114" y="8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SMARTInkShape-5601"/>
            <p:cNvSpPr/>
            <p:nvPr>
              <p:custDataLst>
                <p:tags r:id="rId258"/>
              </p:custDataLst>
            </p:nvPr>
          </p:nvSpPr>
          <p:spPr>
            <a:xfrm>
              <a:off x="10423041" y="654050"/>
              <a:ext cx="105260" cy="38101"/>
            </a:xfrm>
            <a:custGeom>
              <a:avLst/>
              <a:gdLst/>
              <a:ahLst/>
              <a:cxnLst/>
              <a:rect l="0" t="0" r="0" b="0"/>
              <a:pathLst>
                <a:path w="105260" h="38101">
                  <a:moveTo>
                    <a:pt x="3659" y="38100"/>
                  </a:moveTo>
                  <a:lnTo>
                    <a:pt x="3659" y="38100"/>
                  </a:lnTo>
                  <a:lnTo>
                    <a:pt x="3657" y="34729"/>
                  </a:lnTo>
                  <a:lnTo>
                    <a:pt x="1778" y="31192"/>
                  </a:lnTo>
                  <a:lnTo>
                    <a:pt x="288" y="29262"/>
                  </a:lnTo>
                  <a:lnTo>
                    <a:pt x="0" y="27974"/>
                  </a:lnTo>
                  <a:lnTo>
                    <a:pt x="514" y="27116"/>
                  </a:lnTo>
                  <a:lnTo>
                    <a:pt x="1563" y="26544"/>
                  </a:lnTo>
                  <a:lnTo>
                    <a:pt x="47774" y="14589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5602"/>
            <p:cNvSpPr/>
            <p:nvPr>
              <p:custDataLst>
                <p:tags r:id="rId259"/>
              </p:custDataLst>
            </p:nvPr>
          </p:nvSpPr>
          <p:spPr>
            <a:xfrm>
              <a:off x="10484802" y="590550"/>
              <a:ext cx="24449" cy="152401"/>
            </a:xfrm>
            <a:custGeom>
              <a:avLst/>
              <a:gdLst/>
              <a:ahLst/>
              <a:cxnLst/>
              <a:rect l="0" t="0" r="0" b="0"/>
              <a:pathLst>
                <a:path w="24449" h="152401">
                  <a:moveTo>
                    <a:pt x="24448" y="0"/>
                  </a:moveTo>
                  <a:lnTo>
                    <a:pt x="24448" y="0"/>
                  </a:lnTo>
                  <a:lnTo>
                    <a:pt x="21078" y="0"/>
                  </a:lnTo>
                  <a:lnTo>
                    <a:pt x="17541" y="1881"/>
                  </a:lnTo>
                  <a:lnTo>
                    <a:pt x="13617" y="4364"/>
                  </a:lnTo>
                  <a:lnTo>
                    <a:pt x="7441" y="6467"/>
                  </a:lnTo>
                  <a:lnTo>
                    <a:pt x="3249" y="9459"/>
                  </a:lnTo>
                  <a:lnTo>
                    <a:pt x="915" y="16904"/>
                  </a:lnTo>
                  <a:lnTo>
                    <a:pt x="0" y="45004"/>
                  </a:lnTo>
                  <a:lnTo>
                    <a:pt x="4546" y="86386"/>
                  </a:lnTo>
                  <a:lnTo>
                    <a:pt x="1174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5603"/>
            <p:cNvSpPr/>
            <p:nvPr>
              <p:custDataLst>
                <p:tags r:id="rId260"/>
              </p:custDataLst>
            </p:nvPr>
          </p:nvSpPr>
          <p:spPr>
            <a:xfrm>
              <a:off x="10998198" y="838640"/>
              <a:ext cx="101603" cy="62919"/>
            </a:xfrm>
            <a:custGeom>
              <a:avLst/>
              <a:gdLst/>
              <a:ahLst/>
              <a:cxnLst/>
              <a:rect l="0" t="0" r="0" b="0"/>
              <a:pathLst>
                <a:path w="101603" h="62919">
                  <a:moveTo>
                    <a:pt x="2" y="24960"/>
                  </a:moveTo>
                  <a:lnTo>
                    <a:pt x="2" y="24960"/>
                  </a:lnTo>
                  <a:lnTo>
                    <a:pt x="0" y="21589"/>
                  </a:lnTo>
                  <a:lnTo>
                    <a:pt x="3372" y="12751"/>
                  </a:lnTo>
                  <a:lnTo>
                    <a:pt x="8841" y="4566"/>
                  </a:lnTo>
                  <a:lnTo>
                    <a:pt x="14748" y="1785"/>
                  </a:lnTo>
                  <a:lnTo>
                    <a:pt x="26669" y="0"/>
                  </a:lnTo>
                  <a:lnTo>
                    <a:pt x="29068" y="1264"/>
                  </a:lnTo>
                  <a:lnTo>
                    <a:pt x="40145" y="13904"/>
                  </a:lnTo>
                  <a:lnTo>
                    <a:pt x="42537" y="20282"/>
                  </a:lnTo>
                  <a:lnTo>
                    <a:pt x="44073" y="35873"/>
                  </a:lnTo>
                  <a:lnTo>
                    <a:pt x="38952" y="57601"/>
                  </a:lnTo>
                  <a:lnTo>
                    <a:pt x="39373" y="59421"/>
                  </a:lnTo>
                  <a:lnTo>
                    <a:pt x="40362" y="60634"/>
                  </a:lnTo>
                  <a:lnTo>
                    <a:pt x="43338" y="61982"/>
                  </a:lnTo>
                  <a:lnTo>
                    <a:pt x="53051" y="62918"/>
                  </a:lnTo>
                  <a:lnTo>
                    <a:pt x="101602" y="56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5604"/>
            <p:cNvSpPr/>
            <p:nvPr>
              <p:custDataLst>
                <p:tags r:id="rId261"/>
              </p:custDataLst>
            </p:nvPr>
          </p:nvSpPr>
          <p:spPr>
            <a:xfrm>
              <a:off x="10947400" y="750183"/>
              <a:ext cx="62357" cy="157868"/>
            </a:xfrm>
            <a:custGeom>
              <a:avLst/>
              <a:gdLst/>
              <a:ahLst/>
              <a:cxnLst/>
              <a:rect l="0" t="0" r="0" b="0"/>
              <a:pathLst>
                <a:path w="62357" h="157868">
                  <a:moveTo>
                    <a:pt x="50800" y="5467"/>
                  </a:moveTo>
                  <a:lnTo>
                    <a:pt x="50800" y="5467"/>
                  </a:lnTo>
                  <a:lnTo>
                    <a:pt x="54170" y="5467"/>
                  </a:lnTo>
                  <a:lnTo>
                    <a:pt x="57707" y="3586"/>
                  </a:lnTo>
                  <a:lnTo>
                    <a:pt x="62356" y="0"/>
                  </a:lnTo>
                  <a:lnTo>
                    <a:pt x="46827" y="35552"/>
                  </a:lnTo>
                  <a:lnTo>
                    <a:pt x="24615" y="80868"/>
                  </a:lnTo>
                  <a:lnTo>
                    <a:pt x="9985" y="121464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5605"/>
            <p:cNvSpPr/>
            <p:nvPr>
              <p:custDataLst>
                <p:tags r:id="rId262"/>
              </p:custDataLst>
            </p:nvPr>
          </p:nvSpPr>
          <p:spPr>
            <a:xfrm>
              <a:off x="10835143" y="752279"/>
              <a:ext cx="93208" cy="79572"/>
            </a:xfrm>
            <a:custGeom>
              <a:avLst/>
              <a:gdLst/>
              <a:ahLst/>
              <a:cxnLst/>
              <a:rect l="0" t="0" r="0" b="0"/>
              <a:pathLst>
                <a:path w="93208" h="79572">
                  <a:moveTo>
                    <a:pt x="93207" y="3371"/>
                  </a:moveTo>
                  <a:lnTo>
                    <a:pt x="93207" y="3371"/>
                  </a:lnTo>
                  <a:lnTo>
                    <a:pt x="93207" y="0"/>
                  </a:lnTo>
                  <a:lnTo>
                    <a:pt x="92502" y="418"/>
                  </a:lnTo>
                  <a:lnTo>
                    <a:pt x="61243" y="45305"/>
                  </a:lnTo>
                  <a:lnTo>
                    <a:pt x="37738" y="67628"/>
                  </a:lnTo>
                  <a:lnTo>
                    <a:pt x="24104" y="74263"/>
                  </a:lnTo>
                  <a:lnTo>
                    <a:pt x="12400" y="76506"/>
                  </a:lnTo>
                  <a:lnTo>
                    <a:pt x="4847" y="75152"/>
                  </a:lnTo>
                  <a:lnTo>
                    <a:pt x="2550" y="73097"/>
                  </a:lnTo>
                  <a:lnTo>
                    <a:pt x="0" y="67051"/>
                  </a:lnTo>
                  <a:lnTo>
                    <a:pt x="24" y="64169"/>
                  </a:lnTo>
                  <a:lnTo>
                    <a:pt x="1934" y="59085"/>
                  </a:lnTo>
                  <a:lnTo>
                    <a:pt x="6976" y="52256"/>
                  </a:lnTo>
                  <a:lnTo>
                    <a:pt x="14665" y="49792"/>
                  </a:lnTo>
                  <a:lnTo>
                    <a:pt x="33480" y="48210"/>
                  </a:lnTo>
                  <a:lnTo>
                    <a:pt x="49876" y="54678"/>
                  </a:lnTo>
                  <a:lnTo>
                    <a:pt x="58190" y="61687"/>
                  </a:lnTo>
                  <a:lnTo>
                    <a:pt x="64238" y="68095"/>
                  </a:lnTo>
                  <a:lnTo>
                    <a:pt x="86857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5606"/>
            <p:cNvSpPr/>
            <p:nvPr>
              <p:custDataLst>
                <p:tags r:id="rId263"/>
              </p:custDataLst>
            </p:nvPr>
          </p:nvSpPr>
          <p:spPr>
            <a:xfrm>
              <a:off x="11474450" y="415442"/>
              <a:ext cx="88532" cy="384659"/>
            </a:xfrm>
            <a:custGeom>
              <a:avLst/>
              <a:gdLst/>
              <a:ahLst/>
              <a:cxnLst/>
              <a:rect l="0" t="0" r="0" b="0"/>
              <a:pathLst>
                <a:path w="88532" h="384659">
                  <a:moveTo>
                    <a:pt x="63500" y="3658"/>
                  </a:moveTo>
                  <a:lnTo>
                    <a:pt x="63500" y="3658"/>
                  </a:lnTo>
                  <a:lnTo>
                    <a:pt x="63500" y="0"/>
                  </a:lnTo>
                  <a:lnTo>
                    <a:pt x="68569" y="45476"/>
                  </a:lnTo>
                  <a:lnTo>
                    <a:pt x="76365" y="89529"/>
                  </a:lnTo>
                  <a:lnTo>
                    <a:pt x="82597" y="124587"/>
                  </a:lnTo>
                  <a:lnTo>
                    <a:pt x="87034" y="170722"/>
                  </a:lnTo>
                  <a:lnTo>
                    <a:pt x="88071" y="204203"/>
                  </a:lnTo>
                  <a:lnTo>
                    <a:pt x="88531" y="240250"/>
                  </a:lnTo>
                  <a:lnTo>
                    <a:pt x="85419" y="279390"/>
                  </a:lnTo>
                  <a:lnTo>
                    <a:pt x="76657" y="315603"/>
                  </a:lnTo>
                  <a:lnTo>
                    <a:pt x="57396" y="357873"/>
                  </a:lnTo>
                  <a:lnTo>
                    <a:pt x="50674" y="368755"/>
                  </a:lnTo>
                  <a:lnTo>
                    <a:pt x="29439" y="382220"/>
                  </a:lnTo>
                  <a:lnTo>
                    <a:pt x="0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5607"/>
            <p:cNvSpPr/>
            <p:nvPr>
              <p:custDataLst>
                <p:tags r:id="rId264"/>
              </p:custDataLst>
            </p:nvPr>
          </p:nvSpPr>
          <p:spPr>
            <a:xfrm>
              <a:off x="11319046" y="385223"/>
              <a:ext cx="79205" cy="68539"/>
            </a:xfrm>
            <a:custGeom>
              <a:avLst/>
              <a:gdLst/>
              <a:ahLst/>
              <a:cxnLst/>
              <a:rect l="0" t="0" r="0" b="0"/>
              <a:pathLst>
                <a:path w="79205" h="68539">
                  <a:moveTo>
                    <a:pt x="34754" y="46577"/>
                  </a:moveTo>
                  <a:lnTo>
                    <a:pt x="34754" y="46577"/>
                  </a:lnTo>
                  <a:lnTo>
                    <a:pt x="31383" y="43206"/>
                  </a:lnTo>
                  <a:lnTo>
                    <a:pt x="29727" y="39670"/>
                  </a:lnTo>
                  <a:lnTo>
                    <a:pt x="29287" y="37739"/>
                  </a:lnTo>
                  <a:lnTo>
                    <a:pt x="28287" y="36451"/>
                  </a:lnTo>
                  <a:lnTo>
                    <a:pt x="25294" y="35021"/>
                  </a:lnTo>
                  <a:lnTo>
                    <a:pt x="23509" y="36051"/>
                  </a:lnTo>
                  <a:lnTo>
                    <a:pt x="15571" y="47843"/>
                  </a:lnTo>
                  <a:lnTo>
                    <a:pt x="4250" y="64075"/>
                  </a:lnTo>
                  <a:lnTo>
                    <a:pt x="0" y="68538"/>
                  </a:lnTo>
                  <a:lnTo>
                    <a:pt x="4388" y="64216"/>
                  </a:lnTo>
                  <a:lnTo>
                    <a:pt x="24259" y="23428"/>
                  </a:lnTo>
                  <a:lnTo>
                    <a:pt x="38103" y="10513"/>
                  </a:lnTo>
                  <a:lnTo>
                    <a:pt x="39771" y="6324"/>
                  </a:lnTo>
                  <a:lnTo>
                    <a:pt x="46156" y="2111"/>
                  </a:lnTo>
                  <a:lnTo>
                    <a:pt x="50821" y="0"/>
                  </a:lnTo>
                  <a:lnTo>
                    <a:pt x="54637" y="3"/>
                  </a:lnTo>
                  <a:lnTo>
                    <a:pt x="57887" y="1417"/>
                  </a:lnTo>
                  <a:lnTo>
                    <a:pt x="60759" y="3770"/>
                  </a:lnTo>
                  <a:lnTo>
                    <a:pt x="68174" y="17195"/>
                  </a:lnTo>
                  <a:lnTo>
                    <a:pt x="79204" y="5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5608"/>
            <p:cNvSpPr/>
            <p:nvPr>
              <p:custDataLst>
                <p:tags r:id="rId265"/>
              </p:custDataLst>
            </p:nvPr>
          </p:nvSpPr>
          <p:spPr>
            <a:xfrm>
              <a:off x="10668263" y="590669"/>
              <a:ext cx="136513" cy="193746"/>
            </a:xfrm>
            <a:custGeom>
              <a:avLst/>
              <a:gdLst/>
              <a:ahLst/>
              <a:cxnLst/>
              <a:rect l="0" t="0" r="0" b="0"/>
              <a:pathLst>
                <a:path w="136513" h="193746">
                  <a:moveTo>
                    <a:pt x="6087" y="18931"/>
                  </a:moveTo>
                  <a:lnTo>
                    <a:pt x="6087" y="18931"/>
                  </a:lnTo>
                  <a:lnTo>
                    <a:pt x="620" y="13464"/>
                  </a:lnTo>
                  <a:lnTo>
                    <a:pt x="0" y="9472"/>
                  </a:lnTo>
                  <a:lnTo>
                    <a:pt x="615" y="8391"/>
                  </a:lnTo>
                  <a:lnTo>
                    <a:pt x="1736" y="7671"/>
                  </a:lnTo>
                  <a:lnTo>
                    <a:pt x="6678" y="6658"/>
                  </a:lnTo>
                  <a:lnTo>
                    <a:pt x="52921" y="789"/>
                  </a:lnTo>
                  <a:lnTo>
                    <a:pt x="100049" y="0"/>
                  </a:lnTo>
                  <a:lnTo>
                    <a:pt x="122591" y="1798"/>
                  </a:lnTo>
                  <a:lnTo>
                    <a:pt x="131950" y="4966"/>
                  </a:lnTo>
                  <a:lnTo>
                    <a:pt x="134445" y="6799"/>
                  </a:lnTo>
                  <a:lnTo>
                    <a:pt x="136109" y="8726"/>
                  </a:lnTo>
                  <a:lnTo>
                    <a:pt x="136512" y="11422"/>
                  </a:lnTo>
                  <a:lnTo>
                    <a:pt x="135080" y="18181"/>
                  </a:lnTo>
                  <a:lnTo>
                    <a:pt x="121930" y="39793"/>
                  </a:lnTo>
                  <a:lnTo>
                    <a:pt x="86879" y="81940"/>
                  </a:lnTo>
                  <a:lnTo>
                    <a:pt x="51088" y="129216"/>
                  </a:lnTo>
                  <a:lnTo>
                    <a:pt x="20825" y="173683"/>
                  </a:lnTo>
                  <a:lnTo>
                    <a:pt x="18028" y="177132"/>
                  </a:lnTo>
                  <a:lnTo>
                    <a:pt x="16871" y="180137"/>
                  </a:lnTo>
                  <a:lnTo>
                    <a:pt x="16803" y="182846"/>
                  </a:lnTo>
                  <a:lnTo>
                    <a:pt x="17465" y="185358"/>
                  </a:lnTo>
                  <a:lnTo>
                    <a:pt x="20022" y="187032"/>
                  </a:lnTo>
                  <a:lnTo>
                    <a:pt x="48249" y="193745"/>
                  </a:lnTo>
                  <a:lnTo>
                    <a:pt x="87221" y="187592"/>
                  </a:lnTo>
                  <a:lnTo>
                    <a:pt x="126737" y="17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5609"/>
            <p:cNvSpPr/>
            <p:nvPr>
              <p:custDataLst>
                <p:tags r:id="rId266"/>
              </p:custDataLst>
            </p:nvPr>
          </p:nvSpPr>
          <p:spPr>
            <a:xfrm>
              <a:off x="11275544" y="591888"/>
              <a:ext cx="45624" cy="171836"/>
            </a:xfrm>
            <a:custGeom>
              <a:avLst/>
              <a:gdLst/>
              <a:ahLst/>
              <a:cxnLst/>
              <a:rect l="0" t="0" r="0" b="0"/>
              <a:pathLst>
                <a:path w="45624" h="171836">
                  <a:moveTo>
                    <a:pt x="40156" y="49462"/>
                  </a:moveTo>
                  <a:lnTo>
                    <a:pt x="40156" y="49462"/>
                  </a:lnTo>
                  <a:lnTo>
                    <a:pt x="43526" y="46091"/>
                  </a:lnTo>
                  <a:lnTo>
                    <a:pt x="45182" y="40673"/>
                  </a:lnTo>
                  <a:lnTo>
                    <a:pt x="45623" y="37253"/>
                  </a:lnTo>
                  <a:lnTo>
                    <a:pt x="44232" y="31571"/>
                  </a:lnTo>
                  <a:lnTo>
                    <a:pt x="41969" y="25988"/>
                  </a:lnTo>
                  <a:lnTo>
                    <a:pt x="40227" y="3177"/>
                  </a:lnTo>
                  <a:lnTo>
                    <a:pt x="38792" y="1672"/>
                  </a:lnTo>
                  <a:lnTo>
                    <a:pt x="33435" y="0"/>
                  </a:lnTo>
                  <a:lnTo>
                    <a:pt x="26350" y="1138"/>
                  </a:lnTo>
                  <a:lnTo>
                    <a:pt x="22486" y="2429"/>
                  </a:lnTo>
                  <a:lnTo>
                    <a:pt x="14430" y="9509"/>
                  </a:lnTo>
                  <a:lnTo>
                    <a:pt x="1129" y="27929"/>
                  </a:lnTo>
                  <a:lnTo>
                    <a:pt x="0" y="38481"/>
                  </a:lnTo>
                  <a:lnTo>
                    <a:pt x="5019" y="62501"/>
                  </a:lnTo>
                  <a:lnTo>
                    <a:pt x="25785" y="103663"/>
                  </a:lnTo>
                  <a:lnTo>
                    <a:pt x="34801" y="124788"/>
                  </a:lnTo>
                  <a:lnTo>
                    <a:pt x="35893" y="137974"/>
                  </a:lnTo>
                  <a:lnTo>
                    <a:pt x="32543" y="155415"/>
                  </a:lnTo>
                  <a:lnTo>
                    <a:pt x="30847" y="160314"/>
                  </a:lnTo>
                  <a:lnTo>
                    <a:pt x="25201" y="167639"/>
                  </a:lnTo>
                  <a:lnTo>
                    <a:pt x="21718" y="170580"/>
                  </a:lnTo>
                  <a:lnTo>
                    <a:pt x="18691" y="171835"/>
                  </a:lnTo>
                  <a:lnTo>
                    <a:pt x="8406" y="17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3" name="SMARTInkShape-Group1203"/>
          <p:cNvGrpSpPr/>
          <p:nvPr/>
        </p:nvGrpSpPr>
        <p:grpSpPr>
          <a:xfrm>
            <a:off x="3829050" y="1253421"/>
            <a:ext cx="168302" cy="207846"/>
            <a:chOff x="3829050" y="1253421"/>
            <a:chExt cx="168302" cy="207846"/>
          </a:xfrm>
        </p:grpSpPr>
        <p:sp>
          <p:nvSpPr>
            <p:cNvPr id="1490" name="SMARTInkShape-5610"/>
            <p:cNvSpPr/>
            <p:nvPr>
              <p:custDataLst>
                <p:tags r:id="rId252"/>
              </p:custDataLst>
            </p:nvPr>
          </p:nvSpPr>
          <p:spPr>
            <a:xfrm>
              <a:off x="3835400" y="1334383"/>
              <a:ext cx="25401" cy="107068"/>
            </a:xfrm>
            <a:custGeom>
              <a:avLst/>
              <a:gdLst/>
              <a:ahLst/>
              <a:cxnLst/>
              <a:rect l="0" t="0" r="0" b="0"/>
              <a:pathLst>
                <a:path w="2540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20242"/>
                  </a:lnTo>
                  <a:lnTo>
                    <a:pt x="17217" y="62124"/>
                  </a:lnTo>
                  <a:lnTo>
                    <a:pt x="254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5611"/>
            <p:cNvSpPr/>
            <p:nvPr>
              <p:custDataLst>
                <p:tags r:id="rId253"/>
              </p:custDataLst>
            </p:nvPr>
          </p:nvSpPr>
          <p:spPr>
            <a:xfrm>
              <a:off x="3829050" y="1253421"/>
              <a:ext cx="12701" cy="16580"/>
            </a:xfrm>
            <a:custGeom>
              <a:avLst/>
              <a:gdLst/>
              <a:ahLst/>
              <a:cxnLst/>
              <a:rect l="0" t="0" r="0" b="0"/>
              <a:pathLst>
                <a:path w="12701" h="16580">
                  <a:moveTo>
                    <a:pt x="0" y="16579"/>
                  </a:moveTo>
                  <a:lnTo>
                    <a:pt x="0" y="16579"/>
                  </a:lnTo>
                  <a:lnTo>
                    <a:pt x="0" y="177"/>
                  </a:lnTo>
                  <a:lnTo>
                    <a:pt x="705" y="0"/>
                  </a:lnTo>
                  <a:lnTo>
                    <a:pt x="12700" y="10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5612"/>
            <p:cNvSpPr/>
            <p:nvPr>
              <p:custDataLst>
                <p:tags r:id="rId254"/>
              </p:custDataLst>
            </p:nvPr>
          </p:nvSpPr>
          <p:spPr>
            <a:xfrm>
              <a:off x="3903318" y="1290815"/>
              <a:ext cx="94034" cy="170452"/>
            </a:xfrm>
            <a:custGeom>
              <a:avLst/>
              <a:gdLst/>
              <a:ahLst/>
              <a:cxnLst/>
              <a:rect l="0" t="0" r="0" b="0"/>
              <a:pathLst>
                <a:path w="94034" h="170452">
                  <a:moveTo>
                    <a:pt x="52732" y="10935"/>
                  </a:moveTo>
                  <a:lnTo>
                    <a:pt x="52732" y="10935"/>
                  </a:lnTo>
                  <a:lnTo>
                    <a:pt x="49361" y="4193"/>
                  </a:lnTo>
                  <a:lnTo>
                    <a:pt x="46957" y="2207"/>
                  </a:lnTo>
                  <a:lnTo>
                    <a:pt x="40523" y="0"/>
                  </a:lnTo>
                  <a:lnTo>
                    <a:pt x="25596" y="2129"/>
                  </a:lnTo>
                  <a:lnTo>
                    <a:pt x="11138" y="10599"/>
                  </a:lnTo>
                  <a:lnTo>
                    <a:pt x="1289" y="22046"/>
                  </a:lnTo>
                  <a:lnTo>
                    <a:pt x="0" y="33983"/>
                  </a:lnTo>
                  <a:lnTo>
                    <a:pt x="3089" y="62706"/>
                  </a:lnTo>
                  <a:lnTo>
                    <a:pt x="8561" y="71809"/>
                  </a:lnTo>
                  <a:lnTo>
                    <a:pt x="33005" y="92810"/>
                  </a:lnTo>
                  <a:lnTo>
                    <a:pt x="75381" y="120126"/>
                  </a:lnTo>
                  <a:lnTo>
                    <a:pt x="90095" y="137597"/>
                  </a:lnTo>
                  <a:lnTo>
                    <a:pt x="94033" y="147428"/>
                  </a:lnTo>
                  <a:lnTo>
                    <a:pt x="92966" y="152025"/>
                  </a:lnTo>
                  <a:lnTo>
                    <a:pt x="86135" y="160895"/>
                  </a:lnTo>
                  <a:lnTo>
                    <a:pt x="70391" y="170451"/>
                  </a:lnTo>
                  <a:lnTo>
                    <a:pt x="33682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4" name="SMARTInkShape-5613"/>
          <p:cNvSpPr/>
          <p:nvPr>
            <p:custDataLst>
              <p:tags r:id="rId3"/>
            </p:custDataLst>
          </p:nvPr>
        </p:nvSpPr>
        <p:spPr>
          <a:xfrm>
            <a:off x="4384292" y="1353849"/>
            <a:ext cx="155959" cy="110697"/>
          </a:xfrm>
          <a:custGeom>
            <a:avLst/>
            <a:gdLst/>
            <a:ahLst/>
            <a:cxnLst/>
            <a:rect l="0" t="0" r="0" b="0"/>
            <a:pathLst>
              <a:path w="155959" h="110697">
                <a:moveTo>
                  <a:pt x="92458" y="24101"/>
                </a:moveTo>
                <a:lnTo>
                  <a:pt x="92458" y="24101"/>
                </a:lnTo>
                <a:lnTo>
                  <a:pt x="92458" y="17359"/>
                </a:lnTo>
                <a:lnTo>
                  <a:pt x="90341" y="14667"/>
                </a:lnTo>
                <a:lnTo>
                  <a:pt x="69314" y="3086"/>
                </a:lnTo>
                <a:lnTo>
                  <a:pt x="53145" y="0"/>
                </a:lnTo>
                <a:lnTo>
                  <a:pt x="38319" y="2457"/>
                </a:lnTo>
                <a:lnTo>
                  <a:pt x="21619" y="17766"/>
                </a:lnTo>
                <a:lnTo>
                  <a:pt x="6636" y="43547"/>
                </a:lnTo>
                <a:lnTo>
                  <a:pt x="0" y="66787"/>
                </a:lnTo>
                <a:lnTo>
                  <a:pt x="2212" y="82349"/>
                </a:lnTo>
                <a:lnTo>
                  <a:pt x="4777" y="90449"/>
                </a:lnTo>
                <a:lnTo>
                  <a:pt x="13272" y="101332"/>
                </a:lnTo>
                <a:lnTo>
                  <a:pt x="23397" y="107815"/>
                </a:lnTo>
                <a:lnTo>
                  <a:pt x="32601" y="110696"/>
                </a:lnTo>
                <a:lnTo>
                  <a:pt x="43277" y="108214"/>
                </a:lnTo>
                <a:lnTo>
                  <a:pt x="49087" y="105576"/>
                </a:lnTo>
                <a:lnTo>
                  <a:pt x="57425" y="97001"/>
                </a:lnTo>
                <a:lnTo>
                  <a:pt x="83275" y="49386"/>
                </a:lnTo>
                <a:lnTo>
                  <a:pt x="87906" y="42865"/>
                </a:lnTo>
                <a:lnTo>
                  <a:pt x="90129" y="41549"/>
                </a:lnTo>
                <a:lnTo>
                  <a:pt x="92317" y="41377"/>
                </a:lnTo>
                <a:lnTo>
                  <a:pt x="94480" y="41969"/>
                </a:lnTo>
                <a:lnTo>
                  <a:pt x="98766" y="46388"/>
                </a:lnTo>
                <a:lnTo>
                  <a:pt x="122460" y="78441"/>
                </a:lnTo>
                <a:lnTo>
                  <a:pt x="155958" y="1003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0" name="SMARTInkShape-Group1205"/>
          <p:cNvGrpSpPr/>
          <p:nvPr/>
        </p:nvGrpSpPr>
        <p:grpSpPr>
          <a:xfrm>
            <a:off x="5049329" y="1298266"/>
            <a:ext cx="582339" cy="238435"/>
            <a:chOff x="5049329" y="1298266"/>
            <a:chExt cx="582339" cy="238435"/>
          </a:xfrm>
        </p:grpSpPr>
        <p:sp>
          <p:nvSpPr>
            <p:cNvPr id="1495" name="SMARTInkShape-5614"/>
            <p:cNvSpPr/>
            <p:nvPr>
              <p:custDataLst>
                <p:tags r:id="rId247"/>
              </p:custDataLst>
            </p:nvPr>
          </p:nvSpPr>
          <p:spPr>
            <a:xfrm>
              <a:off x="5049329" y="1298266"/>
              <a:ext cx="62422" cy="225735"/>
            </a:xfrm>
            <a:custGeom>
              <a:avLst/>
              <a:gdLst/>
              <a:ahLst/>
              <a:cxnLst/>
              <a:rect l="0" t="0" r="0" b="0"/>
              <a:pathLst>
                <a:path w="62422" h="225735">
                  <a:moveTo>
                    <a:pt x="62421" y="9834"/>
                  </a:moveTo>
                  <a:lnTo>
                    <a:pt x="62421" y="9834"/>
                  </a:lnTo>
                  <a:lnTo>
                    <a:pt x="62421" y="6463"/>
                  </a:lnTo>
                  <a:lnTo>
                    <a:pt x="61715" y="5470"/>
                  </a:lnTo>
                  <a:lnTo>
                    <a:pt x="60539" y="4808"/>
                  </a:lnTo>
                  <a:lnTo>
                    <a:pt x="46520" y="0"/>
                  </a:lnTo>
                  <a:lnTo>
                    <a:pt x="38656" y="1465"/>
                  </a:lnTo>
                  <a:lnTo>
                    <a:pt x="29666" y="6257"/>
                  </a:lnTo>
                  <a:lnTo>
                    <a:pt x="19163" y="22258"/>
                  </a:lnTo>
                  <a:lnTo>
                    <a:pt x="4383" y="62382"/>
                  </a:lnTo>
                  <a:lnTo>
                    <a:pt x="0" y="108774"/>
                  </a:lnTo>
                  <a:lnTo>
                    <a:pt x="2505" y="154967"/>
                  </a:lnTo>
                  <a:lnTo>
                    <a:pt x="11194" y="185872"/>
                  </a:lnTo>
                  <a:lnTo>
                    <a:pt x="22485" y="203079"/>
                  </a:lnTo>
                  <a:lnTo>
                    <a:pt x="35499" y="215665"/>
                  </a:lnTo>
                  <a:lnTo>
                    <a:pt x="62421" y="22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5615"/>
            <p:cNvSpPr/>
            <p:nvPr>
              <p:custDataLst>
                <p:tags r:id="rId248"/>
              </p:custDataLst>
            </p:nvPr>
          </p:nvSpPr>
          <p:spPr>
            <a:xfrm>
              <a:off x="5188066" y="1365250"/>
              <a:ext cx="18935" cy="146051"/>
            </a:xfrm>
            <a:custGeom>
              <a:avLst/>
              <a:gdLst/>
              <a:ahLst/>
              <a:cxnLst/>
              <a:rect l="0" t="0" r="0" b="0"/>
              <a:pathLst>
                <a:path w="18935" h="146051">
                  <a:moveTo>
                    <a:pt x="6234" y="0"/>
                  </a:moveTo>
                  <a:lnTo>
                    <a:pt x="6234" y="0"/>
                  </a:lnTo>
                  <a:lnTo>
                    <a:pt x="1870" y="10139"/>
                  </a:lnTo>
                  <a:lnTo>
                    <a:pt x="0" y="55157"/>
                  </a:lnTo>
                  <a:lnTo>
                    <a:pt x="1346" y="70375"/>
                  </a:lnTo>
                  <a:lnTo>
                    <a:pt x="10825" y="112418"/>
                  </a:lnTo>
                  <a:lnTo>
                    <a:pt x="1893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5616"/>
            <p:cNvSpPr/>
            <p:nvPr>
              <p:custDataLst>
                <p:tags r:id="rId249"/>
              </p:custDataLst>
            </p:nvPr>
          </p:nvSpPr>
          <p:spPr>
            <a:xfrm>
              <a:off x="5245100" y="1447800"/>
              <a:ext cx="88901" cy="18789"/>
            </a:xfrm>
            <a:custGeom>
              <a:avLst/>
              <a:gdLst/>
              <a:ahLst/>
              <a:cxnLst/>
              <a:rect l="0" t="0" r="0" b="0"/>
              <a:pathLst>
                <a:path w="889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705" y="18461"/>
                  </a:lnTo>
                  <a:lnTo>
                    <a:pt x="3371" y="18788"/>
                  </a:lnTo>
                  <a:lnTo>
                    <a:pt x="48335" y="748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5617"/>
            <p:cNvSpPr/>
            <p:nvPr>
              <p:custDataLst>
                <p:tags r:id="rId250"/>
              </p:custDataLst>
            </p:nvPr>
          </p:nvSpPr>
          <p:spPr>
            <a:xfrm>
              <a:off x="5425563" y="1366133"/>
              <a:ext cx="98938" cy="121354"/>
            </a:xfrm>
            <a:custGeom>
              <a:avLst/>
              <a:gdLst/>
              <a:ahLst/>
              <a:cxnLst/>
              <a:rect l="0" t="0" r="0" b="0"/>
              <a:pathLst>
                <a:path w="98938" h="121354">
                  <a:moveTo>
                    <a:pt x="98937" y="5467"/>
                  </a:moveTo>
                  <a:lnTo>
                    <a:pt x="98937" y="5467"/>
                  </a:lnTo>
                  <a:lnTo>
                    <a:pt x="98937" y="0"/>
                  </a:lnTo>
                  <a:lnTo>
                    <a:pt x="98231" y="10136"/>
                  </a:lnTo>
                  <a:lnTo>
                    <a:pt x="84189" y="55835"/>
                  </a:lnTo>
                  <a:lnTo>
                    <a:pt x="68899" y="91773"/>
                  </a:lnTo>
                  <a:lnTo>
                    <a:pt x="56485" y="109277"/>
                  </a:lnTo>
                  <a:lnTo>
                    <a:pt x="44321" y="116986"/>
                  </a:lnTo>
                  <a:lnTo>
                    <a:pt x="30919" y="121353"/>
                  </a:lnTo>
                  <a:lnTo>
                    <a:pt x="20258" y="120943"/>
                  </a:lnTo>
                  <a:lnTo>
                    <a:pt x="10817" y="116527"/>
                  </a:lnTo>
                  <a:lnTo>
                    <a:pt x="6324" y="113373"/>
                  </a:lnTo>
                  <a:lnTo>
                    <a:pt x="3328" y="108449"/>
                  </a:lnTo>
                  <a:lnTo>
                    <a:pt x="0" y="95452"/>
                  </a:lnTo>
                  <a:lnTo>
                    <a:pt x="402" y="85912"/>
                  </a:lnTo>
                  <a:lnTo>
                    <a:pt x="3639" y="78615"/>
                  </a:lnTo>
                  <a:lnTo>
                    <a:pt x="9780" y="70668"/>
                  </a:lnTo>
                  <a:lnTo>
                    <a:pt x="14100" y="68690"/>
                  </a:lnTo>
                  <a:lnTo>
                    <a:pt x="24543" y="68373"/>
                  </a:lnTo>
                  <a:lnTo>
                    <a:pt x="67984" y="85525"/>
                  </a:lnTo>
                  <a:lnTo>
                    <a:pt x="98937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5618"/>
            <p:cNvSpPr/>
            <p:nvPr>
              <p:custDataLst>
                <p:tags r:id="rId251"/>
              </p:custDataLst>
            </p:nvPr>
          </p:nvSpPr>
          <p:spPr>
            <a:xfrm>
              <a:off x="5600700" y="1334383"/>
              <a:ext cx="30968" cy="202318"/>
            </a:xfrm>
            <a:custGeom>
              <a:avLst/>
              <a:gdLst/>
              <a:ahLst/>
              <a:cxnLst/>
              <a:rect l="0" t="0" r="0" b="0"/>
              <a:pathLst>
                <a:path w="30968" h="202318">
                  <a:moveTo>
                    <a:pt x="6350" y="5467"/>
                  </a:moveTo>
                  <a:lnTo>
                    <a:pt x="6350" y="5467"/>
                  </a:lnTo>
                  <a:lnTo>
                    <a:pt x="9721" y="2096"/>
                  </a:lnTo>
                  <a:lnTo>
                    <a:pt x="13257" y="441"/>
                  </a:lnTo>
                  <a:lnTo>
                    <a:pt x="15189" y="0"/>
                  </a:lnTo>
                  <a:lnTo>
                    <a:pt x="16476" y="1117"/>
                  </a:lnTo>
                  <a:lnTo>
                    <a:pt x="27788" y="47945"/>
                  </a:lnTo>
                  <a:lnTo>
                    <a:pt x="30967" y="90868"/>
                  </a:lnTo>
                  <a:lnTo>
                    <a:pt x="27833" y="137499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5" name="SMARTInkShape-Group1206"/>
          <p:cNvGrpSpPr/>
          <p:nvPr/>
        </p:nvGrpSpPr>
        <p:grpSpPr>
          <a:xfrm>
            <a:off x="5884521" y="1353772"/>
            <a:ext cx="236880" cy="195629"/>
            <a:chOff x="5884521" y="1353772"/>
            <a:chExt cx="236880" cy="195629"/>
          </a:xfrm>
        </p:grpSpPr>
        <p:sp>
          <p:nvSpPr>
            <p:cNvPr id="1501" name="SMARTInkShape-5619"/>
            <p:cNvSpPr/>
            <p:nvPr>
              <p:custDataLst>
                <p:tags r:id="rId243"/>
              </p:custDataLst>
            </p:nvPr>
          </p:nvSpPr>
          <p:spPr>
            <a:xfrm>
              <a:off x="5884521" y="1353772"/>
              <a:ext cx="84480" cy="155364"/>
            </a:xfrm>
            <a:custGeom>
              <a:avLst/>
              <a:gdLst/>
              <a:ahLst/>
              <a:cxnLst/>
              <a:rect l="0" t="0" r="0" b="0"/>
              <a:pathLst>
                <a:path w="84480" h="155364">
                  <a:moveTo>
                    <a:pt x="65429" y="17828"/>
                  </a:moveTo>
                  <a:lnTo>
                    <a:pt x="65429" y="17828"/>
                  </a:lnTo>
                  <a:lnTo>
                    <a:pt x="65429" y="8990"/>
                  </a:lnTo>
                  <a:lnTo>
                    <a:pt x="67310" y="4963"/>
                  </a:lnTo>
                  <a:lnTo>
                    <a:pt x="68800" y="2901"/>
                  </a:lnTo>
                  <a:lnTo>
                    <a:pt x="69086" y="1527"/>
                  </a:lnTo>
                  <a:lnTo>
                    <a:pt x="68574" y="610"/>
                  </a:lnTo>
                  <a:lnTo>
                    <a:pt x="67525" y="0"/>
                  </a:lnTo>
                  <a:lnTo>
                    <a:pt x="55937" y="2511"/>
                  </a:lnTo>
                  <a:lnTo>
                    <a:pt x="39097" y="14466"/>
                  </a:lnTo>
                  <a:lnTo>
                    <a:pt x="24074" y="31413"/>
                  </a:lnTo>
                  <a:lnTo>
                    <a:pt x="3940" y="74328"/>
                  </a:lnTo>
                  <a:lnTo>
                    <a:pt x="0" y="92328"/>
                  </a:lnTo>
                  <a:lnTo>
                    <a:pt x="2455" y="120884"/>
                  </a:lnTo>
                  <a:lnTo>
                    <a:pt x="8277" y="136303"/>
                  </a:lnTo>
                  <a:lnTo>
                    <a:pt x="19331" y="146448"/>
                  </a:lnTo>
                  <a:lnTo>
                    <a:pt x="33653" y="152604"/>
                  </a:lnTo>
                  <a:lnTo>
                    <a:pt x="56876" y="155363"/>
                  </a:lnTo>
                  <a:lnTo>
                    <a:pt x="84479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5620"/>
            <p:cNvSpPr/>
            <p:nvPr>
              <p:custDataLst>
                <p:tags r:id="rId244"/>
              </p:custDataLst>
            </p:nvPr>
          </p:nvSpPr>
          <p:spPr>
            <a:xfrm>
              <a:off x="6057900" y="137160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705" y="44858"/>
                  </a:lnTo>
                  <a:lnTo>
                    <a:pt x="5026" y="83467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5621"/>
            <p:cNvSpPr/>
            <p:nvPr>
              <p:custDataLst>
                <p:tags r:id="rId245"/>
              </p:custDataLst>
            </p:nvPr>
          </p:nvSpPr>
          <p:spPr>
            <a:xfrm>
              <a:off x="6007983" y="1381889"/>
              <a:ext cx="88018" cy="15112"/>
            </a:xfrm>
            <a:custGeom>
              <a:avLst/>
              <a:gdLst/>
              <a:ahLst/>
              <a:cxnLst/>
              <a:rect l="0" t="0" r="0" b="0"/>
              <a:pathLst>
                <a:path w="88018" h="15112">
                  <a:moveTo>
                    <a:pt x="5467" y="15111"/>
                  </a:moveTo>
                  <a:lnTo>
                    <a:pt x="5467" y="15111"/>
                  </a:lnTo>
                  <a:lnTo>
                    <a:pt x="2096" y="15111"/>
                  </a:lnTo>
                  <a:lnTo>
                    <a:pt x="1103" y="14405"/>
                  </a:lnTo>
                  <a:lnTo>
                    <a:pt x="441" y="13229"/>
                  </a:lnTo>
                  <a:lnTo>
                    <a:pt x="0" y="11740"/>
                  </a:lnTo>
                  <a:lnTo>
                    <a:pt x="411" y="10747"/>
                  </a:lnTo>
                  <a:lnTo>
                    <a:pt x="1390" y="10085"/>
                  </a:lnTo>
                  <a:lnTo>
                    <a:pt x="35113" y="0"/>
                  </a:lnTo>
                  <a:lnTo>
                    <a:pt x="88017" y="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5622"/>
            <p:cNvSpPr/>
            <p:nvPr>
              <p:custDataLst>
                <p:tags r:id="rId246"/>
              </p:custDataLst>
            </p:nvPr>
          </p:nvSpPr>
          <p:spPr>
            <a:xfrm>
              <a:off x="6013448" y="1504950"/>
              <a:ext cx="107953" cy="44451"/>
            </a:xfrm>
            <a:custGeom>
              <a:avLst/>
              <a:gdLst/>
              <a:ahLst/>
              <a:cxnLst/>
              <a:rect l="0" t="0" r="0" b="0"/>
              <a:pathLst>
                <a:path w="107953" h="44451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5647" y="37542"/>
                  </a:lnTo>
                  <a:lnTo>
                    <a:pt x="50531" y="20325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0" name="SMARTInkShape-Group1207"/>
          <p:cNvGrpSpPr/>
          <p:nvPr/>
        </p:nvGrpSpPr>
        <p:grpSpPr>
          <a:xfrm>
            <a:off x="6465783" y="1271584"/>
            <a:ext cx="296968" cy="284167"/>
            <a:chOff x="6465783" y="1271584"/>
            <a:chExt cx="296968" cy="284167"/>
          </a:xfrm>
        </p:grpSpPr>
        <p:sp>
          <p:nvSpPr>
            <p:cNvPr id="1506" name="SMARTInkShape-5623"/>
            <p:cNvSpPr/>
            <p:nvPr>
              <p:custDataLst>
                <p:tags r:id="rId239"/>
              </p:custDataLst>
            </p:nvPr>
          </p:nvSpPr>
          <p:spPr>
            <a:xfrm>
              <a:off x="6507797" y="1271584"/>
              <a:ext cx="51754" cy="284167"/>
            </a:xfrm>
            <a:custGeom>
              <a:avLst/>
              <a:gdLst/>
              <a:ahLst/>
              <a:cxnLst/>
              <a:rect l="0" t="0" r="0" b="0"/>
              <a:pathLst>
                <a:path w="51754" h="284167">
                  <a:moveTo>
                    <a:pt x="51753" y="36516"/>
                  </a:moveTo>
                  <a:lnTo>
                    <a:pt x="51753" y="36516"/>
                  </a:lnTo>
                  <a:lnTo>
                    <a:pt x="51048" y="20615"/>
                  </a:lnTo>
                  <a:lnTo>
                    <a:pt x="48382" y="12751"/>
                  </a:lnTo>
                  <a:lnTo>
                    <a:pt x="42964" y="6433"/>
                  </a:lnTo>
                  <a:lnTo>
                    <a:pt x="36557" y="1979"/>
                  </a:lnTo>
                  <a:lnTo>
                    <a:pt x="31358" y="0"/>
                  </a:lnTo>
                  <a:lnTo>
                    <a:pt x="24814" y="1001"/>
                  </a:lnTo>
                  <a:lnTo>
                    <a:pt x="21093" y="2256"/>
                  </a:lnTo>
                  <a:lnTo>
                    <a:pt x="9115" y="14135"/>
                  </a:lnTo>
                  <a:lnTo>
                    <a:pt x="0" y="44544"/>
                  </a:lnTo>
                  <a:lnTo>
                    <a:pt x="34" y="91881"/>
                  </a:lnTo>
                  <a:lnTo>
                    <a:pt x="2654" y="129453"/>
                  </a:lnTo>
                  <a:lnTo>
                    <a:pt x="9755" y="177013"/>
                  </a:lnTo>
                  <a:lnTo>
                    <a:pt x="15021" y="222861"/>
                  </a:lnTo>
                  <a:lnTo>
                    <a:pt x="20003" y="28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5624"/>
            <p:cNvSpPr/>
            <p:nvPr>
              <p:custDataLst>
                <p:tags r:id="rId240"/>
              </p:custDataLst>
            </p:nvPr>
          </p:nvSpPr>
          <p:spPr>
            <a:xfrm>
              <a:off x="6465783" y="1441450"/>
              <a:ext cx="144568" cy="82551"/>
            </a:xfrm>
            <a:custGeom>
              <a:avLst/>
              <a:gdLst/>
              <a:ahLst/>
              <a:cxnLst/>
              <a:rect l="0" t="0" r="0" b="0"/>
              <a:pathLst>
                <a:path w="144568" h="82551">
                  <a:moveTo>
                    <a:pt x="23917" y="82550"/>
                  </a:moveTo>
                  <a:lnTo>
                    <a:pt x="23917" y="82550"/>
                  </a:lnTo>
                  <a:lnTo>
                    <a:pt x="8722" y="65944"/>
                  </a:lnTo>
                  <a:lnTo>
                    <a:pt x="1855" y="50348"/>
                  </a:lnTo>
                  <a:lnTo>
                    <a:pt x="0" y="40956"/>
                  </a:lnTo>
                  <a:lnTo>
                    <a:pt x="1622" y="36476"/>
                  </a:lnTo>
                  <a:lnTo>
                    <a:pt x="9069" y="27736"/>
                  </a:lnTo>
                  <a:lnTo>
                    <a:pt x="31904" y="18252"/>
                  </a:lnTo>
                  <a:lnTo>
                    <a:pt x="71125" y="10974"/>
                  </a:lnTo>
                  <a:lnTo>
                    <a:pt x="144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5625"/>
            <p:cNvSpPr/>
            <p:nvPr>
              <p:custDataLst>
                <p:tags r:id="rId241"/>
              </p:custDataLst>
            </p:nvPr>
          </p:nvSpPr>
          <p:spPr>
            <a:xfrm>
              <a:off x="6586332" y="1425379"/>
              <a:ext cx="55769" cy="90226"/>
            </a:xfrm>
            <a:custGeom>
              <a:avLst/>
              <a:gdLst/>
              <a:ahLst/>
              <a:cxnLst/>
              <a:rect l="0" t="0" r="0" b="0"/>
              <a:pathLst>
                <a:path w="55769" h="90226">
                  <a:moveTo>
                    <a:pt x="55768" y="3371"/>
                  </a:moveTo>
                  <a:lnTo>
                    <a:pt x="55768" y="3371"/>
                  </a:lnTo>
                  <a:lnTo>
                    <a:pt x="52397" y="0"/>
                  </a:lnTo>
                  <a:lnTo>
                    <a:pt x="45098" y="226"/>
                  </a:lnTo>
                  <a:lnTo>
                    <a:pt x="26536" y="6121"/>
                  </a:lnTo>
                  <a:lnTo>
                    <a:pt x="10182" y="18767"/>
                  </a:lnTo>
                  <a:lnTo>
                    <a:pt x="3757" y="28088"/>
                  </a:lnTo>
                  <a:lnTo>
                    <a:pt x="902" y="38345"/>
                  </a:lnTo>
                  <a:lnTo>
                    <a:pt x="0" y="59281"/>
                  </a:lnTo>
                  <a:lnTo>
                    <a:pt x="2289" y="72670"/>
                  </a:lnTo>
                  <a:lnTo>
                    <a:pt x="7540" y="81913"/>
                  </a:lnTo>
                  <a:lnTo>
                    <a:pt x="10916" y="85366"/>
                  </a:lnTo>
                  <a:lnTo>
                    <a:pt x="18430" y="89202"/>
                  </a:lnTo>
                  <a:lnTo>
                    <a:pt x="22409" y="90225"/>
                  </a:lnTo>
                  <a:lnTo>
                    <a:pt x="25768" y="90202"/>
                  </a:lnTo>
                  <a:lnTo>
                    <a:pt x="31380" y="88294"/>
                  </a:lnTo>
                  <a:lnTo>
                    <a:pt x="36227" y="83213"/>
                  </a:lnTo>
                  <a:lnTo>
                    <a:pt x="45088" y="65082"/>
                  </a:lnTo>
                  <a:lnTo>
                    <a:pt x="53528" y="17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5626"/>
            <p:cNvSpPr/>
            <p:nvPr>
              <p:custDataLst>
                <p:tags r:id="rId242"/>
              </p:custDataLst>
            </p:nvPr>
          </p:nvSpPr>
          <p:spPr>
            <a:xfrm>
              <a:off x="6661150" y="1397000"/>
              <a:ext cx="101601" cy="122501"/>
            </a:xfrm>
            <a:custGeom>
              <a:avLst/>
              <a:gdLst/>
              <a:ahLst/>
              <a:cxnLst/>
              <a:rect l="0" t="0" r="0" b="0"/>
              <a:pathLst>
                <a:path w="101601" h="12250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4364" y="45156"/>
                  </a:lnTo>
                  <a:lnTo>
                    <a:pt x="5026" y="46331"/>
                  </a:lnTo>
                  <a:lnTo>
                    <a:pt x="5467" y="47821"/>
                  </a:lnTo>
                  <a:lnTo>
                    <a:pt x="25074" y="67985"/>
                  </a:lnTo>
                  <a:lnTo>
                    <a:pt x="38898" y="94882"/>
                  </a:lnTo>
                  <a:lnTo>
                    <a:pt x="43718" y="118162"/>
                  </a:lnTo>
                  <a:lnTo>
                    <a:pt x="43962" y="121108"/>
                  </a:lnTo>
                  <a:lnTo>
                    <a:pt x="42712" y="122367"/>
                  </a:lnTo>
                  <a:lnTo>
                    <a:pt x="40470" y="122500"/>
                  </a:lnTo>
                  <a:lnTo>
                    <a:pt x="37564" y="121883"/>
                  </a:lnTo>
                  <a:lnTo>
                    <a:pt x="35626" y="120061"/>
                  </a:lnTo>
                  <a:lnTo>
                    <a:pt x="33472" y="114273"/>
                  </a:lnTo>
                  <a:lnTo>
                    <a:pt x="32260" y="99711"/>
                  </a:lnTo>
                  <a:lnTo>
                    <a:pt x="47059" y="57665"/>
                  </a:lnTo>
                  <a:lnTo>
                    <a:pt x="63567" y="310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9" name="SMARTInkShape-Group1208"/>
          <p:cNvGrpSpPr/>
          <p:nvPr/>
        </p:nvGrpSpPr>
        <p:grpSpPr>
          <a:xfrm>
            <a:off x="7039842" y="1344242"/>
            <a:ext cx="567459" cy="783009"/>
            <a:chOff x="7039842" y="1344242"/>
            <a:chExt cx="567459" cy="783009"/>
          </a:xfrm>
        </p:grpSpPr>
        <p:sp>
          <p:nvSpPr>
            <p:cNvPr id="1511" name="SMARTInkShape-5627"/>
            <p:cNvSpPr/>
            <p:nvPr>
              <p:custDataLst>
                <p:tags r:id="rId231"/>
              </p:custDataLst>
            </p:nvPr>
          </p:nvSpPr>
          <p:spPr>
            <a:xfrm>
              <a:off x="7581900" y="20828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5628"/>
            <p:cNvSpPr/>
            <p:nvPr>
              <p:custDataLst>
                <p:tags r:id="rId232"/>
              </p:custDataLst>
            </p:nvPr>
          </p:nvSpPr>
          <p:spPr>
            <a:xfrm>
              <a:off x="7302509" y="1954151"/>
              <a:ext cx="209542" cy="120444"/>
            </a:xfrm>
            <a:custGeom>
              <a:avLst/>
              <a:gdLst/>
              <a:ahLst/>
              <a:cxnLst/>
              <a:rect l="0" t="0" r="0" b="0"/>
              <a:pathLst>
                <a:path w="209542" h="120444">
                  <a:moveTo>
                    <a:pt x="12691" y="1649"/>
                  </a:moveTo>
                  <a:lnTo>
                    <a:pt x="12691" y="1649"/>
                  </a:lnTo>
                  <a:lnTo>
                    <a:pt x="3852" y="10487"/>
                  </a:lnTo>
                  <a:lnTo>
                    <a:pt x="1707" y="16396"/>
                  </a:lnTo>
                  <a:lnTo>
                    <a:pt x="92" y="59682"/>
                  </a:lnTo>
                  <a:lnTo>
                    <a:pt x="0" y="104865"/>
                  </a:lnTo>
                  <a:lnTo>
                    <a:pt x="1875" y="112904"/>
                  </a:lnTo>
                  <a:lnTo>
                    <a:pt x="3363" y="116036"/>
                  </a:lnTo>
                  <a:lnTo>
                    <a:pt x="5062" y="118123"/>
                  </a:lnTo>
                  <a:lnTo>
                    <a:pt x="8829" y="120443"/>
                  </a:lnTo>
                  <a:lnTo>
                    <a:pt x="11528" y="119651"/>
                  </a:lnTo>
                  <a:lnTo>
                    <a:pt x="18288" y="115007"/>
                  </a:lnTo>
                  <a:lnTo>
                    <a:pt x="47911" y="72624"/>
                  </a:lnTo>
                  <a:lnTo>
                    <a:pt x="70636" y="25934"/>
                  </a:lnTo>
                  <a:lnTo>
                    <a:pt x="74545" y="17782"/>
                  </a:lnTo>
                  <a:lnTo>
                    <a:pt x="74388" y="17343"/>
                  </a:lnTo>
                  <a:lnTo>
                    <a:pt x="72332" y="18737"/>
                  </a:lnTo>
                  <a:lnTo>
                    <a:pt x="70948" y="21708"/>
                  </a:lnTo>
                  <a:lnTo>
                    <a:pt x="66328" y="45918"/>
                  </a:lnTo>
                  <a:lnTo>
                    <a:pt x="70145" y="74750"/>
                  </a:lnTo>
                  <a:lnTo>
                    <a:pt x="73034" y="82586"/>
                  </a:lnTo>
                  <a:lnTo>
                    <a:pt x="76202" y="85240"/>
                  </a:lnTo>
                  <a:lnTo>
                    <a:pt x="85367" y="88190"/>
                  </a:lnTo>
                  <a:lnTo>
                    <a:pt x="102429" y="89850"/>
                  </a:lnTo>
                  <a:lnTo>
                    <a:pt x="114665" y="86475"/>
                  </a:lnTo>
                  <a:lnTo>
                    <a:pt x="131570" y="76642"/>
                  </a:lnTo>
                  <a:lnTo>
                    <a:pt x="153295" y="57306"/>
                  </a:lnTo>
                  <a:lnTo>
                    <a:pt x="161730" y="41673"/>
                  </a:lnTo>
                  <a:lnTo>
                    <a:pt x="170162" y="8514"/>
                  </a:lnTo>
                  <a:lnTo>
                    <a:pt x="170872" y="1642"/>
                  </a:lnTo>
                  <a:lnTo>
                    <a:pt x="169651" y="233"/>
                  </a:lnTo>
                  <a:lnTo>
                    <a:pt x="167426" y="0"/>
                  </a:lnTo>
                  <a:lnTo>
                    <a:pt x="161895" y="1621"/>
                  </a:lnTo>
                  <a:lnTo>
                    <a:pt x="157086" y="4694"/>
                  </a:lnTo>
                  <a:lnTo>
                    <a:pt x="147040" y="20503"/>
                  </a:lnTo>
                  <a:lnTo>
                    <a:pt x="141868" y="39691"/>
                  </a:lnTo>
                  <a:lnTo>
                    <a:pt x="143706" y="58782"/>
                  </a:lnTo>
                  <a:lnTo>
                    <a:pt x="148720" y="74473"/>
                  </a:lnTo>
                  <a:lnTo>
                    <a:pt x="154522" y="81758"/>
                  </a:lnTo>
                  <a:lnTo>
                    <a:pt x="173117" y="95554"/>
                  </a:lnTo>
                  <a:lnTo>
                    <a:pt x="209541" y="103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5629"/>
            <p:cNvSpPr/>
            <p:nvPr>
              <p:custDataLst>
                <p:tags r:id="rId233"/>
              </p:custDataLst>
            </p:nvPr>
          </p:nvSpPr>
          <p:spPr>
            <a:xfrm>
              <a:off x="7188200" y="1962150"/>
              <a:ext cx="57151" cy="105558"/>
            </a:xfrm>
            <a:custGeom>
              <a:avLst/>
              <a:gdLst/>
              <a:ahLst/>
              <a:cxnLst/>
              <a:rect l="0" t="0" r="0" b="0"/>
              <a:pathLst>
                <a:path w="57151" h="105558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5645" y="14747"/>
                  </a:lnTo>
                  <a:lnTo>
                    <a:pt x="14503" y="23487"/>
                  </a:lnTo>
                  <a:lnTo>
                    <a:pt x="32571" y="56759"/>
                  </a:lnTo>
                  <a:lnTo>
                    <a:pt x="40666" y="89789"/>
                  </a:lnTo>
                  <a:lnTo>
                    <a:pt x="39711" y="99408"/>
                  </a:lnTo>
                  <a:lnTo>
                    <a:pt x="38468" y="102255"/>
                  </a:lnTo>
                  <a:lnTo>
                    <a:pt x="36934" y="104154"/>
                  </a:lnTo>
                  <a:lnTo>
                    <a:pt x="35206" y="105419"/>
                  </a:lnTo>
                  <a:lnTo>
                    <a:pt x="33348" y="105557"/>
                  </a:lnTo>
                  <a:lnTo>
                    <a:pt x="29403" y="103829"/>
                  </a:lnTo>
                  <a:lnTo>
                    <a:pt x="27179" y="96946"/>
                  </a:lnTo>
                  <a:lnTo>
                    <a:pt x="26897" y="85420"/>
                  </a:lnTo>
                  <a:lnTo>
                    <a:pt x="32114" y="59804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5630"/>
            <p:cNvSpPr/>
            <p:nvPr>
              <p:custDataLst>
                <p:tags r:id="rId234"/>
              </p:custDataLst>
            </p:nvPr>
          </p:nvSpPr>
          <p:spPr>
            <a:xfrm>
              <a:off x="7039842" y="1968500"/>
              <a:ext cx="103909" cy="25401"/>
            </a:xfrm>
            <a:custGeom>
              <a:avLst/>
              <a:gdLst/>
              <a:ahLst/>
              <a:cxnLst/>
              <a:rect l="0" t="0" r="0" b="0"/>
              <a:pathLst>
                <a:path w="103909" h="25401">
                  <a:moveTo>
                    <a:pt x="21358" y="25400"/>
                  </a:moveTo>
                  <a:lnTo>
                    <a:pt x="21358" y="25400"/>
                  </a:lnTo>
                  <a:lnTo>
                    <a:pt x="17987" y="25400"/>
                  </a:lnTo>
                  <a:lnTo>
                    <a:pt x="0" y="19638"/>
                  </a:lnTo>
                  <a:lnTo>
                    <a:pt x="63" y="19442"/>
                  </a:lnTo>
                  <a:lnTo>
                    <a:pt x="44147" y="8940"/>
                  </a:lnTo>
                  <a:lnTo>
                    <a:pt x="10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5631"/>
            <p:cNvSpPr/>
            <p:nvPr>
              <p:custDataLst>
                <p:tags r:id="rId235"/>
              </p:custDataLst>
            </p:nvPr>
          </p:nvSpPr>
          <p:spPr>
            <a:xfrm>
              <a:off x="7087548" y="1828800"/>
              <a:ext cx="56203" cy="232923"/>
            </a:xfrm>
            <a:custGeom>
              <a:avLst/>
              <a:gdLst/>
              <a:ahLst/>
              <a:cxnLst/>
              <a:rect l="0" t="0" r="0" b="0"/>
              <a:pathLst>
                <a:path w="56203" h="232923">
                  <a:moveTo>
                    <a:pt x="24452" y="0"/>
                  </a:moveTo>
                  <a:lnTo>
                    <a:pt x="24452" y="0"/>
                  </a:lnTo>
                  <a:lnTo>
                    <a:pt x="22570" y="18510"/>
                  </a:lnTo>
                  <a:lnTo>
                    <a:pt x="16612" y="64628"/>
                  </a:lnTo>
                  <a:lnTo>
                    <a:pt x="9342" y="111152"/>
                  </a:lnTo>
                  <a:lnTo>
                    <a:pt x="3198" y="153741"/>
                  </a:lnTo>
                  <a:lnTo>
                    <a:pt x="280" y="191995"/>
                  </a:lnTo>
                  <a:lnTo>
                    <a:pt x="0" y="220612"/>
                  </a:lnTo>
                  <a:lnTo>
                    <a:pt x="2531" y="228107"/>
                  </a:lnTo>
                  <a:lnTo>
                    <a:pt x="5604" y="230388"/>
                  </a:lnTo>
                  <a:lnTo>
                    <a:pt x="14663" y="232922"/>
                  </a:lnTo>
                  <a:lnTo>
                    <a:pt x="23864" y="232167"/>
                  </a:lnTo>
                  <a:lnTo>
                    <a:pt x="28294" y="230978"/>
                  </a:lnTo>
                  <a:lnTo>
                    <a:pt x="36978" y="224012"/>
                  </a:lnTo>
                  <a:lnTo>
                    <a:pt x="5620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5632"/>
            <p:cNvSpPr/>
            <p:nvPr>
              <p:custDataLst>
                <p:tags r:id="rId236"/>
              </p:custDataLst>
            </p:nvPr>
          </p:nvSpPr>
          <p:spPr>
            <a:xfrm>
              <a:off x="7172060" y="1695450"/>
              <a:ext cx="155841" cy="11938"/>
            </a:xfrm>
            <a:custGeom>
              <a:avLst/>
              <a:gdLst/>
              <a:ahLst/>
              <a:cxnLst/>
              <a:rect l="0" t="0" r="0" b="0"/>
              <a:pathLst>
                <a:path w="155841" h="11938">
                  <a:moveTo>
                    <a:pt x="22490" y="0"/>
                  </a:moveTo>
                  <a:lnTo>
                    <a:pt x="22490" y="0"/>
                  </a:lnTo>
                  <a:lnTo>
                    <a:pt x="19119" y="3371"/>
                  </a:lnTo>
                  <a:lnTo>
                    <a:pt x="0" y="11556"/>
                  </a:lnTo>
                  <a:lnTo>
                    <a:pt x="1147" y="11937"/>
                  </a:lnTo>
                  <a:lnTo>
                    <a:pt x="40599" y="11927"/>
                  </a:lnTo>
                  <a:lnTo>
                    <a:pt x="81415" y="7661"/>
                  </a:lnTo>
                  <a:lnTo>
                    <a:pt x="15584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5633"/>
            <p:cNvSpPr/>
            <p:nvPr>
              <p:custDataLst>
                <p:tags r:id="rId237"/>
              </p:custDataLst>
            </p:nvPr>
          </p:nvSpPr>
          <p:spPr>
            <a:xfrm>
              <a:off x="7150982" y="1657350"/>
              <a:ext cx="170569" cy="11741"/>
            </a:xfrm>
            <a:custGeom>
              <a:avLst/>
              <a:gdLst/>
              <a:ahLst/>
              <a:cxnLst/>
              <a:rect l="0" t="0" r="0" b="0"/>
              <a:pathLst>
                <a:path w="170569" h="1174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9460"/>
                  </a:lnTo>
                  <a:lnTo>
                    <a:pt x="20243" y="11740"/>
                  </a:lnTo>
                  <a:lnTo>
                    <a:pt x="67208" y="11099"/>
                  </a:lnTo>
                  <a:lnTo>
                    <a:pt x="114533" y="2610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5634"/>
            <p:cNvSpPr/>
            <p:nvPr>
              <p:custDataLst>
                <p:tags r:id="rId238"/>
              </p:custDataLst>
            </p:nvPr>
          </p:nvSpPr>
          <p:spPr>
            <a:xfrm>
              <a:off x="7228752" y="1344242"/>
              <a:ext cx="200749" cy="197844"/>
            </a:xfrm>
            <a:custGeom>
              <a:avLst/>
              <a:gdLst/>
              <a:ahLst/>
              <a:cxnLst/>
              <a:rect l="0" t="0" r="0" b="0"/>
              <a:pathLst>
                <a:path w="200749" h="197844">
                  <a:moveTo>
                    <a:pt x="80098" y="33708"/>
                  </a:moveTo>
                  <a:lnTo>
                    <a:pt x="80098" y="33708"/>
                  </a:lnTo>
                  <a:lnTo>
                    <a:pt x="80096" y="24870"/>
                  </a:lnTo>
                  <a:lnTo>
                    <a:pt x="78686" y="22877"/>
                  </a:lnTo>
                  <a:lnTo>
                    <a:pt x="73356" y="18781"/>
                  </a:lnTo>
                  <a:lnTo>
                    <a:pt x="70664" y="18112"/>
                  </a:lnTo>
                  <a:lnTo>
                    <a:pt x="68165" y="18372"/>
                  </a:lnTo>
                  <a:lnTo>
                    <a:pt x="65793" y="19251"/>
                  </a:lnTo>
                  <a:lnTo>
                    <a:pt x="40417" y="41901"/>
                  </a:lnTo>
                  <a:lnTo>
                    <a:pt x="29221" y="56283"/>
                  </a:lnTo>
                  <a:lnTo>
                    <a:pt x="9959" y="102550"/>
                  </a:lnTo>
                  <a:lnTo>
                    <a:pt x="0" y="147417"/>
                  </a:lnTo>
                  <a:lnTo>
                    <a:pt x="2400" y="163973"/>
                  </a:lnTo>
                  <a:lnTo>
                    <a:pt x="5016" y="171351"/>
                  </a:lnTo>
                  <a:lnTo>
                    <a:pt x="22181" y="191849"/>
                  </a:lnTo>
                  <a:lnTo>
                    <a:pt x="30198" y="195579"/>
                  </a:lnTo>
                  <a:lnTo>
                    <a:pt x="48513" y="197843"/>
                  </a:lnTo>
                  <a:lnTo>
                    <a:pt x="66531" y="192735"/>
                  </a:lnTo>
                  <a:lnTo>
                    <a:pt x="83946" y="181998"/>
                  </a:lnTo>
                  <a:lnTo>
                    <a:pt x="108206" y="156119"/>
                  </a:lnTo>
                  <a:lnTo>
                    <a:pt x="129760" y="112007"/>
                  </a:lnTo>
                  <a:lnTo>
                    <a:pt x="136743" y="86852"/>
                  </a:lnTo>
                  <a:lnTo>
                    <a:pt x="137493" y="66264"/>
                  </a:lnTo>
                  <a:lnTo>
                    <a:pt x="127208" y="35436"/>
                  </a:lnTo>
                  <a:lnTo>
                    <a:pt x="107383" y="10702"/>
                  </a:lnTo>
                  <a:lnTo>
                    <a:pt x="91754" y="2316"/>
                  </a:lnTo>
                  <a:lnTo>
                    <a:pt x="83635" y="80"/>
                  </a:lnTo>
                  <a:lnTo>
                    <a:pt x="76811" y="0"/>
                  </a:lnTo>
                  <a:lnTo>
                    <a:pt x="65467" y="3675"/>
                  </a:lnTo>
                  <a:lnTo>
                    <a:pt x="30403" y="27674"/>
                  </a:lnTo>
                  <a:lnTo>
                    <a:pt x="18415" y="45404"/>
                  </a:lnTo>
                  <a:lnTo>
                    <a:pt x="12668" y="71902"/>
                  </a:lnTo>
                  <a:lnTo>
                    <a:pt x="15086" y="88078"/>
                  </a:lnTo>
                  <a:lnTo>
                    <a:pt x="17707" y="95354"/>
                  </a:lnTo>
                  <a:lnTo>
                    <a:pt x="30026" y="107203"/>
                  </a:lnTo>
                  <a:lnTo>
                    <a:pt x="38249" y="112338"/>
                  </a:lnTo>
                  <a:lnTo>
                    <a:pt x="62439" y="116162"/>
                  </a:lnTo>
                  <a:lnTo>
                    <a:pt x="102147" y="116230"/>
                  </a:lnTo>
                  <a:lnTo>
                    <a:pt x="141899" y="112487"/>
                  </a:lnTo>
                  <a:lnTo>
                    <a:pt x="200748" y="10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7" name="SMARTInkShape-Group1209"/>
          <p:cNvGrpSpPr/>
          <p:nvPr/>
        </p:nvGrpSpPr>
        <p:grpSpPr>
          <a:xfrm>
            <a:off x="7842512" y="1847850"/>
            <a:ext cx="770119" cy="210567"/>
            <a:chOff x="7842512" y="1847850"/>
            <a:chExt cx="770119" cy="210567"/>
          </a:xfrm>
        </p:grpSpPr>
        <p:sp>
          <p:nvSpPr>
            <p:cNvPr id="1520" name="SMARTInkShape-5635"/>
            <p:cNvSpPr/>
            <p:nvPr>
              <p:custDataLst>
                <p:tags r:id="rId224"/>
              </p:custDataLst>
            </p:nvPr>
          </p:nvSpPr>
          <p:spPr>
            <a:xfrm>
              <a:off x="8534400" y="1943929"/>
              <a:ext cx="78231" cy="113472"/>
            </a:xfrm>
            <a:custGeom>
              <a:avLst/>
              <a:gdLst/>
              <a:ahLst/>
              <a:cxnLst/>
              <a:rect l="0" t="0" r="0" b="0"/>
              <a:pathLst>
                <a:path w="78231" h="113472">
                  <a:moveTo>
                    <a:pt x="0" y="11871"/>
                  </a:moveTo>
                  <a:lnTo>
                    <a:pt x="0" y="11871"/>
                  </a:lnTo>
                  <a:lnTo>
                    <a:pt x="5467" y="11871"/>
                  </a:lnTo>
                  <a:lnTo>
                    <a:pt x="5762" y="12577"/>
                  </a:lnTo>
                  <a:lnTo>
                    <a:pt x="6328" y="32265"/>
                  </a:lnTo>
                  <a:lnTo>
                    <a:pt x="259" y="66341"/>
                  </a:lnTo>
                  <a:lnTo>
                    <a:pt x="879" y="66529"/>
                  </a:lnTo>
                  <a:lnTo>
                    <a:pt x="3448" y="64856"/>
                  </a:lnTo>
                  <a:lnTo>
                    <a:pt x="30040" y="21940"/>
                  </a:lnTo>
                  <a:lnTo>
                    <a:pt x="42453" y="4741"/>
                  </a:lnTo>
                  <a:lnTo>
                    <a:pt x="46648" y="1473"/>
                  </a:lnTo>
                  <a:lnTo>
                    <a:pt x="50853" y="0"/>
                  </a:lnTo>
                  <a:lnTo>
                    <a:pt x="59290" y="245"/>
                  </a:lnTo>
                  <a:lnTo>
                    <a:pt x="67744" y="2706"/>
                  </a:lnTo>
                  <a:lnTo>
                    <a:pt x="74323" y="9914"/>
                  </a:lnTo>
                  <a:lnTo>
                    <a:pt x="77065" y="14800"/>
                  </a:lnTo>
                  <a:lnTo>
                    <a:pt x="78230" y="29635"/>
                  </a:lnTo>
                  <a:lnTo>
                    <a:pt x="73230" y="67905"/>
                  </a:lnTo>
                  <a:lnTo>
                    <a:pt x="57150" y="113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5636"/>
            <p:cNvSpPr/>
            <p:nvPr>
              <p:custDataLst>
                <p:tags r:id="rId225"/>
              </p:custDataLst>
            </p:nvPr>
          </p:nvSpPr>
          <p:spPr>
            <a:xfrm>
              <a:off x="8382000" y="1936750"/>
              <a:ext cx="127001" cy="93486"/>
            </a:xfrm>
            <a:custGeom>
              <a:avLst/>
              <a:gdLst/>
              <a:ahLst/>
              <a:cxnLst/>
              <a:rect l="0" t="0" r="0" b="0"/>
              <a:pathLst>
                <a:path w="127001" h="93486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3657" y="26811"/>
                  </a:lnTo>
                  <a:lnTo>
                    <a:pt x="55" y="73266"/>
                  </a:lnTo>
                  <a:lnTo>
                    <a:pt x="1905" y="80305"/>
                  </a:lnTo>
                  <a:lnTo>
                    <a:pt x="3387" y="83170"/>
                  </a:lnTo>
                  <a:lnTo>
                    <a:pt x="5080" y="84374"/>
                  </a:lnTo>
                  <a:lnTo>
                    <a:pt x="6914" y="84472"/>
                  </a:lnTo>
                  <a:lnTo>
                    <a:pt x="8843" y="83831"/>
                  </a:lnTo>
                  <a:lnTo>
                    <a:pt x="18299" y="76188"/>
                  </a:lnTo>
                  <a:lnTo>
                    <a:pt x="35816" y="54334"/>
                  </a:lnTo>
                  <a:lnTo>
                    <a:pt x="40142" y="52370"/>
                  </a:lnTo>
                  <a:lnTo>
                    <a:pt x="41578" y="52553"/>
                  </a:lnTo>
                  <a:lnTo>
                    <a:pt x="42535" y="53379"/>
                  </a:lnTo>
                  <a:lnTo>
                    <a:pt x="43599" y="56180"/>
                  </a:lnTo>
                  <a:lnTo>
                    <a:pt x="45786" y="72903"/>
                  </a:lnTo>
                  <a:lnTo>
                    <a:pt x="58745" y="89886"/>
                  </a:lnTo>
                  <a:lnTo>
                    <a:pt x="67031" y="92866"/>
                  </a:lnTo>
                  <a:lnTo>
                    <a:pt x="77063" y="93485"/>
                  </a:lnTo>
                  <a:lnTo>
                    <a:pt x="86227" y="91408"/>
                  </a:lnTo>
                  <a:lnTo>
                    <a:pt x="95002" y="84370"/>
                  </a:lnTo>
                  <a:lnTo>
                    <a:pt x="115677" y="56553"/>
                  </a:lnTo>
                  <a:lnTo>
                    <a:pt x="123331" y="372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5637"/>
            <p:cNvSpPr/>
            <p:nvPr>
              <p:custDataLst>
                <p:tags r:id="rId226"/>
              </p:custDataLst>
            </p:nvPr>
          </p:nvSpPr>
          <p:spPr>
            <a:xfrm>
              <a:off x="8307312" y="1959302"/>
              <a:ext cx="36137" cy="92894"/>
            </a:xfrm>
            <a:custGeom>
              <a:avLst/>
              <a:gdLst/>
              <a:ahLst/>
              <a:cxnLst/>
              <a:rect l="0" t="0" r="0" b="0"/>
              <a:pathLst>
                <a:path w="36137" h="92894">
                  <a:moveTo>
                    <a:pt x="30238" y="15548"/>
                  </a:moveTo>
                  <a:lnTo>
                    <a:pt x="30238" y="15548"/>
                  </a:lnTo>
                  <a:lnTo>
                    <a:pt x="35705" y="4613"/>
                  </a:lnTo>
                  <a:lnTo>
                    <a:pt x="35294" y="3319"/>
                  </a:lnTo>
                  <a:lnTo>
                    <a:pt x="32956" y="0"/>
                  </a:lnTo>
                  <a:lnTo>
                    <a:pt x="31344" y="244"/>
                  </a:lnTo>
                  <a:lnTo>
                    <a:pt x="27672" y="4278"/>
                  </a:lnTo>
                  <a:lnTo>
                    <a:pt x="6144" y="49814"/>
                  </a:lnTo>
                  <a:lnTo>
                    <a:pt x="1890" y="61822"/>
                  </a:lnTo>
                  <a:lnTo>
                    <a:pt x="0" y="76566"/>
                  </a:lnTo>
                  <a:lnTo>
                    <a:pt x="908" y="82332"/>
                  </a:lnTo>
                  <a:lnTo>
                    <a:pt x="5678" y="90621"/>
                  </a:lnTo>
                  <a:lnTo>
                    <a:pt x="8220" y="92408"/>
                  </a:lnTo>
                  <a:lnTo>
                    <a:pt x="10621" y="92893"/>
                  </a:lnTo>
                  <a:lnTo>
                    <a:pt x="12927" y="92511"/>
                  </a:lnTo>
                  <a:lnTo>
                    <a:pt x="22914" y="81861"/>
                  </a:lnTo>
                  <a:lnTo>
                    <a:pt x="31439" y="68671"/>
                  </a:lnTo>
                  <a:lnTo>
                    <a:pt x="35064" y="52455"/>
                  </a:lnTo>
                  <a:lnTo>
                    <a:pt x="36136" y="37615"/>
                  </a:lnTo>
                  <a:lnTo>
                    <a:pt x="32623" y="28648"/>
                  </a:lnTo>
                  <a:lnTo>
                    <a:pt x="26476" y="17548"/>
                  </a:lnTo>
                  <a:lnTo>
                    <a:pt x="23888" y="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5638"/>
            <p:cNvSpPr/>
            <p:nvPr>
              <p:custDataLst>
                <p:tags r:id="rId227"/>
              </p:custDataLst>
            </p:nvPr>
          </p:nvSpPr>
          <p:spPr>
            <a:xfrm>
              <a:off x="8198112" y="1949450"/>
              <a:ext cx="56889" cy="87770"/>
            </a:xfrm>
            <a:custGeom>
              <a:avLst/>
              <a:gdLst/>
              <a:ahLst/>
              <a:cxnLst/>
              <a:rect l="0" t="0" r="0" b="0"/>
              <a:pathLst>
                <a:path w="56889" h="87770">
                  <a:moveTo>
                    <a:pt x="6088" y="0"/>
                  </a:moveTo>
                  <a:lnTo>
                    <a:pt x="6088" y="0"/>
                  </a:lnTo>
                  <a:lnTo>
                    <a:pt x="6086" y="43033"/>
                  </a:lnTo>
                  <a:lnTo>
                    <a:pt x="4206" y="69570"/>
                  </a:lnTo>
                  <a:lnTo>
                    <a:pt x="0" y="87769"/>
                  </a:lnTo>
                  <a:lnTo>
                    <a:pt x="18042" y="40719"/>
                  </a:lnTo>
                  <a:lnTo>
                    <a:pt x="29778" y="23197"/>
                  </a:lnTo>
                  <a:lnTo>
                    <a:pt x="36137" y="17365"/>
                  </a:lnTo>
                  <a:lnTo>
                    <a:pt x="38820" y="15810"/>
                  </a:lnTo>
                  <a:lnTo>
                    <a:pt x="41315" y="15479"/>
                  </a:lnTo>
                  <a:lnTo>
                    <a:pt x="45969" y="16993"/>
                  </a:lnTo>
                  <a:lnTo>
                    <a:pt x="50388" y="21898"/>
                  </a:lnTo>
                  <a:lnTo>
                    <a:pt x="52555" y="25182"/>
                  </a:lnTo>
                  <a:lnTo>
                    <a:pt x="55604" y="39917"/>
                  </a:lnTo>
                  <a:lnTo>
                    <a:pt x="5688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5639"/>
            <p:cNvSpPr/>
            <p:nvPr>
              <p:custDataLst>
                <p:tags r:id="rId228"/>
              </p:custDataLst>
            </p:nvPr>
          </p:nvSpPr>
          <p:spPr>
            <a:xfrm>
              <a:off x="8096351" y="1847850"/>
              <a:ext cx="57050" cy="190501"/>
            </a:xfrm>
            <a:custGeom>
              <a:avLst/>
              <a:gdLst/>
              <a:ahLst/>
              <a:cxnLst/>
              <a:rect l="0" t="0" r="0" b="0"/>
              <a:pathLst>
                <a:path w="57050" h="190501">
                  <a:moveTo>
                    <a:pt x="12599" y="0"/>
                  </a:moveTo>
                  <a:lnTo>
                    <a:pt x="12599" y="0"/>
                  </a:lnTo>
                  <a:lnTo>
                    <a:pt x="12597" y="47530"/>
                  </a:lnTo>
                  <a:lnTo>
                    <a:pt x="12597" y="85736"/>
                  </a:lnTo>
                  <a:lnTo>
                    <a:pt x="9228" y="122691"/>
                  </a:lnTo>
                  <a:lnTo>
                    <a:pt x="1615" y="169986"/>
                  </a:lnTo>
                  <a:lnTo>
                    <a:pt x="406" y="178072"/>
                  </a:lnTo>
                  <a:lnTo>
                    <a:pt x="238" y="177981"/>
                  </a:lnTo>
                  <a:lnTo>
                    <a:pt x="0" y="171112"/>
                  </a:lnTo>
                  <a:lnTo>
                    <a:pt x="14213" y="128178"/>
                  </a:lnTo>
                  <a:lnTo>
                    <a:pt x="24287" y="108299"/>
                  </a:lnTo>
                  <a:lnTo>
                    <a:pt x="32140" y="101049"/>
                  </a:lnTo>
                  <a:lnTo>
                    <a:pt x="36210" y="99116"/>
                  </a:lnTo>
                  <a:lnTo>
                    <a:pt x="39628" y="99239"/>
                  </a:lnTo>
                  <a:lnTo>
                    <a:pt x="42613" y="100731"/>
                  </a:lnTo>
                  <a:lnTo>
                    <a:pt x="45308" y="103138"/>
                  </a:lnTo>
                  <a:lnTo>
                    <a:pt x="48303" y="109574"/>
                  </a:lnTo>
                  <a:lnTo>
                    <a:pt x="49101" y="113266"/>
                  </a:lnTo>
                  <a:lnTo>
                    <a:pt x="46854" y="131946"/>
                  </a:lnTo>
                  <a:lnTo>
                    <a:pt x="38349" y="151984"/>
                  </a:lnTo>
                  <a:lnTo>
                    <a:pt x="30864" y="161152"/>
                  </a:lnTo>
                  <a:lnTo>
                    <a:pt x="26892" y="164585"/>
                  </a:lnTo>
                  <a:lnTo>
                    <a:pt x="22832" y="166167"/>
                  </a:lnTo>
                  <a:lnTo>
                    <a:pt x="8712" y="165380"/>
                  </a:lnTo>
                  <a:lnTo>
                    <a:pt x="7891" y="164581"/>
                  </a:lnTo>
                  <a:lnTo>
                    <a:pt x="6978" y="161812"/>
                  </a:lnTo>
                  <a:lnTo>
                    <a:pt x="7441" y="160791"/>
                  </a:lnTo>
                  <a:lnTo>
                    <a:pt x="8454" y="160111"/>
                  </a:lnTo>
                  <a:lnTo>
                    <a:pt x="12168" y="159355"/>
                  </a:lnTo>
                  <a:lnTo>
                    <a:pt x="18521" y="159019"/>
                  </a:lnTo>
                  <a:lnTo>
                    <a:pt x="24168" y="160751"/>
                  </a:lnTo>
                  <a:lnTo>
                    <a:pt x="40097" y="170302"/>
                  </a:lnTo>
                  <a:lnTo>
                    <a:pt x="5704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5640"/>
            <p:cNvSpPr/>
            <p:nvPr>
              <p:custDataLst>
                <p:tags r:id="rId229"/>
              </p:custDataLst>
            </p:nvPr>
          </p:nvSpPr>
          <p:spPr>
            <a:xfrm>
              <a:off x="7969541" y="1952184"/>
              <a:ext cx="63210" cy="92517"/>
            </a:xfrm>
            <a:custGeom>
              <a:avLst/>
              <a:gdLst/>
              <a:ahLst/>
              <a:cxnLst/>
              <a:rect l="0" t="0" r="0" b="0"/>
              <a:pathLst>
                <a:path w="63210" h="92517">
                  <a:moveTo>
                    <a:pt x="18759" y="22666"/>
                  </a:moveTo>
                  <a:lnTo>
                    <a:pt x="18759" y="22666"/>
                  </a:lnTo>
                  <a:lnTo>
                    <a:pt x="18759" y="19295"/>
                  </a:lnTo>
                  <a:lnTo>
                    <a:pt x="18054" y="19713"/>
                  </a:lnTo>
                  <a:lnTo>
                    <a:pt x="9920" y="34254"/>
                  </a:lnTo>
                  <a:lnTo>
                    <a:pt x="0" y="77936"/>
                  </a:lnTo>
                  <a:lnTo>
                    <a:pt x="3166" y="72517"/>
                  </a:lnTo>
                  <a:lnTo>
                    <a:pt x="17880" y="26518"/>
                  </a:lnTo>
                  <a:lnTo>
                    <a:pt x="26729" y="11107"/>
                  </a:lnTo>
                  <a:lnTo>
                    <a:pt x="30422" y="6494"/>
                  </a:lnTo>
                  <a:lnTo>
                    <a:pt x="38289" y="1367"/>
                  </a:lnTo>
                  <a:lnTo>
                    <a:pt x="42361" y="0"/>
                  </a:lnTo>
                  <a:lnTo>
                    <a:pt x="45782" y="500"/>
                  </a:lnTo>
                  <a:lnTo>
                    <a:pt x="48770" y="2244"/>
                  </a:lnTo>
                  <a:lnTo>
                    <a:pt x="51466" y="4818"/>
                  </a:lnTo>
                  <a:lnTo>
                    <a:pt x="58631" y="21925"/>
                  </a:lnTo>
                  <a:lnTo>
                    <a:pt x="62807" y="66168"/>
                  </a:lnTo>
                  <a:lnTo>
                    <a:pt x="63209" y="9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5641"/>
            <p:cNvSpPr/>
            <p:nvPr>
              <p:custDataLst>
                <p:tags r:id="rId230"/>
              </p:custDataLst>
            </p:nvPr>
          </p:nvSpPr>
          <p:spPr>
            <a:xfrm>
              <a:off x="7842512" y="1946079"/>
              <a:ext cx="94989" cy="112338"/>
            </a:xfrm>
            <a:custGeom>
              <a:avLst/>
              <a:gdLst/>
              <a:ahLst/>
              <a:cxnLst/>
              <a:rect l="0" t="0" r="0" b="0"/>
              <a:pathLst>
                <a:path w="94989" h="112338">
                  <a:moveTo>
                    <a:pt x="6088" y="3371"/>
                  </a:moveTo>
                  <a:lnTo>
                    <a:pt x="6088" y="3371"/>
                  </a:lnTo>
                  <a:lnTo>
                    <a:pt x="6088" y="0"/>
                  </a:lnTo>
                  <a:lnTo>
                    <a:pt x="2717" y="8017"/>
                  </a:lnTo>
                  <a:lnTo>
                    <a:pt x="0" y="48621"/>
                  </a:lnTo>
                  <a:lnTo>
                    <a:pt x="1200" y="79180"/>
                  </a:lnTo>
                  <a:lnTo>
                    <a:pt x="11680" y="106017"/>
                  </a:lnTo>
                  <a:lnTo>
                    <a:pt x="14050" y="109902"/>
                  </a:lnTo>
                  <a:lnTo>
                    <a:pt x="17041" y="111786"/>
                  </a:lnTo>
                  <a:lnTo>
                    <a:pt x="20445" y="112337"/>
                  </a:lnTo>
                  <a:lnTo>
                    <a:pt x="24126" y="111998"/>
                  </a:lnTo>
                  <a:lnTo>
                    <a:pt x="39420" y="104780"/>
                  </a:lnTo>
                  <a:lnTo>
                    <a:pt x="57356" y="83591"/>
                  </a:lnTo>
                  <a:lnTo>
                    <a:pt x="74884" y="41443"/>
                  </a:lnTo>
                  <a:lnTo>
                    <a:pt x="81855" y="17556"/>
                  </a:lnTo>
                  <a:lnTo>
                    <a:pt x="82277" y="63640"/>
                  </a:lnTo>
                  <a:lnTo>
                    <a:pt x="85655" y="81593"/>
                  </a:lnTo>
                  <a:lnTo>
                    <a:pt x="94988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1" name="SMARTInkShape-Group1210"/>
          <p:cNvGrpSpPr/>
          <p:nvPr/>
        </p:nvGrpSpPr>
        <p:grpSpPr>
          <a:xfrm>
            <a:off x="8851900" y="1750917"/>
            <a:ext cx="609601" cy="275927"/>
            <a:chOff x="8851900" y="1750917"/>
            <a:chExt cx="609601" cy="275927"/>
          </a:xfrm>
        </p:grpSpPr>
        <p:sp>
          <p:nvSpPr>
            <p:cNvPr id="1528" name="SMARTInkShape-5642"/>
            <p:cNvSpPr/>
            <p:nvPr>
              <p:custDataLst>
                <p:tags r:id="rId221"/>
              </p:custDataLst>
            </p:nvPr>
          </p:nvSpPr>
          <p:spPr>
            <a:xfrm>
              <a:off x="9448800" y="2019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5643"/>
            <p:cNvSpPr/>
            <p:nvPr>
              <p:custDataLst>
                <p:tags r:id="rId222"/>
              </p:custDataLst>
            </p:nvPr>
          </p:nvSpPr>
          <p:spPr>
            <a:xfrm>
              <a:off x="8974526" y="1750917"/>
              <a:ext cx="366325" cy="275927"/>
            </a:xfrm>
            <a:custGeom>
              <a:avLst/>
              <a:gdLst/>
              <a:ahLst/>
              <a:cxnLst/>
              <a:rect l="0" t="0" r="0" b="0"/>
              <a:pathLst>
                <a:path w="366325" h="275927">
                  <a:moveTo>
                    <a:pt x="67874" y="230283"/>
                  </a:moveTo>
                  <a:lnTo>
                    <a:pt x="67874" y="230283"/>
                  </a:lnTo>
                  <a:lnTo>
                    <a:pt x="67872" y="226912"/>
                  </a:lnTo>
                  <a:lnTo>
                    <a:pt x="69755" y="223375"/>
                  </a:lnTo>
                  <a:lnTo>
                    <a:pt x="71244" y="221445"/>
                  </a:lnTo>
                  <a:lnTo>
                    <a:pt x="71017" y="211773"/>
                  </a:lnTo>
                  <a:lnTo>
                    <a:pt x="66268" y="181969"/>
                  </a:lnTo>
                  <a:lnTo>
                    <a:pt x="64689" y="179024"/>
                  </a:lnTo>
                  <a:lnTo>
                    <a:pt x="61515" y="177766"/>
                  </a:lnTo>
                  <a:lnTo>
                    <a:pt x="52349" y="178250"/>
                  </a:lnTo>
                  <a:lnTo>
                    <a:pt x="35287" y="185860"/>
                  </a:lnTo>
                  <a:lnTo>
                    <a:pt x="16824" y="207164"/>
                  </a:lnTo>
                  <a:lnTo>
                    <a:pt x="4693" y="235819"/>
                  </a:lnTo>
                  <a:lnTo>
                    <a:pt x="0" y="259910"/>
                  </a:lnTo>
                  <a:lnTo>
                    <a:pt x="750" y="265557"/>
                  </a:lnTo>
                  <a:lnTo>
                    <a:pt x="2666" y="270027"/>
                  </a:lnTo>
                  <a:lnTo>
                    <a:pt x="5351" y="273712"/>
                  </a:lnTo>
                  <a:lnTo>
                    <a:pt x="8556" y="275463"/>
                  </a:lnTo>
                  <a:lnTo>
                    <a:pt x="12098" y="275926"/>
                  </a:lnTo>
                  <a:lnTo>
                    <a:pt x="15874" y="275528"/>
                  </a:lnTo>
                  <a:lnTo>
                    <a:pt x="19098" y="273146"/>
                  </a:lnTo>
                  <a:lnTo>
                    <a:pt x="46992" y="229973"/>
                  </a:lnTo>
                  <a:lnTo>
                    <a:pt x="59492" y="217883"/>
                  </a:lnTo>
                  <a:lnTo>
                    <a:pt x="68763" y="213204"/>
                  </a:lnTo>
                  <a:lnTo>
                    <a:pt x="70582" y="213252"/>
                  </a:lnTo>
                  <a:lnTo>
                    <a:pt x="71796" y="213990"/>
                  </a:lnTo>
                  <a:lnTo>
                    <a:pt x="72605" y="215188"/>
                  </a:lnTo>
                  <a:lnTo>
                    <a:pt x="77452" y="235049"/>
                  </a:lnTo>
                  <a:lnTo>
                    <a:pt x="83020" y="244003"/>
                  </a:lnTo>
                  <a:lnTo>
                    <a:pt x="85733" y="245074"/>
                  </a:lnTo>
                  <a:lnTo>
                    <a:pt x="92509" y="244383"/>
                  </a:lnTo>
                  <a:lnTo>
                    <a:pt x="100225" y="237961"/>
                  </a:lnTo>
                  <a:lnTo>
                    <a:pt x="108358" y="226640"/>
                  </a:lnTo>
                  <a:lnTo>
                    <a:pt x="125077" y="188746"/>
                  </a:lnTo>
                  <a:lnTo>
                    <a:pt x="139624" y="153064"/>
                  </a:lnTo>
                  <a:lnTo>
                    <a:pt x="153572" y="113800"/>
                  </a:lnTo>
                  <a:lnTo>
                    <a:pt x="164608" y="69769"/>
                  </a:lnTo>
                  <a:lnTo>
                    <a:pt x="172172" y="27597"/>
                  </a:lnTo>
                  <a:lnTo>
                    <a:pt x="169969" y="0"/>
                  </a:lnTo>
                  <a:lnTo>
                    <a:pt x="162878" y="16942"/>
                  </a:lnTo>
                  <a:lnTo>
                    <a:pt x="151840" y="58885"/>
                  </a:lnTo>
                  <a:lnTo>
                    <a:pt x="143004" y="104788"/>
                  </a:lnTo>
                  <a:lnTo>
                    <a:pt x="132546" y="149668"/>
                  </a:lnTo>
                  <a:lnTo>
                    <a:pt x="124133" y="195016"/>
                  </a:lnTo>
                  <a:lnTo>
                    <a:pt x="121806" y="213198"/>
                  </a:lnTo>
                  <a:lnTo>
                    <a:pt x="124462" y="234628"/>
                  </a:lnTo>
                  <a:lnTo>
                    <a:pt x="127832" y="245384"/>
                  </a:lnTo>
                  <a:lnTo>
                    <a:pt x="129718" y="248112"/>
                  </a:lnTo>
                  <a:lnTo>
                    <a:pt x="131681" y="249224"/>
                  </a:lnTo>
                  <a:lnTo>
                    <a:pt x="133696" y="249261"/>
                  </a:lnTo>
                  <a:lnTo>
                    <a:pt x="146644" y="239199"/>
                  </a:lnTo>
                  <a:lnTo>
                    <a:pt x="183604" y="192550"/>
                  </a:lnTo>
                  <a:lnTo>
                    <a:pt x="198625" y="170594"/>
                  </a:lnTo>
                  <a:lnTo>
                    <a:pt x="186691" y="193632"/>
                  </a:lnTo>
                  <a:lnTo>
                    <a:pt x="177104" y="237974"/>
                  </a:lnTo>
                  <a:lnTo>
                    <a:pt x="176203" y="252709"/>
                  </a:lnTo>
                  <a:lnTo>
                    <a:pt x="176782" y="255817"/>
                  </a:lnTo>
                  <a:lnTo>
                    <a:pt x="177873" y="257889"/>
                  </a:lnTo>
                  <a:lnTo>
                    <a:pt x="179307" y="259270"/>
                  </a:lnTo>
                  <a:lnTo>
                    <a:pt x="182379" y="258780"/>
                  </a:lnTo>
                  <a:lnTo>
                    <a:pt x="196110" y="251348"/>
                  </a:lnTo>
                  <a:lnTo>
                    <a:pt x="215632" y="232432"/>
                  </a:lnTo>
                  <a:lnTo>
                    <a:pt x="248889" y="190412"/>
                  </a:lnTo>
                  <a:lnTo>
                    <a:pt x="253687" y="187868"/>
                  </a:lnTo>
                  <a:lnTo>
                    <a:pt x="254545" y="187895"/>
                  </a:lnTo>
                  <a:lnTo>
                    <a:pt x="254411" y="188619"/>
                  </a:lnTo>
                  <a:lnTo>
                    <a:pt x="252378" y="192716"/>
                  </a:lnTo>
                  <a:lnTo>
                    <a:pt x="247208" y="210711"/>
                  </a:lnTo>
                  <a:lnTo>
                    <a:pt x="245976" y="224692"/>
                  </a:lnTo>
                  <a:lnTo>
                    <a:pt x="249134" y="235368"/>
                  </a:lnTo>
                  <a:lnTo>
                    <a:pt x="251509" y="237907"/>
                  </a:lnTo>
                  <a:lnTo>
                    <a:pt x="257910" y="240727"/>
                  </a:lnTo>
                  <a:lnTo>
                    <a:pt x="269447" y="242314"/>
                  </a:lnTo>
                  <a:lnTo>
                    <a:pt x="288545" y="236043"/>
                  </a:lnTo>
                  <a:lnTo>
                    <a:pt x="305335" y="225248"/>
                  </a:lnTo>
                  <a:lnTo>
                    <a:pt x="326118" y="199751"/>
                  </a:lnTo>
                  <a:lnTo>
                    <a:pt x="336275" y="178469"/>
                  </a:lnTo>
                  <a:lnTo>
                    <a:pt x="337119" y="174574"/>
                  </a:lnTo>
                  <a:lnTo>
                    <a:pt x="336975" y="171977"/>
                  </a:lnTo>
                  <a:lnTo>
                    <a:pt x="335048" y="167809"/>
                  </a:lnTo>
                  <a:lnTo>
                    <a:pt x="327972" y="173829"/>
                  </a:lnTo>
                  <a:lnTo>
                    <a:pt x="314350" y="197233"/>
                  </a:lnTo>
                  <a:lnTo>
                    <a:pt x="303907" y="239850"/>
                  </a:lnTo>
                  <a:lnTo>
                    <a:pt x="306516" y="253265"/>
                  </a:lnTo>
                  <a:lnTo>
                    <a:pt x="309519" y="256188"/>
                  </a:lnTo>
                  <a:lnTo>
                    <a:pt x="318498" y="259435"/>
                  </a:lnTo>
                  <a:lnTo>
                    <a:pt x="366324" y="26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5644"/>
            <p:cNvSpPr/>
            <p:nvPr>
              <p:custDataLst>
                <p:tags r:id="rId223"/>
              </p:custDataLst>
            </p:nvPr>
          </p:nvSpPr>
          <p:spPr>
            <a:xfrm>
              <a:off x="8851900" y="1920392"/>
              <a:ext cx="114301" cy="106140"/>
            </a:xfrm>
            <a:custGeom>
              <a:avLst/>
              <a:gdLst/>
              <a:ahLst/>
              <a:cxnLst/>
              <a:rect l="0" t="0" r="0" b="0"/>
              <a:pathLst>
                <a:path w="114301" h="106140">
                  <a:moveTo>
                    <a:pt x="0" y="3658"/>
                  </a:moveTo>
                  <a:lnTo>
                    <a:pt x="0" y="3658"/>
                  </a:lnTo>
                  <a:lnTo>
                    <a:pt x="3370" y="3658"/>
                  </a:lnTo>
                  <a:lnTo>
                    <a:pt x="4363" y="2952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6467" y="0"/>
                  </a:lnTo>
                  <a:lnTo>
                    <a:pt x="9459" y="1562"/>
                  </a:lnTo>
                  <a:lnTo>
                    <a:pt x="15110" y="9779"/>
                  </a:lnTo>
                  <a:lnTo>
                    <a:pt x="32348" y="53173"/>
                  </a:lnTo>
                  <a:lnTo>
                    <a:pt x="55321" y="99501"/>
                  </a:lnTo>
                  <a:lnTo>
                    <a:pt x="58047" y="103536"/>
                  </a:lnTo>
                  <a:lnTo>
                    <a:pt x="60571" y="105521"/>
                  </a:lnTo>
                  <a:lnTo>
                    <a:pt x="62958" y="106139"/>
                  </a:lnTo>
                  <a:lnTo>
                    <a:pt x="65256" y="105845"/>
                  </a:lnTo>
                  <a:lnTo>
                    <a:pt x="71571" y="97993"/>
                  </a:lnTo>
                  <a:lnTo>
                    <a:pt x="90374" y="51939"/>
                  </a:lnTo>
                  <a:lnTo>
                    <a:pt x="106411" y="13484"/>
                  </a:lnTo>
                  <a:lnTo>
                    <a:pt x="107630" y="12325"/>
                  </a:lnTo>
                  <a:lnTo>
                    <a:pt x="1143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2" name="SMARTInkShape-5645"/>
          <p:cNvSpPr/>
          <p:nvPr>
            <p:custDataLst>
              <p:tags r:id="rId4"/>
            </p:custDataLst>
          </p:nvPr>
        </p:nvSpPr>
        <p:spPr>
          <a:xfrm>
            <a:off x="7505700" y="1574800"/>
            <a:ext cx="69851" cy="6351"/>
          </a:xfrm>
          <a:custGeom>
            <a:avLst/>
            <a:gdLst/>
            <a:ahLst/>
            <a:cxnLst/>
            <a:rect l="0" t="0" r="0" b="0"/>
            <a:pathLst>
              <a:path w="69851" h="6351">
                <a:moveTo>
                  <a:pt x="0" y="0"/>
                </a:moveTo>
                <a:lnTo>
                  <a:pt x="0" y="0"/>
                </a:lnTo>
                <a:lnTo>
                  <a:pt x="698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SMARTInkShape-5646"/>
          <p:cNvSpPr/>
          <p:nvPr>
            <p:custDataLst>
              <p:tags r:id="rId5"/>
            </p:custDataLst>
          </p:nvPr>
        </p:nvSpPr>
        <p:spPr>
          <a:xfrm>
            <a:off x="4254477" y="108547"/>
            <a:ext cx="2519464" cy="1072543"/>
          </a:xfrm>
          <a:custGeom>
            <a:avLst/>
            <a:gdLst/>
            <a:ahLst/>
            <a:cxnLst/>
            <a:rect l="0" t="0" r="0" b="0"/>
            <a:pathLst>
              <a:path w="2519464" h="1072543">
                <a:moveTo>
                  <a:pt x="1377973" y="170853"/>
                </a:moveTo>
                <a:lnTo>
                  <a:pt x="1377973" y="170853"/>
                </a:lnTo>
                <a:lnTo>
                  <a:pt x="1377973" y="159297"/>
                </a:lnTo>
                <a:lnTo>
                  <a:pt x="1368513" y="148723"/>
                </a:lnTo>
                <a:lnTo>
                  <a:pt x="1322588" y="117934"/>
                </a:lnTo>
                <a:lnTo>
                  <a:pt x="1276942" y="97475"/>
                </a:lnTo>
                <a:lnTo>
                  <a:pt x="1232258" y="83895"/>
                </a:lnTo>
                <a:lnTo>
                  <a:pt x="1187197" y="67130"/>
                </a:lnTo>
                <a:lnTo>
                  <a:pt x="1140510" y="54436"/>
                </a:lnTo>
                <a:lnTo>
                  <a:pt x="1095539" y="41736"/>
                </a:lnTo>
                <a:lnTo>
                  <a:pt x="1048976" y="36179"/>
                </a:lnTo>
                <a:lnTo>
                  <a:pt x="1010773" y="32146"/>
                </a:lnTo>
                <a:lnTo>
                  <a:pt x="963765" y="26258"/>
                </a:lnTo>
                <a:lnTo>
                  <a:pt x="922602" y="25090"/>
                </a:lnTo>
                <a:lnTo>
                  <a:pt x="880499" y="24860"/>
                </a:lnTo>
                <a:lnTo>
                  <a:pt x="836330" y="24814"/>
                </a:lnTo>
                <a:lnTo>
                  <a:pt x="790420" y="24805"/>
                </a:lnTo>
                <a:lnTo>
                  <a:pt x="743016" y="25509"/>
                </a:lnTo>
                <a:lnTo>
                  <a:pt x="697068" y="29829"/>
                </a:lnTo>
                <a:lnTo>
                  <a:pt x="650807" y="34262"/>
                </a:lnTo>
                <a:lnTo>
                  <a:pt x="606992" y="37568"/>
                </a:lnTo>
                <a:lnTo>
                  <a:pt x="560185" y="44284"/>
                </a:lnTo>
                <a:lnTo>
                  <a:pt x="516759" y="52405"/>
                </a:lnTo>
                <a:lnTo>
                  <a:pt x="474210" y="65167"/>
                </a:lnTo>
                <a:lnTo>
                  <a:pt x="431833" y="77096"/>
                </a:lnTo>
                <a:lnTo>
                  <a:pt x="386122" y="89460"/>
                </a:lnTo>
                <a:lnTo>
                  <a:pt x="342101" y="103766"/>
                </a:lnTo>
                <a:lnTo>
                  <a:pt x="303615" y="120181"/>
                </a:lnTo>
                <a:lnTo>
                  <a:pt x="262251" y="137012"/>
                </a:lnTo>
                <a:lnTo>
                  <a:pt x="216449" y="163182"/>
                </a:lnTo>
                <a:lnTo>
                  <a:pt x="188797" y="182456"/>
                </a:lnTo>
                <a:lnTo>
                  <a:pt x="154499" y="208628"/>
                </a:lnTo>
                <a:lnTo>
                  <a:pt x="114938" y="236138"/>
                </a:lnTo>
                <a:lnTo>
                  <a:pt x="78286" y="266632"/>
                </a:lnTo>
                <a:lnTo>
                  <a:pt x="41039" y="308541"/>
                </a:lnTo>
                <a:lnTo>
                  <a:pt x="14004" y="347837"/>
                </a:lnTo>
                <a:lnTo>
                  <a:pt x="3650" y="373220"/>
                </a:lnTo>
                <a:lnTo>
                  <a:pt x="0" y="418648"/>
                </a:lnTo>
                <a:lnTo>
                  <a:pt x="10129" y="464486"/>
                </a:lnTo>
                <a:lnTo>
                  <a:pt x="23081" y="506765"/>
                </a:lnTo>
                <a:lnTo>
                  <a:pt x="35861" y="545706"/>
                </a:lnTo>
                <a:lnTo>
                  <a:pt x="54778" y="586407"/>
                </a:lnTo>
                <a:lnTo>
                  <a:pt x="74208" y="630279"/>
                </a:lnTo>
                <a:lnTo>
                  <a:pt x="96557" y="668694"/>
                </a:lnTo>
                <a:lnTo>
                  <a:pt x="122651" y="712438"/>
                </a:lnTo>
                <a:lnTo>
                  <a:pt x="157308" y="756670"/>
                </a:lnTo>
                <a:lnTo>
                  <a:pt x="198543" y="800528"/>
                </a:lnTo>
                <a:lnTo>
                  <a:pt x="240912" y="843485"/>
                </a:lnTo>
                <a:lnTo>
                  <a:pt x="262132" y="860983"/>
                </a:lnTo>
                <a:lnTo>
                  <a:pt x="302938" y="888973"/>
                </a:lnTo>
                <a:lnTo>
                  <a:pt x="344145" y="915797"/>
                </a:lnTo>
                <a:lnTo>
                  <a:pt x="382090" y="936031"/>
                </a:lnTo>
                <a:lnTo>
                  <a:pt x="420616" y="954726"/>
                </a:lnTo>
                <a:lnTo>
                  <a:pt x="464721" y="974376"/>
                </a:lnTo>
                <a:lnTo>
                  <a:pt x="511229" y="990287"/>
                </a:lnTo>
                <a:lnTo>
                  <a:pt x="558620" y="1006000"/>
                </a:lnTo>
                <a:lnTo>
                  <a:pt x="595892" y="1016868"/>
                </a:lnTo>
                <a:lnTo>
                  <a:pt x="628920" y="1024991"/>
                </a:lnTo>
                <a:lnTo>
                  <a:pt x="669433" y="1033531"/>
                </a:lnTo>
                <a:lnTo>
                  <a:pt x="705661" y="1040530"/>
                </a:lnTo>
                <a:lnTo>
                  <a:pt x="743206" y="1045191"/>
                </a:lnTo>
                <a:lnTo>
                  <a:pt x="783024" y="1048453"/>
                </a:lnTo>
                <a:lnTo>
                  <a:pt x="824220" y="1053888"/>
                </a:lnTo>
                <a:lnTo>
                  <a:pt x="863237" y="1059967"/>
                </a:lnTo>
                <a:lnTo>
                  <a:pt x="901608" y="1064355"/>
                </a:lnTo>
                <a:lnTo>
                  <a:pt x="941670" y="1065655"/>
                </a:lnTo>
                <a:lnTo>
                  <a:pt x="982939" y="1067922"/>
                </a:lnTo>
                <a:lnTo>
                  <a:pt x="1021978" y="1071181"/>
                </a:lnTo>
                <a:lnTo>
                  <a:pt x="1060356" y="1072146"/>
                </a:lnTo>
                <a:lnTo>
                  <a:pt x="1098539" y="1072432"/>
                </a:lnTo>
                <a:lnTo>
                  <a:pt x="1138545" y="1072517"/>
                </a:lnTo>
                <a:lnTo>
                  <a:pt x="1179796" y="1072542"/>
                </a:lnTo>
                <a:lnTo>
                  <a:pt x="1220711" y="1070668"/>
                </a:lnTo>
                <a:lnTo>
                  <a:pt x="1262232" y="1067526"/>
                </a:lnTo>
                <a:lnTo>
                  <a:pt x="1301346" y="1064714"/>
                </a:lnTo>
                <a:lnTo>
                  <a:pt x="1339747" y="1061293"/>
                </a:lnTo>
                <a:lnTo>
                  <a:pt x="1379817" y="1060280"/>
                </a:lnTo>
                <a:lnTo>
                  <a:pt x="1421087" y="1059979"/>
                </a:lnTo>
                <a:lnTo>
                  <a:pt x="1460127" y="1059890"/>
                </a:lnTo>
                <a:lnTo>
                  <a:pt x="1498505" y="1059864"/>
                </a:lnTo>
                <a:lnTo>
                  <a:pt x="1536688" y="1059856"/>
                </a:lnTo>
                <a:lnTo>
                  <a:pt x="1574813" y="1059854"/>
                </a:lnTo>
                <a:lnTo>
                  <a:pt x="1612920" y="1059853"/>
                </a:lnTo>
                <a:lnTo>
                  <a:pt x="1651021" y="1057972"/>
                </a:lnTo>
                <a:lnTo>
                  <a:pt x="1698452" y="1054386"/>
                </a:lnTo>
                <a:lnTo>
                  <a:pt x="1734456" y="1050393"/>
                </a:lnTo>
                <a:lnTo>
                  <a:pt x="1780183" y="1047088"/>
                </a:lnTo>
                <a:lnTo>
                  <a:pt x="1819585" y="1042273"/>
                </a:lnTo>
                <a:lnTo>
                  <a:pt x="1855292" y="1038399"/>
                </a:lnTo>
                <a:lnTo>
                  <a:pt x="1896560" y="1032444"/>
                </a:lnTo>
                <a:lnTo>
                  <a:pt x="1940067" y="1025799"/>
                </a:lnTo>
                <a:lnTo>
                  <a:pt x="1982921" y="1020494"/>
                </a:lnTo>
                <a:lnTo>
                  <a:pt x="2026490" y="1013540"/>
                </a:lnTo>
                <a:lnTo>
                  <a:pt x="2057080" y="1009166"/>
                </a:lnTo>
                <a:lnTo>
                  <a:pt x="2091841" y="1004164"/>
                </a:lnTo>
                <a:lnTo>
                  <a:pt x="2128459" y="997238"/>
                </a:lnTo>
                <a:lnTo>
                  <a:pt x="2164549" y="988776"/>
                </a:lnTo>
                <a:lnTo>
                  <a:pt x="2205502" y="978429"/>
                </a:lnTo>
                <a:lnTo>
                  <a:pt x="2246677" y="966655"/>
                </a:lnTo>
                <a:lnTo>
                  <a:pt x="2291499" y="949590"/>
                </a:lnTo>
                <a:lnTo>
                  <a:pt x="2337904" y="926046"/>
                </a:lnTo>
                <a:lnTo>
                  <a:pt x="2380361" y="897837"/>
                </a:lnTo>
                <a:lnTo>
                  <a:pt x="2427589" y="855387"/>
                </a:lnTo>
                <a:lnTo>
                  <a:pt x="2464080" y="808915"/>
                </a:lnTo>
                <a:lnTo>
                  <a:pt x="2488865" y="769132"/>
                </a:lnTo>
                <a:lnTo>
                  <a:pt x="2502976" y="729533"/>
                </a:lnTo>
                <a:lnTo>
                  <a:pt x="2510946" y="682261"/>
                </a:lnTo>
                <a:lnTo>
                  <a:pt x="2516905" y="642860"/>
                </a:lnTo>
                <a:lnTo>
                  <a:pt x="2519463" y="599097"/>
                </a:lnTo>
                <a:lnTo>
                  <a:pt x="2514959" y="562088"/>
                </a:lnTo>
                <a:lnTo>
                  <a:pt x="2503590" y="515296"/>
                </a:lnTo>
                <a:lnTo>
                  <a:pt x="2490435" y="479867"/>
                </a:lnTo>
                <a:lnTo>
                  <a:pt x="2470531" y="434333"/>
                </a:lnTo>
                <a:lnTo>
                  <a:pt x="2446641" y="390101"/>
                </a:lnTo>
                <a:lnTo>
                  <a:pt x="2416221" y="348519"/>
                </a:lnTo>
                <a:lnTo>
                  <a:pt x="2376459" y="306137"/>
                </a:lnTo>
                <a:lnTo>
                  <a:pt x="2336735" y="266093"/>
                </a:lnTo>
                <a:lnTo>
                  <a:pt x="2296177" y="228838"/>
                </a:lnTo>
                <a:lnTo>
                  <a:pt x="2252335" y="196363"/>
                </a:lnTo>
                <a:lnTo>
                  <a:pt x="2211557" y="170875"/>
                </a:lnTo>
                <a:lnTo>
                  <a:pt x="2168826" y="144752"/>
                </a:lnTo>
                <a:lnTo>
                  <a:pt x="2132765" y="122040"/>
                </a:lnTo>
                <a:lnTo>
                  <a:pt x="2094563" y="101592"/>
                </a:lnTo>
                <a:lnTo>
                  <a:pt x="2052985" y="82833"/>
                </a:lnTo>
                <a:lnTo>
                  <a:pt x="2013539" y="67319"/>
                </a:lnTo>
                <a:lnTo>
                  <a:pt x="1974335" y="50335"/>
                </a:lnTo>
                <a:lnTo>
                  <a:pt x="1931754" y="36758"/>
                </a:lnTo>
                <a:lnTo>
                  <a:pt x="1887856" y="27248"/>
                </a:lnTo>
                <a:lnTo>
                  <a:pt x="1843571" y="16512"/>
                </a:lnTo>
                <a:lnTo>
                  <a:pt x="1799169" y="8549"/>
                </a:lnTo>
                <a:lnTo>
                  <a:pt x="1754029" y="2426"/>
                </a:lnTo>
                <a:lnTo>
                  <a:pt x="1721733" y="747"/>
                </a:lnTo>
                <a:lnTo>
                  <a:pt x="1688563" y="0"/>
                </a:lnTo>
                <a:lnTo>
                  <a:pt x="1655008" y="374"/>
                </a:lnTo>
                <a:lnTo>
                  <a:pt x="1621279" y="2892"/>
                </a:lnTo>
                <a:lnTo>
                  <a:pt x="1587475" y="6363"/>
                </a:lnTo>
                <a:lnTo>
                  <a:pt x="1553634" y="10257"/>
                </a:lnTo>
                <a:lnTo>
                  <a:pt x="1519780" y="14340"/>
                </a:lnTo>
                <a:lnTo>
                  <a:pt x="1472358" y="23976"/>
                </a:lnTo>
                <a:lnTo>
                  <a:pt x="1440147" y="31726"/>
                </a:lnTo>
                <a:lnTo>
                  <a:pt x="1407723" y="40580"/>
                </a:lnTo>
                <a:lnTo>
                  <a:pt x="1361701" y="56759"/>
                </a:lnTo>
                <a:lnTo>
                  <a:pt x="1316785" y="71509"/>
                </a:lnTo>
                <a:lnTo>
                  <a:pt x="1272903" y="88971"/>
                </a:lnTo>
                <a:lnTo>
                  <a:pt x="1232776" y="108257"/>
                </a:lnTo>
                <a:lnTo>
                  <a:pt x="1181123" y="1391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SMARTInkShape-5647"/>
          <p:cNvSpPr/>
          <p:nvPr>
            <p:custDataLst>
              <p:tags r:id="rId6"/>
            </p:custDataLst>
          </p:nvPr>
        </p:nvSpPr>
        <p:spPr>
          <a:xfrm>
            <a:off x="8102600" y="1200150"/>
            <a:ext cx="3075830" cy="177794"/>
          </a:xfrm>
          <a:custGeom>
            <a:avLst/>
            <a:gdLst/>
            <a:ahLst/>
            <a:cxnLst/>
            <a:rect l="0" t="0" r="0" b="0"/>
            <a:pathLst>
              <a:path w="3075830" h="177794">
                <a:moveTo>
                  <a:pt x="876300" y="57150"/>
                </a:moveTo>
                <a:lnTo>
                  <a:pt x="876300" y="57150"/>
                </a:lnTo>
                <a:lnTo>
                  <a:pt x="911657" y="57150"/>
                </a:lnTo>
                <a:lnTo>
                  <a:pt x="952926" y="57150"/>
                </a:lnTo>
                <a:lnTo>
                  <a:pt x="996197" y="59032"/>
                </a:lnTo>
                <a:lnTo>
                  <a:pt x="1040361" y="61514"/>
                </a:lnTo>
                <a:lnTo>
                  <a:pt x="1063989" y="62176"/>
                </a:lnTo>
                <a:lnTo>
                  <a:pt x="1088210" y="62617"/>
                </a:lnTo>
                <a:lnTo>
                  <a:pt x="1113528" y="63617"/>
                </a:lnTo>
                <a:lnTo>
                  <a:pt x="1139580" y="64989"/>
                </a:lnTo>
                <a:lnTo>
                  <a:pt x="1166120" y="66609"/>
                </a:lnTo>
                <a:lnTo>
                  <a:pt x="1195102" y="67690"/>
                </a:lnTo>
                <a:lnTo>
                  <a:pt x="1225714" y="68410"/>
                </a:lnTo>
                <a:lnTo>
                  <a:pt x="1257409" y="68890"/>
                </a:lnTo>
                <a:lnTo>
                  <a:pt x="1290534" y="69915"/>
                </a:lnTo>
                <a:lnTo>
                  <a:pt x="1324611" y="71305"/>
                </a:lnTo>
                <a:lnTo>
                  <a:pt x="1359324" y="72936"/>
                </a:lnTo>
                <a:lnTo>
                  <a:pt x="1393754" y="74730"/>
                </a:lnTo>
                <a:lnTo>
                  <a:pt x="1427997" y="76631"/>
                </a:lnTo>
                <a:lnTo>
                  <a:pt x="1462115" y="78604"/>
                </a:lnTo>
                <a:lnTo>
                  <a:pt x="1496148" y="80625"/>
                </a:lnTo>
                <a:lnTo>
                  <a:pt x="1530124" y="82678"/>
                </a:lnTo>
                <a:lnTo>
                  <a:pt x="1564068" y="84752"/>
                </a:lnTo>
                <a:lnTo>
                  <a:pt x="1599395" y="86840"/>
                </a:lnTo>
                <a:lnTo>
                  <a:pt x="1635647" y="88938"/>
                </a:lnTo>
                <a:lnTo>
                  <a:pt x="1672515" y="91042"/>
                </a:lnTo>
                <a:lnTo>
                  <a:pt x="1708382" y="93150"/>
                </a:lnTo>
                <a:lnTo>
                  <a:pt x="1743581" y="95261"/>
                </a:lnTo>
                <a:lnTo>
                  <a:pt x="1778339" y="97374"/>
                </a:lnTo>
                <a:lnTo>
                  <a:pt x="1812798" y="99488"/>
                </a:lnTo>
                <a:lnTo>
                  <a:pt x="1847060" y="101603"/>
                </a:lnTo>
                <a:lnTo>
                  <a:pt x="1881191" y="103719"/>
                </a:lnTo>
                <a:lnTo>
                  <a:pt x="1915233" y="105129"/>
                </a:lnTo>
                <a:lnTo>
                  <a:pt x="1949217" y="106069"/>
                </a:lnTo>
                <a:lnTo>
                  <a:pt x="1983162" y="106696"/>
                </a:lnTo>
                <a:lnTo>
                  <a:pt x="2016375" y="107820"/>
                </a:lnTo>
                <a:lnTo>
                  <a:pt x="2049100" y="109274"/>
                </a:lnTo>
                <a:lnTo>
                  <a:pt x="2081500" y="110950"/>
                </a:lnTo>
                <a:lnTo>
                  <a:pt x="2112977" y="112772"/>
                </a:lnTo>
                <a:lnTo>
                  <a:pt x="2143840" y="114692"/>
                </a:lnTo>
                <a:lnTo>
                  <a:pt x="2174294" y="116678"/>
                </a:lnTo>
                <a:lnTo>
                  <a:pt x="2205179" y="118002"/>
                </a:lnTo>
                <a:lnTo>
                  <a:pt x="2236351" y="118885"/>
                </a:lnTo>
                <a:lnTo>
                  <a:pt x="2267717" y="119473"/>
                </a:lnTo>
                <a:lnTo>
                  <a:pt x="2298507" y="120571"/>
                </a:lnTo>
                <a:lnTo>
                  <a:pt x="2328910" y="122008"/>
                </a:lnTo>
                <a:lnTo>
                  <a:pt x="2359057" y="123672"/>
                </a:lnTo>
                <a:lnTo>
                  <a:pt x="2387621" y="124782"/>
                </a:lnTo>
                <a:lnTo>
                  <a:pt x="2415131" y="125521"/>
                </a:lnTo>
                <a:lnTo>
                  <a:pt x="2441938" y="126014"/>
                </a:lnTo>
                <a:lnTo>
                  <a:pt x="2468980" y="127048"/>
                </a:lnTo>
                <a:lnTo>
                  <a:pt x="2496180" y="128443"/>
                </a:lnTo>
                <a:lnTo>
                  <a:pt x="2523489" y="130079"/>
                </a:lnTo>
                <a:lnTo>
                  <a:pt x="2549453" y="131169"/>
                </a:lnTo>
                <a:lnTo>
                  <a:pt x="2574523" y="131896"/>
                </a:lnTo>
                <a:lnTo>
                  <a:pt x="2598999" y="132381"/>
                </a:lnTo>
                <a:lnTo>
                  <a:pt x="2623078" y="132704"/>
                </a:lnTo>
                <a:lnTo>
                  <a:pt x="2670526" y="133063"/>
                </a:lnTo>
                <a:lnTo>
                  <a:pt x="2713724" y="135104"/>
                </a:lnTo>
                <a:lnTo>
                  <a:pt x="2754087" y="137657"/>
                </a:lnTo>
                <a:lnTo>
                  <a:pt x="2793194" y="138792"/>
                </a:lnTo>
                <a:lnTo>
                  <a:pt x="2827979" y="139297"/>
                </a:lnTo>
                <a:lnTo>
                  <a:pt x="2871567" y="139580"/>
                </a:lnTo>
                <a:lnTo>
                  <a:pt x="2914348" y="139664"/>
                </a:lnTo>
                <a:lnTo>
                  <a:pt x="2955953" y="139689"/>
                </a:lnTo>
                <a:lnTo>
                  <a:pt x="2996657" y="135335"/>
                </a:lnTo>
                <a:lnTo>
                  <a:pt x="3037623" y="130240"/>
                </a:lnTo>
                <a:lnTo>
                  <a:pt x="3056136" y="127960"/>
                </a:lnTo>
                <a:lnTo>
                  <a:pt x="3064082" y="129308"/>
                </a:lnTo>
                <a:lnTo>
                  <a:pt x="3072522" y="134034"/>
                </a:lnTo>
                <a:lnTo>
                  <a:pt x="3074929" y="135923"/>
                </a:lnTo>
                <a:lnTo>
                  <a:pt x="3075829" y="138593"/>
                </a:lnTo>
                <a:lnTo>
                  <a:pt x="3074953" y="145323"/>
                </a:lnTo>
                <a:lnTo>
                  <a:pt x="3068443" y="153018"/>
                </a:lnTo>
                <a:lnTo>
                  <a:pt x="3053763" y="166084"/>
                </a:lnTo>
                <a:lnTo>
                  <a:pt x="3029481" y="173231"/>
                </a:lnTo>
                <a:lnTo>
                  <a:pt x="2992105" y="176446"/>
                </a:lnTo>
                <a:lnTo>
                  <a:pt x="2953121" y="177399"/>
                </a:lnTo>
                <a:lnTo>
                  <a:pt x="2914759" y="177681"/>
                </a:lnTo>
                <a:lnTo>
                  <a:pt x="2876258" y="177776"/>
                </a:lnTo>
                <a:lnTo>
                  <a:pt x="2837266" y="177793"/>
                </a:lnTo>
                <a:lnTo>
                  <a:pt x="2792395" y="177092"/>
                </a:lnTo>
                <a:lnTo>
                  <a:pt x="2751582" y="173435"/>
                </a:lnTo>
                <a:lnTo>
                  <a:pt x="2713294" y="172332"/>
                </a:lnTo>
                <a:lnTo>
                  <a:pt x="2679814" y="169961"/>
                </a:lnTo>
                <a:lnTo>
                  <a:pt x="2635284" y="166540"/>
                </a:lnTo>
                <a:lnTo>
                  <a:pt x="2590809" y="163645"/>
                </a:lnTo>
                <a:lnTo>
                  <a:pt x="2546352" y="158319"/>
                </a:lnTo>
                <a:lnTo>
                  <a:pt x="2500019" y="152272"/>
                </a:lnTo>
                <a:lnTo>
                  <a:pt x="2466494" y="148110"/>
                </a:lnTo>
                <a:lnTo>
                  <a:pt x="2430423" y="143908"/>
                </a:lnTo>
                <a:lnTo>
                  <a:pt x="2393228" y="139689"/>
                </a:lnTo>
                <a:lnTo>
                  <a:pt x="2354823" y="135462"/>
                </a:lnTo>
                <a:lnTo>
                  <a:pt x="2314236" y="131231"/>
                </a:lnTo>
                <a:lnTo>
                  <a:pt x="2272678" y="126999"/>
                </a:lnTo>
                <a:lnTo>
                  <a:pt x="2229987" y="122061"/>
                </a:lnTo>
                <a:lnTo>
                  <a:pt x="2185139" y="115162"/>
                </a:lnTo>
                <a:lnTo>
                  <a:pt x="2139338" y="111155"/>
                </a:lnTo>
                <a:lnTo>
                  <a:pt x="2092406" y="107964"/>
                </a:lnTo>
                <a:lnTo>
                  <a:pt x="2068037" y="105137"/>
                </a:lnTo>
                <a:lnTo>
                  <a:pt x="2043326" y="101841"/>
                </a:lnTo>
                <a:lnTo>
                  <a:pt x="2018385" y="98939"/>
                </a:lnTo>
                <a:lnTo>
                  <a:pt x="1993289" y="96298"/>
                </a:lnTo>
                <a:lnTo>
                  <a:pt x="1968093" y="93832"/>
                </a:lnTo>
                <a:lnTo>
                  <a:pt x="1942123" y="91482"/>
                </a:lnTo>
                <a:lnTo>
                  <a:pt x="1915637" y="89211"/>
                </a:lnTo>
                <a:lnTo>
                  <a:pt x="1888806" y="86990"/>
                </a:lnTo>
                <a:lnTo>
                  <a:pt x="1861750" y="84805"/>
                </a:lnTo>
                <a:lnTo>
                  <a:pt x="1834538" y="82642"/>
                </a:lnTo>
                <a:lnTo>
                  <a:pt x="1807226" y="80495"/>
                </a:lnTo>
                <a:lnTo>
                  <a:pt x="1779844" y="79063"/>
                </a:lnTo>
                <a:lnTo>
                  <a:pt x="1752418" y="78109"/>
                </a:lnTo>
                <a:lnTo>
                  <a:pt x="1724964" y="77473"/>
                </a:lnTo>
                <a:lnTo>
                  <a:pt x="1696779" y="76343"/>
                </a:lnTo>
                <a:lnTo>
                  <a:pt x="1668113" y="74884"/>
                </a:lnTo>
                <a:lnTo>
                  <a:pt x="1639127" y="73206"/>
                </a:lnTo>
                <a:lnTo>
                  <a:pt x="1609921" y="71382"/>
                </a:lnTo>
                <a:lnTo>
                  <a:pt x="1580576" y="69460"/>
                </a:lnTo>
                <a:lnTo>
                  <a:pt x="1551134" y="67473"/>
                </a:lnTo>
                <a:lnTo>
                  <a:pt x="1521627" y="66149"/>
                </a:lnTo>
                <a:lnTo>
                  <a:pt x="1492079" y="65266"/>
                </a:lnTo>
                <a:lnTo>
                  <a:pt x="1462502" y="64677"/>
                </a:lnTo>
                <a:lnTo>
                  <a:pt x="1432908" y="64285"/>
                </a:lnTo>
                <a:lnTo>
                  <a:pt x="1403298" y="64023"/>
                </a:lnTo>
                <a:lnTo>
                  <a:pt x="1373681" y="63849"/>
                </a:lnTo>
                <a:lnTo>
                  <a:pt x="1344061" y="63027"/>
                </a:lnTo>
                <a:lnTo>
                  <a:pt x="1314435" y="61774"/>
                </a:lnTo>
                <a:lnTo>
                  <a:pt x="1284806" y="60232"/>
                </a:lnTo>
                <a:lnTo>
                  <a:pt x="1255177" y="59205"/>
                </a:lnTo>
                <a:lnTo>
                  <a:pt x="1225546" y="58520"/>
                </a:lnTo>
                <a:lnTo>
                  <a:pt x="1195914" y="58063"/>
                </a:lnTo>
                <a:lnTo>
                  <a:pt x="1166282" y="57759"/>
                </a:lnTo>
                <a:lnTo>
                  <a:pt x="1136648" y="57556"/>
                </a:lnTo>
                <a:lnTo>
                  <a:pt x="1107015" y="57421"/>
                </a:lnTo>
                <a:lnTo>
                  <a:pt x="1078088" y="56625"/>
                </a:lnTo>
                <a:lnTo>
                  <a:pt x="1049631" y="55389"/>
                </a:lnTo>
                <a:lnTo>
                  <a:pt x="1021487" y="53859"/>
                </a:lnTo>
                <a:lnTo>
                  <a:pt x="993554" y="52840"/>
                </a:lnTo>
                <a:lnTo>
                  <a:pt x="965757" y="52160"/>
                </a:lnTo>
                <a:lnTo>
                  <a:pt x="938054" y="51706"/>
                </a:lnTo>
                <a:lnTo>
                  <a:pt x="910415" y="50699"/>
                </a:lnTo>
                <a:lnTo>
                  <a:pt x="882815" y="49321"/>
                </a:lnTo>
                <a:lnTo>
                  <a:pt x="855243" y="47698"/>
                </a:lnTo>
                <a:lnTo>
                  <a:pt x="827690" y="46615"/>
                </a:lnTo>
                <a:lnTo>
                  <a:pt x="800147" y="45893"/>
                </a:lnTo>
                <a:lnTo>
                  <a:pt x="772614" y="45412"/>
                </a:lnTo>
                <a:lnTo>
                  <a:pt x="745794" y="45091"/>
                </a:lnTo>
                <a:lnTo>
                  <a:pt x="719445" y="44878"/>
                </a:lnTo>
                <a:lnTo>
                  <a:pt x="693413" y="44735"/>
                </a:lnTo>
                <a:lnTo>
                  <a:pt x="667593" y="43935"/>
                </a:lnTo>
                <a:lnTo>
                  <a:pt x="641912" y="42695"/>
                </a:lnTo>
                <a:lnTo>
                  <a:pt x="616324" y="41163"/>
                </a:lnTo>
                <a:lnTo>
                  <a:pt x="591505" y="40142"/>
                </a:lnTo>
                <a:lnTo>
                  <a:pt x="567198" y="39462"/>
                </a:lnTo>
                <a:lnTo>
                  <a:pt x="520199" y="38705"/>
                </a:lnTo>
                <a:lnTo>
                  <a:pt x="475793" y="38369"/>
                </a:lnTo>
                <a:lnTo>
                  <a:pt x="432537" y="38220"/>
                </a:lnTo>
                <a:lnTo>
                  <a:pt x="389795" y="37448"/>
                </a:lnTo>
                <a:lnTo>
                  <a:pt x="347280" y="34753"/>
                </a:lnTo>
                <a:lnTo>
                  <a:pt x="306746" y="33085"/>
                </a:lnTo>
                <a:lnTo>
                  <a:pt x="268270" y="32343"/>
                </a:lnTo>
                <a:lnTo>
                  <a:pt x="232355" y="32014"/>
                </a:lnTo>
                <a:lnTo>
                  <a:pt x="199459" y="31867"/>
                </a:lnTo>
                <a:lnTo>
                  <a:pt x="155054" y="29903"/>
                </a:lnTo>
                <a:lnTo>
                  <a:pt x="115087" y="26734"/>
                </a:lnTo>
                <a:lnTo>
                  <a:pt x="70788" y="23914"/>
                </a:lnTo>
                <a:lnTo>
                  <a:pt x="30617" y="18610"/>
                </a:lnTo>
                <a:lnTo>
                  <a:pt x="4401" y="10496"/>
                </a:lnTo>
                <a:lnTo>
                  <a:pt x="1523" y="840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SMARTInkShape-5648"/>
          <p:cNvSpPr/>
          <p:nvPr>
            <p:custDataLst>
              <p:tags r:id="rId7"/>
            </p:custDataLst>
          </p:nvPr>
        </p:nvSpPr>
        <p:spPr>
          <a:xfrm>
            <a:off x="7852105" y="120651"/>
            <a:ext cx="3913534" cy="1384298"/>
          </a:xfrm>
          <a:custGeom>
            <a:avLst/>
            <a:gdLst/>
            <a:ahLst/>
            <a:cxnLst/>
            <a:rect l="0" t="0" r="0" b="0"/>
            <a:pathLst>
              <a:path w="3913534" h="1384298">
                <a:moveTo>
                  <a:pt x="21895" y="158749"/>
                </a:moveTo>
                <a:lnTo>
                  <a:pt x="21895" y="158749"/>
                </a:lnTo>
                <a:lnTo>
                  <a:pt x="21895" y="155378"/>
                </a:lnTo>
                <a:lnTo>
                  <a:pt x="20013" y="151842"/>
                </a:lnTo>
                <a:lnTo>
                  <a:pt x="6968" y="137550"/>
                </a:lnTo>
                <a:lnTo>
                  <a:pt x="2794" y="135216"/>
                </a:lnTo>
                <a:lnTo>
                  <a:pt x="695" y="134594"/>
                </a:lnTo>
                <a:lnTo>
                  <a:pt x="0" y="134179"/>
                </a:lnTo>
                <a:lnTo>
                  <a:pt x="243" y="133902"/>
                </a:lnTo>
                <a:lnTo>
                  <a:pt x="37283" y="123988"/>
                </a:lnTo>
                <a:lnTo>
                  <a:pt x="82163" y="116422"/>
                </a:lnTo>
                <a:lnTo>
                  <a:pt x="119244" y="113047"/>
                </a:lnTo>
                <a:lnTo>
                  <a:pt x="164803" y="109459"/>
                </a:lnTo>
                <a:lnTo>
                  <a:pt x="205113" y="106515"/>
                </a:lnTo>
                <a:lnTo>
                  <a:pt x="245751" y="101174"/>
                </a:lnTo>
                <a:lnTo>
                  <a:pt x="290953" y="95123"/>
                </a:lnTo>
                <a:lnTo>
                  <a:pt x="338211" y="88862"/>
                </a:lnTo>
                <a:lnTo>
                  <a:pt x="369914" y="85355"/>
                </a:lnTo>
                <a:lnTo>
                  <a:pt x="405170" y="83796"/>
                </a:lnTo>
                <a:lnTo>
                  <a:pt x="442006" y="81222"/>
                </a:lnTo>
                <a:lnTo>
                  <a:pt x="479544" y="77726"/>
                </a:lnTo>
                <a:lnTo>
                  <a:pt x="517395" y="73820"/>
                </a:lnTo>
                <a:lnTo>
                  <a:pt x="557265" y="69732"/>
                </a:lnTo>
                <a:lnTo>
                  <a:pt x="598503" y="65564"/>
                </a:lnTo>
                <a:lnTo>
                  <a:pt x="640350" y="61359"/>
                </a:lnTo>
                <a:lnTo>
                  <a:pt x="682467" y="57139"/>
                </a:lnTo>
                <a:lnTo>
                  <a:pt x="725411" y="52911"/>
                </a:lnTo>
                <a:lnTo>
                  <a:pt x="770366" y="48680"/>
                </a:lnTo>
                <a:lnTo>
                  <a:pt x="793925" y="46564"/>
                </a:lnTo>
                <a:lnTo>
                  <a:pt x="818098" y="44448"/>
                </a:lnTo>
                <a:lnTo>
                  <a:pt x="842681" y="42332"/>
                </a:lnTo>
                <a:lnTo>
                  <a:pt x="866832" y="40215"/>
                </a:lnTo>
                <a:lnTo>
                  <a:pt x="914359" y="35982"/>
                </a:lnTo>
                <a:lnTo>
                  <a:pt x="939311" y="33866"/>
                </a:lnTo>
                <a:lnTo>
                  <a:pt x="965116" y="31749"/>
                </a:lnTo>
                <a:lnTo>
                  <a:pt x="991492" y="29632"/>
                </a:lnTo>
                <a:lnTo>
                  <a:pt x="1017543" y="28221"/>
                </a:lnTo>
                <a:lnTo>
                  <a:pt x="1043377" y="27280"/>
                </a:lnTo>
                <a:lnTo>
                  <a:pt x="1069066" y="26653"/>
                </a:lnTo>
                <a:lnTo>
                  <a:pt x="1095364" y="25530"/>
                </a:lnTo>
                <a:lnTo>
                  <a:pt x="1122070" y="24075"/>
                </a:lnTo>
                <a:lnTo>
                  <a:pt x="1149045" y="22400"/>
                </a:lnTo>
                <a:lnTo>
                  <a:pt x="1176906" y="20577"/>
                </a:lnTo>
                <a:lnTo>
                  <a:pt x="1205358" y="18657"/>
                </a:lnTo>
                <a:lnTo>
                  <a:pt x="1234203" y="16671"/>
                </a:lnTo>
                <a:lnTo>
                  <a:pt x="1262606" y="15347"/>
                </a:lnTo>
                <a:lnTo>
                  <a:pt x="1290714" y="14464"/>
                </a:lnTo>
                <a:lnTo>
                  <a:pt x="1318624" y="13876"/>
                </a:lnTo>
                <a:lnTo>
                  <a:pt x="1346403" y="12778"/>
                </a:lnTo>
                <a:lnTo>
                  <a:pt x="1374095" y="11341"/>
                </a:lnTo>
                <a:lnTo>
                  <a:pt x="1401728" y="9677"/>
                </a:lnTo>
                <a:lnTo>
                  <a:pt x="1429321" y="8567"/>
                </a:lnTo>
                <a:lnTo>
                  <a:pt x="1456890" y="7828"/>
                </a:lnTo>
                <a:lnTo>
                  <a:pt x="1484441" y="7335"/>
                </a:lnTo>
                <a:lnTo>
                  <a:pt x="1512688" y="6301"/>
                </a:lnTo>
                <a:lnTo>
                  <a:pt x="1541396" y="4906"/>
                </a:lnTo>
                <a:lnTo>
                  <a:pt x="1570412" y="3270"/>
                </a:lnTo>
                <a:lnTo>
                  <a:pt x="1599634" y="2180"/>
                </a:lnTo>
                <a:lnTo>
                  <a:pt x="1628993" y="1453"/>
                </a:lnTo>
                <a:lnTo>
                  <a:pt x="1658444" y="968"/>
                </a:lnTo>
                <a:lnTo>
                  <a:pt x="1687250" y="645"/>
                </a:lnTo>
                <a:lnTo>
                  <a:pt x="1715625" y="430"/>
                </a:lnTo>
                <a:lnTo>
                  <a:pt x="1743715" y="286"/>
                </a:lnTo>
                <a:lnTo>
                  <a:pt x="1772319" y="190"/>
                </a:lnTo>
                <a:lnTo>
                  <a:pt x="1801266" y="127"/>
                </a:lnTo>
                <a:lnTo>
                  <a:pt x="1830444" y="84"/>
                </a:lnTo>
                <a:lnTo>
                  <a:pt x="1859064" y="56"/>
                </a:lnTo>
                <a:lnTo>
                  <a:pt x="1887321" y="37"/>
                </a:lnTo>
                <a:lnTo>
                  <a:pt x="1915327" y="24"/>
                </a:lnTo>
                <a:lnTo>
                  <a:pt x="1943878" y="16"/>
                </a:lnTo>
                <a:lnTo>
                  <a:pt x="1972788" y="10"/>
                </a:lnTo>
                <a:lnTo>
                  <a:pt x="2001939" y="6"/>
                </a:lnTo>
                <a:lnTo>
                  <a:pt x="2031252" y="4"/>
                </a:lnTo>
                <a:lnTo>
                  <a:pt x="2060672" y="2"/>
                </a:lnTo>
                <a:lnTo>
                  <a:pt x="2090163" y="1"/>
                </a:lnTo>
                <a:lnTo>
                  <a:pt x="2118996" y="0"/>
                </a:lnTo>
                <a:lnTo>
                  <a:pt x="2147390" y="0"/>
                </a:lnTo>
                <a:lnTo>
                  <a:pt x="2175491" y="0"/>
                </a:lnTo>
                <a:lnTo>
                  <a:pt x="2203398" y="705"/>
                </a:lnTo>
                <a:lnTo>
                  <a:pt x="2231176" y="1881"/>
                </a:lnTo>
                <a:lnTo>
                  <a:pt x="2258865" y="3370"/>
                </a:lnTo>
                <a:lnTo>
                  <a:pt x="2286497" y="4363"/>
                </a:lnTo>
                <a:lnTo>
                  <a:pt x="2314091" y="5025"/>
                </a:lnTo>
                <a:lnTo>
                  <a:pt x="2341658" y="5466"/>
                </a:lnTo>
                <a:lnTo>
                  <a:pt x="2369210" y="5761"/>
                </a:lnTo>
                <a:lnTo>
                  <a:pt x="2396749" y="5957"/>
                </a:lnTo>
                <a:lnTo>
                  <a:pt x="2424282" y="6087"/>
                </a:lnTo>
                <a:lnTo>
                  <a:pt x="2450396" y="6880"/>
                </a:lnTo>
                <a:lnTo>
                  <a:pt x="2475568" y="8114"/>
                </a:lnTo>
                <a:lnTo>
                  <a:pt x="2500110" y="9643"/>
                </a:lnTo>
                <a:lnTo>
                  <a:pt x="2524938" y="10661"/>
                </a:lnTo>
                <a:lnTo>
                  <a:pt x="2549955" y="11341"/>
                </a:lnTo>
                <a:lnTo>
                  <a:pt x="2575101" y="11793"/>
                </a:lnTo>
                <a:lnTo>
                  <a:pt x="2600332" y="12801"/>
                </a:lnTo>
                <a:lnTo>
                  <a:pt x="2625621" y="14178"/>
                </a:lnTo>
                <a:lnTo>
                  <a:pt x="2650946" y="15802"/>
                </a:lnTo>
                <a:lnTo>
                  <a:pt x="2675590" y="16884"/>
                </a:lnTo>
                <a:lnTo>
                  <a:pt x="2699780" y="17606"/>
                </a:lnTo>
                <a:lnTo>
                  <a:pt x="2747356" y="19113"/>
                </a:lnTo>
                <a:lnTo>
                  <a:pt x="2794368" y="22135"/>
                </a:lnTo>
                <a:lnTo>
                  <a:pt x="2841136" y="25830"/>
                </a:lnTo>
                <a:lnTo>
                  <a:pt x="2887082" y="29824"/>
                </a:lnTo>
                <a:lnTo>
                  <a:pt x="2931026" y="33951"/>
                </a:lnTo>
                <a:lnTo>
                  <a:pt x="2972192" y="36255"/>
                </a:lnTo>
                <a:lnTo>
                  <a:pt x="3012363" y="37985"/>
                </a:lnTo>
                <a:lnTo>
                  <a:pt x="3053732" y="41106"/>
                </a:lnTo>
                <a:lnTo>
                  <a:pt x="3091874" y="42963"/>
                </a:lnTo>
                <a:lnTo>
                  <a:pt x="3128350" y="44494"/>
                </a:lnTo>
                <a:lnTo>
                  <a:pt x="3165724" y="47526"/>
                </a:lnTo>
                <a:lnTo>
                  <a:pt x="3201620" y="49345"/>
                </a:lnTo>
                <a:lnTo>
                  <a:pt x="3236388" y="50858"/>
                </a:lnTo>
                <a:lnTo>
                  <a:pt x="3270656" y="53883"/>
                </a:lnTo>
                <a:lnTo>
                  <a:pt x="3302821" y="57579"/>
                </a:lnTo>
                <a:lnTo>
                  <a:pt x="3348696" y="61745"/>
                </a:lnTo>
                <a:lnTo>
                  <a:pt x="3391686" y="64861"/>
                </a:lnTo>
                <a:lnTo>
                  <a:pt x="3431235" y="70252"/>
                </a:lnTo>
                <a:lnTo>
                  <a:pt x="3477290" y="76319"/>
                </a:lnTo>
                <a:lnTo>
                  <a:pt x="3514838" y="80485"/>
                </a:lnTo>
                <a:lnTo>
                  <a:pt x="3552690" y="84689"/>
                </a:lnTo>
                <a:lnTo>
                  <a:pt x="3586918" y="88909"/>
                </a:lnTo>
                <a:lnTo>
                  <a:pt x="3628313" y="95252"/>
                </a:lnTo>
                <a:lnTo>
                  <a:pt x="3670952" y="107087"/>
                </a:lnTo>
                <a:lnTo>
                  <a:pt x="3718293" y="130309"/>
                </a:lnTo>
                <a:lnTo>
                  <a:pt x="3746503" y="147957"/>
                </a:lnTo>
                <a:lnTo>
                  <a:pt x="3787194" y="195251"/>
                </a:lnTo>
                <a:lnTo>
                  <a:pt x="3819162" y="240322"/>
                </a:lnTo>
                <a:lnTo>
                  <a:pt x="3841218" y="278344"/>
                </a:lnTo>
                <a:lnTo>
                  <a:pt x="3854804" y="322831"/>
                </a:lnTo>
                <a:lnTo>
                  <a:pt x="3864396" y="359374"/>
                </a:lnTo>
                <a:lnTo>
                  <a:pt x="3871703" y="404930"/>
                </a:lnTo>
                <a:lnTo>
                  <a:pt x="3876166" y="438437"/>
                </a:lnTo>
                <a:lnTo>
                  <a:pt x="3880498" y="472849"/>
                </a:lnTo>
                <a:lnTo>
                  <a:pt x="3884775" y="509310"/>
                </a:lnTo>
                <a:lnTo>
                  <a:pt x="3887777" y="548683"/>
                </a:lnTo>
                <a:lnTo>
                  <a:pt x="3888670" y="595077"/>
                </a:lnTo>
                <a:lnTo>
                  <a:pt x="3888878" y="632543"/>
                </a:lnTo>
                <a:lnTo>
                  <a:pt x="3888974" y="668480"/>
                </a:lnTo>
                <a:lnTo>
                  <a:pt x="3889023" y="708811"/>
                </a:lnTo>
                <a:lnTo>
                  <a:pt x="3889036" y="744240"/>
                </a:lnTo>
                <a:lnTo>
                  <a:pt x="3889042" y="783626"/>
                </a:lnTo>
                <a:lnTo>
                  <a:pt x="3890925" y="815120"/>
                </a:lnTo>
                <a:lnTo>
                  <a:pt x="3893408" y="851931"/>
                </a:lnTo>
                <a:lnTo>
                  <a:pt x="3894513" y="889457"/>
                </a:lnTo>
                <a:lnTo>
                  <a:pt x="3898504" y="932801"/>
                </a:lnTo>
                <a:lnTo>
                  <a:pt x="3904155" y="978099"/>
                </a:lnTo>
                <a:lnTo>
                  <a:pt x="3906345" y="1012560"/>
                </a:lnTo>
                <a:lnTo>
                  <a:pt x="3907577" y="1058254"/>
                </a:lnTo>
                <a:lnTo>
                  <a:pt x="3909822" y="1095312"/>
                </a:lnTo>
                <a:lnTo>
                  <a:pt x="3913533" y="1138597"/>
                </a:lnTo>
                <a:lnTo>
                  <a:pt x="3910803" y="1174228"/>
                </a:lnTo>
                <a:lnTo>
                  <a:pt x="3908897" y="1212695"/>
                </a:lnTo>
                <a:lnTo>
                  <a:pt x="3902808" y="1234417"/>
                </a:lnTo>
                <a:lnTo>
                  <a:pt x="3885021" y="1264617"/>
                </a:lnTo>
                <a:lnTo>
                  <a:pt x="3862061" y="1286357"/>
                </a:lnTo>
                <a:lnTo>
                  <a:pt x="3822801" y="1307301"/>
                </a:lnTo>
                <a:lnTo>
                  <a:pt x="3788905" y="1323542"/>
                </a:lnTo>
                <a:lnTo>
                  <a:pt x="3756814" y="1332837"/>
                </a:lnTo>
                <a:lnTo>
                  <a:pt x="3719502" y="1340966"/>
                </a:lnTo>
                <a:lnTo>
                  <a:pt x="3686458" y="1346930"/>
                </a:lnTo>
                <a:lnTo>
                  <a:pt x="3640087" y="1354255"/>
                </a:lnTo>
                <a:lnTo>
                  <a:pt x="3595067" y="1360894"/>
                </a:lnTo>
                <a:lnTo>
                  <a:pt x="3561539" y="1365195"/>
                </a:lnTo>
                <a:lnTo>
                  <a:pt x="3525470" y="1368753"/>
                </a:lnTo>
                <a:lnTo>
                  <a:pt x="3488273" y="1370334"/>
                </a:lnTo>
                <a:lnTo>
                  <a:pt x="3448691" y="1372918"/>
                </a:lnTo>
                <a:lnTo>
                  <a:pt x="3407582" y="1375713"/>
                </a:lnTo>
                <a:lnTo>
                  <a:pt x="3365792" y="1376955"/>
                </a:lnTo>
                <a:lnTo>
                  <a:pt x="3319939" y="1379389"/>
                </a:lnTo>
                <a:lnTo>
                  <a:pt x="3295857" y="1381025"/>
                </a:lnTo>
                <a:lnTo>
                  <a:pt x="3248403" y="1382844"/>
                </a:lnTo>
                <a:lnTo>
                  <a:pt x="3224884" y="1383329"/>
                </a:lnTo>
                <a:lnTo>
                  <a:pt x="3200030" y="1383652"/>
                </a:lnTo>
                <a:lnTo>
                  <a:pt x="3174294" y="1383868"/>
                </a:lnTo>
                <a:lnTo>
                  <a:pt x="3147959" y="1384012"/>
                </a:lnTo>
                <a:lnTo>
                  <a:pt x="3120528" y="1384107"/>
                </a:lnTo>
                <a:lnTo>
                  <a:pt x="3092360" y="1384171"/>
                </a:lnTo>
                <a:lnTo>
                  <a:pt x="3063704" y="1384214"/>
                </a:lnTo>
                <a:lnTo>
                  <a:pt x="3035429" y="1384242"/>
                </a:lnTo>
                <a:lnTo>
                  <a:pt x="3007408" y="1384261"/>
                </a:lnTo>
                <a:lnTo>
                  <a:pt x="2979552" y="1384274"/>
                </a:lnTo>
                <a:lnTo>
                  <a:pt x="2950401" y="1384282"/>
                </a:lnTo>
                <a:lnTo>
                  <a:pt x="2920382" y="1384288"/>
                </a:lnTo>
                <a:lnTo>
                  <a:pt x="2889786" y="1384291"/>
                </a:lnTo>
                <a:lnTo>
                  <a:pt x="2859511" y="1384294"/>
                </a:lnTo>
                <a:lnTo>
                  <a:pt x="2829448" y="1384296"/>
                </a:lnTo>
                <a:lnTo>
                  <a:pt x="2799532" y="1384297"/>
                </a:lnTo>
                <a:lnTo>
                  <a:pt x="2769004" y="1383592"/>
                </a:lnTo>
                <a:lnTo>
                  <a:pt x="2738067" y="1382417"/>
                </a:lnTo>
                <a:lnTo>
                  <a:pt x="2706860" y="1380927"/>
                </a:lnTo>
                <a:lnTo>
                  <a:pt x="2674765" y="1379935"/>
                </a:lnTo>
                <a:lnTo>
                  <a:pt x="2642080" y="1379273"/>
                </a:lnTo>
                <a:lnTo>
                  <a:pt x="2609003" y="1378832"/>
                </a:lnTo>
                <a:lnTo>
                  <a:pt x="2576366" y="1378537"/>
                </a:lnTo>
                <a:lnTo>
                  <a:pt x="2544026" y="1378341"/>
                </a:lnTo>
                <a:lnTo>
                  <a:pt x="2511882" y="1378211"/>
                </a:lnTo>
                <a:lnTo>
                  <a:pt x="2479163" y="1377418"/>
                </a:lnTo>
                <a:lnTo>
                  <a:pt x="2446064" y="1376184"/>
                </a:lnTo>
                <a:lnTo>
                  <a:pt x="2412710" y="1374655"/>
                </a:lnTo>
                <a:lnTo>
                  <a:pt x="2379888" y="1373637"/>
                </a:lnTo>
                <a:lnTo>
                  <a:pt x="2347424" y="1372957"/>
                </a:lnTo>
                <a:lnTo>
                  <a:pt x="2315198" y="1372505"/>
                </a:lnTo>
                <a:lnTo>
                  <a:pt x="2282424" y="1371497"/>
                </a:lnTo>
                <a:lnTo>
                  <a:pt x="2249285" y="1370120"/>
                </a:lnTo>
                <a:lnTo>
                  <a:pt x="2215904" y="1368496"/>
                </a:lnTo>
                <a:lnTo>
                  <a:pt x="2183069" y="1367414"/>
                </a:lnTo>
                <a:lnTo>
                  <a:pt x="2150594" y="1366692"/>
                </a:lnTo>
                <a:lnTo>
                  <a:pt x="2118360" y="1366211"/>
                </a:lnTo>
                <a:lnTo>
                  <a:pt x="2085585" y="1365185"/>
                </a:lnTo>
                <a:lnTo>
                  <a:pt x="2052442" y="1363795"/>
                </a:lnTo>
                <a:lnTo>
                  <a:pt x="2019060" y="1362163"/>
                </a:lnTo>
                <a:lnTo>
                  <a:pt x="1986222" y="1360370"/>
                </a:lnTo>
                <a:lnTo>
                  <a:pt x="1953746" y="1358468"/>
                </a:lnTo>
                <a:lnTo>
                  <a:pt x="1921512" y="1356495"/>
                </a:lnTo>
                <a:lnTo>
                  <a:pt x="1888735" y="1354474"/>
                </a:lnTo>
                <a:lnTo>
                  <a:pt x="1855592" y="1352421"/>
                </a:lnTo>
                <a:lnTo>
                  <a:pt x="1822211" y="1350347"/>
                </a:lnTo>
                <a:lnTo>
                  <a:pt x="1789372" y="1348259"/>
                </a:lnTo>
                <a:lnTo>
                  <a:pt x="1756896" y="1346161"/>
                </a:lnTo>
                <a:lnTo>
                  <a:pt x="1724662" y="1344057"/>
                </a:lnTo>
                <a:lnTo>
                  <a:pt x="1692588" y="1342655"/>
                </a:lnTo>
                <a:lnTo>
                  <a:pt x="1660624" y="1341719"/>
                </a:lnTo>
                <a:lnTo>
                  <a:pt x="1628733" y="1341096"/>
                </a:lnTo>
                <a:lnTo>
                  <a:pt x="1596885" y="1339975"/>
                </a:lnTo>
                <a:lnTo>
                  <a:pt x="1565071" y="1338522"/>
                </a:lnTo>
                <a:lnTo>
                  <a:pt x="1533279" y="1336847"/>
                </a:lnTo>
                <a:lnTo>
                  <a:pt x="1500796" y="1335026"/>
                </a:lnTo>
                <a:lnTo>
                  <a:pt x="1467851" y="1333106"/>
                </a:lnTo>
                <a:lnTo>
                  <a:pt x="1434599" y="1331120"/>
                </a:lnTo>
                <a:lnTo>
                  <a:pt x="1402553" y="1329091"/>
                </a:lnTo>
                <a:lnTo>
                  <a:pt x="1371311" y="1327032"/>
                </a:lnTo>
                <a:lnTo>
                  <a:pt x="1340606" y="1324955"/>
                </a:lnTo>
                <a:lnTo>
                  <a:pt x="1310257" y="1322864"/>
                </a:lnTo>
                <a:lnTo>
                  <a:pt x="1280148" y="1320764"/>
                </a:lnTo>
                <a:lnTo>
                  <a:pt x="1250196" y="1318659"/>
                </a:lnTo>
                <a:lnTo>
                  <a:pt x="1219646" y="1316550"/>
                </a:lnTo>
                <a:lnTo>
                  <a:pt x="1188697" y="1314439"/>
                </a:lnTo>
                <a:lnTo>
                  <a:pt x="1157481" y="1312325"/>
                </a:lnTo>
                <a:lnTo>
                  <a:pt x="1127495" y="1310211"/>
                </a:lnTo>
                <a:lnTo>
                  <a:pt x="1098334" y="1308096"/>
                </a:lnTo>
                <a:lnTo>
                  <a:pt x="1069722" y="1305980"/>
                </a:lnTo>
                <a:lnTo>
                  <a:pt x="1041473" y="1303864"/>
                </a:lnTo>
                <a:lnTo>
                  <a:pt x="1013469" y="1301748"/>
                </a:lnTo>
                <a:lnTo>
                  <a:pt x="985628" y="1299632"/>
                </a:lnTo>
                <a:lnTo>
                  <a:pt x="957894" y="1296810"/>
                </a:lnTo>
                <a:lnTo>
                  <a:pt x="930234" y="1293517"/>
                </a:lnTo>
                <a:lnTo>
                  <a:pt x="902620" y="1289911"/>
                </a:lnTo>
                <a:lnTo>
                  <a:pt x="875744" y="1286801"/>
                </a:lnTo>
                <a:lnTo>
                  <a:pt x="849363" y="1284023"/>
                </a:lnTo>
                <a:lnTo>
                  <a:pt x="823306" y="1281465"/>
                </a:lnTo>
                <a:lnTo>
                  <a:pt x="797469" y="1279054"/>
                </a:lnTo>
                <a:lnTo>
                  <a:pt x="771778" y="1276741"/>
                </a:lnTo>
                <a:lnTo>
                  <a:pt x="746183" y="1274494"/>
                </a:lnTo>
                <a:lnTo>
                  <a:pt x="721359" y="1271584"/>
                </a:lnTo>
                <a:lnTo>
                  <a:pt x="697049" y="1268234"/>
                </a:lnTo>
                <a:lnTo>
                  <a:pt x="650047" y="1261453"/>
                </a:lnTo>
                <a:lnTo>
                  <a:pt x="605638" y="1256088"/>
                </a:lnTo>
                <a:lnTo>
                  <a:pt x="562383" y="1249470"/>
                </a:lnTo>
                <a:lnTo>
                  <a:pt x="520344" y="1241825"/>
                </a:lnTo>
                <a:lnTo>
                  <a:pt x="480495" y="1233723"/>
                </a:lnTo>
                <a:lnTo>
                  <a:pt x="441617" y="1225419"/>
                </a:lnTo>
                <a:lnTo>
                  <a:pt x="404582" y="1217730"/>
                </a:lnTo>
                <a:lnTo>
                  <a:pt x="371660" y="1211961"/>
                </a:lnTo>
                <a:lnTo>
                  <a:pt x="325358" y="1201375"/>
                </a:lnTo>
                <a:lnTo>
                  <a:pt x="287101" y="1189302"/>
                </a:lnTo>
                <a:lnTo>
                  <a:pt x="255005" y="1179100"/>
                </a:lnTo>
                <a:lnTo>
                  <a:pt x="220044" y="1167511"/>
                </a:lnTo>
                <a:lnTo>
                  <a:pt x="177972" y="1149086"/>
                </a:lnTo>
                <a:lnTo>
                  <a:pt x="138883" y="1124306"/>
                </a:lnTo>
                <a:lnTo>
                  <a:pt x="131981" y="1114936"/>
                </a:lnTo>
                <a:lnTo>
                  <a:pt x="127267" y="1103715"/>
                </a:lnTo>
                <a:lnTo>
                  <a:pt x="118690" y="1056617"/>
                </a:lnTo>
                <a:lnTo>
                  <a:pt x="115720" y="1021919"/>
                </a:lnTo>
                <a:lnTo>
                  <a:pt x="110373" y="977772"/>
                </a:lnTo>
                <a:lnTo>
                  <a:pt x="106374" y="946798"/>
                </a:lnTo>
                <a:lnTo>
                  <a:pt x="102244" y="911865"/>
                </a:lnTo>
                <a:lnTo>
                  <a:pt x="99324" y="869982"/>
                </a:lnTo>
                <a:lnTo>
                  <a:pt x="98641" y="835156"/>
                </a:lnTo>
                <a:lnTo>
                  <a:pt x="97631" y="796630"/>
                </a:lnTo>
                <a:lnTo>
                  <a:pt x="94832" y="763044"/>
                </a:lnTo>
                <a:lnTo>
                  <a:pt x="92660" y="716369"/>
                </a:lnTo>
                <a:lnTo>
                  <a:pt x="92016" y="671260"/>
                </a:lnTo>
                <a:lnTo>
                  <a:pt x="88455" y="626615"/>
                </a:lnTo>
                <a:lnTo>
                  <a:pt x="86755" y="595054"/>
                </a:lnTo>
                <a:lnTo>
                  <a:pt x="86705" y="562212"/>
                </a:lnTo>
                <a:lnTo>
                  <a:pt x="89938" y="514812"/>
                </a:lnTo>
                <a:lnTo>
                  <a:pt x="91209" y="478111"/>
                </a:lnTo>
                <a:lnTo>
                  <a:pt x="91586" y="431410"/>
                </a:lnTo>
                <a:lnTo>
                  <a:pt x="92404" y="390448"/>
                </a:lnTo>
                <a:lnTo>
                  <a:pt x="95094" y="354624"/>
                </a:lnTo>
                <a:lnTo>
                  <a:pt x="96761" y="315184"/>
                </a:lnTo>
                <a:lnTo>
                  <a:pt x="97502" y="277665"/>
                </a:lnTo>
                <a:lnTo>
                  <a:pt x="98624" y="236003"/>
                </a:lnTo>
                <a:lnTo>
                  <a:pt x="103113" y="198572"/>
                </a:lnTo>
                <a:lnTo>
                  <a:pt x="109615" y="165453"/>
                </a:lnTo>
                <a:lnTo>
                  <a:pt x="119460" y="120519"/>
                </a:lnTo>
                <a:lnTo>
                  <a:pt x="142545" y="571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SMARTInkShape-5649"/>
          <p:cNvSpPr/>
          <p:nvPr>
            <p:custDataLst>
              <p:tags r:id="rId8"/>
            </p:custDataLst>
          </p:nvPr>
        </p:nvSpPr>
        <p:spPr>
          <a:xfrm>
            <a:off x="8610639" y="381000"/>
            <a:ext cx="672027" cy="836708"/>
          </a:xfrm>
          <a:custGeom>
            <a:avLst/>
            <a:gdLst/>
            <a:ahLst/>
            <a:cxnLst/>
            <a:rect l="0" t="0" r="0" b="0"/>
            <a:pathLst>
              <a:path w="672027" h="836708">
                <a:moveTo>
                  <a:pt x="387311" y="63500"/>
                </a:moveTo>
                <a:lnTo>
                  <a:pt x="387311" y="63500"/>
                </a:lnTo>
                <a:lnTo>
                  <a:pt x="387311" y="47768"/>
                </a:lnTo>
                <a:lnTo>
                  <a:pt x="383940" y="38691"/>
                </a:lnTo>
                <a:lnTo>
                  <a:pt x="378522" y="32953"/>
                </a:lnTo>
                <a:lnTo>
                  <a:pt x="351185" y="17004"/>
                </a:lnTo>
                <a:lnTo>
                  <a:pt x="305012" y="8241"/>
                </a:lnTo>
                <a:lnTo>
                  <a:pt x="290056" y="8601"/>
                </a:lnTo>
                <a:lnTo>
                  <a:pt x="247843" y="18449"/>
                </a:lnTo>
                <a:lnTo>
                  <a:pt x="201954" y="34140"/>
                </a:lnTo>
                <a:lnTo>
                  <a:pt x="155198" y="58789"/>
                </a:lnTo>
                <a:lnTo>
                  <a:pt x="108138" y="101547"/>
                </a:lnTo>
                <a:lnTo>
                  <a:pt x="71872" y="144135"/>
                </a:lnTo>
                <a:lnTo>
                  <a:pt x="47079" y="188297"/>
                </a:lnTo>
                <a:lnTo>
                  <a:pt x="30460" y="235775"/>
                </a:lnTo>
                <a:lnTo>
                  <a:pt x="19813" y="274883"/>
                </a:lnTo>
                <a:lnTo>
                  <a:pt x="12402" y="314230"/>
                </a:lnTo>
                <a:lnTo>
                  <a:pt x="6407" y="361258"/>
                </a:lnTo>
                <a:lnTo>
                  <a:pt x="1442" y="402631"/>
                </a:lnTo>
                <a:lnTo>
                  <a:pt x="156" y="450092"/>
                </a:lnTo>
                <a:lnTo>
                  <a:pt x="0" y="491518"/>
                </a:lnTo>
                <a:lnTo>
                  <a:pt x="1854" y="520285"/>
                </a:lnTo>
                <a:lnTo>
                  <a:pt x="7840" y="563946"/>
                </a:lnTo>
                <a:lnTo>
                  <a:pt x="19934" y="601168"/>
                </a:lnTo>
                <a:lnTo>
                  <a:pt x="34819" y="640103"/>
                </a:lnTo>
                <a:lnTo>
                  <a:pt x="60032" y="681988"/>
                </a:lnTo>
                <a:lnTo>
                  <a:pt x="99635" y="727931"/>
                </a:lnTo>
                <a:lnTo>
                  <a:pt x="141587" y="764775"/>
                </a:lnTo>
                <a:lnTo>
                  <a:pt x="175581" y="786537"/>
                </a:lnTo>
                <a:lnTo>
                  <a:pt x="216266" y="800975"/>
                </a:lnTo>
                <a:lnTo>
                  <a:pt x="260809" y="816312"/>
                </a:lnTo>
                <a:lnTo>
                  <a:pt x="306111" y="825358"/>
                </a:lnTo>
                <a:lnTo>
                  <a:pt x="350982" y="831701"/>
                </a:lnTo>
                <a:lnTo>
                  <a:pt x="393383" y="836707"/>
                </a:lnTo>
                <a:lnTo>
                  <a:pt x="429091" y="835876"/>
                </a:lnTo>
                <a:lnTo>
                  <a:pt x="475291" y="829274"/>
                </a:lnTo>
                <a:lnTo>
                  <a:pt x="521524" y="814063"/>
                </a:lnTo>
                <a:lnTo>
                  <a:pt x="564910" y="798019"/>
                </a:lnTo>
                <a:lnTo>
                  <a:pt x="584413" y="788743"/>
                </a:lnTo>
                <a:lnTo>
                  <a:pt x="620456" y="755296"/>
                </a:lnTo>
                <a:lnTo>
                  <a:pt x="643933" y="721713"/>
                </a:lnTo>
                <a:lnTo>
                  <a:pt x="661455" y="678469"/>
                </a:lnTo>
                <a:lnTo>
                  <a:pt x="669309" y="643803"/>
                </a:lnTo>
                <a:lnTo>
                  <a:pt x="671949" y="600135"/>
                </a:lnTo>
                <a:lnTo>
                  <a:pt x="672026" y="561170"/>
                </a:lnTo>
                <a:lnTo>
                  <a:pt x="666089" y="518241"/>
                </a:lnTo>
                <a:lnTo>
                  <a:pt x="660177" y="478109"/>
                </a:lnTo>
                <a:lnTo>
                  <a:pt x="653956" y="437995"/>
                </a:lnTo>
                <a:lnTo>
                  <a:pt x="645761" y="402591"/>
                </a:lnTo>
                <a:lnTo>
                  <a:pt x="636280" y="358940"/>
                </a:lnTo>
                <a:lnTo>
                  <a:pt x="623358" y="312140"/>
                </a:lnTo>
                <a:lnTo>
                  <a:pt x="600448" y="265563"/>
                </a:lnTo>
                <a:lnTo>
                  <a:pt x="578004" y="219234"/>
                </a:lnTo>
                <a:lnTo>
                  <a:pt x="551601" y="184589"/>
                </a:lnTo>
                <a:lnTo>
                  <a:pt x="506030" y="139726"/>
                </a:lnTo>
                <a:lnTo>
                  <a:pt x="461715" y="96272"/>
                </a:lnTo>
                <a:lnTo>
                  <a:pt x="418755" y="66505"/>
                </a:lnTo>
                <a:lnTo>
                  <a:pt x="385267" y="39027"/>
                </a:lnTo>
                <a:lnTo>
                  <a:pt x="344621" y="23919"/>
                </a:lnTo>
                <a:lnTo>
                  <a:pt x="27936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5" name="SMARTInkShape-Group1216"/>
          <p:cNvGrpSpPr/>
          <p:nvPr/>
        </p:nvGrpSpPr>
        <p:grpSpPr>
          <a:xfrm>
            <a:off x="8483600" y="2415798"/>
            <a:ext cx="3467101" cy="3845303"/>
            <a:chOff x="8483600" y="2415798"/>
            <a:chExt cx="3467101" cy="3845303"/>
          </a:xfrm>
        </p:grpSpPr>
        <p:sp>
          <p:nvSpPr>
            <p:cNvPr id="1537" name="SMARTInkShape-5650"/>
            <p:cNvSpPr/>
            <p:nvPr>
              <p:custDataLst>
                <p:tags r:id="rId203"/>
              </p:custDataLst>
            </p:nvPr>
          </p:nvSpPr>
          <p:spPr>
            <a:xfrm>
              <a:off x="10617198" y="3041650"/>
              <a:ext cx="145465" cy="206377"/>
            </a:xfrm>
            <a:custGeom>
              <a:avLst/>
              <a:gdLst/>
              <a:ahLst/>
              <a:cxnLst/>
              <a:rect l="0" t="0" r="0" b="0"/>
              <a:pathLst>
                <a:path w="145465" h="206377">
                  <a:moveTo>
                    <a:pt x="2" y="114300"/>
                  </a:moveTo>
                  <a:lnTo>
                    <a:pt x="2" y="114300"/>
                  </a:lnTo>
                  <a:lnTo>
                    <a:pt x="0" y="103365"/>
                  </a:lnTo>
                  <a:lnTo>
                    <a:pt x="1883" y="150544"/>
                  </a:lnTo>
                  <a:lnTo>
                    <a:pt x="5961" y="193482"/>
                  </a:lnTo>
                  <a:lnTo>
                    <a:pt x="6274" y="206376"/>
                  </a:lnTo>
                  <a:lnTo>
                    <a:pt x="1984" y="163060"/>
                  </a:lnTo>
                  <a:lnTo>
                    <a:pt x="589" y="126396"/>
                  </a:lnTo>
                  <a:lnTo>
                    <a:pt x="119" y="81725"/>
                  </a:lnTo>
                  <a:lnTo>
                    <a:pt x="3396" y="48520"/>
                  </a:lnTo>
                  <a:lnTo>
                    <a:pt x="6920" y="39203"/>
                  </a:lnTo>
                  <a:lnTo>
                    <a:pt x="8847" y="36719"/>
                  </a:lnTo>
                  <a:lnTo>
                    <a:pt x="11545" y="37180"/>
                  </a:lnTo>
                  <a:lnTo>
                    <a:pt x="30038" y="55330"/>
                  </a:lnTo>
                  <a:lnTo>
                    <a:pt x="61813" y="101507"/>
                  </a:lnTo>
                  <a:lnTo>
                    <a:pt x="96329" y="146261"/>
                  </a:lnTo>
                  <a:lnTo>
                    <a:pt x="108432" y="158844"/>
                  </a:lnTo>
                  <a:lnTo>
                    <a:pt x="114621" y="162340"/>
                  </a:lnTo>
                  <a:lnTo>
                    <a:pt x="127144" y="164344"/>
                  </a:lnTo>
                  <a:lnTo>
                    <a:pt x="132035" y="163185"/>
                  </a:lnTo>
                  <a:lnTo>
                    <a:pt x="139352" y="158134"/>
                  </a:lnTo>
                  <a:lnTo>
                    <a:pt x="143073" y="141778"/>
                  </a:lnTo>
                  <a:lnTo>
                    <a:pt x="145464" y="94406"/>
                  </a:lnTo>
                  <a:lnTo>
                    <a:pt x="139135" y="53529"/>
                  </a:lnTo>
                  <a:lnTo>
                    <a:pt x="122926" y="6000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5651"/>
            <p:cNvSpPr/>
            <p:nvPr>
              <p:custDataLst>
                <p:tags r:id="rId204"/>
              </p:custDataLst>
            </p:nvPr>
          </p:nvSpPr>
          <p:spPr>
            <a:xfrm>
              <a:off x="10081100" y="4629150"/>
              <a:ext cx="118392" cy="197944"/>
            </a:xfrm>
            <a:custGeom>
              <a:avLst/>
              <a:gdLst/>
              <a:ahLst/>
              <a:cxnLst/>
              <a:rect l="0" t="0" r="0" b="0"/>
              <a:pathLst>
                <a:path w="118392" h="197944">
                  <a:moveTo>
                    <a:pt x="78900" y="63500"/>
                  </a:moveTo>
                  <a:lnTo>
                    <a:pt x="78900" y="63500"/>
                  </a:lnTo>
                  <a:lnTo>
                    <a:pt x="78898" y="49194"/>
                  </a:lnTo>
                  <a:lnTo>
                    <a:pt x="77489" y="46908"/>
                  </a:lnTo>
                  <a:lnTo>
                    <a:pt x="64595" y="36028"/>
                  </a:lnTo>
                  <a:lnTo>
                    <a:pt x="61602" y="35308"/>
                  </a:lnTo>
                  <a:lnTo>
                    <a:pt x="54514" y="36388"/>
                  </a:lnTo>
                  <a:lnTo>
                    <a:pt x="42590" y="40964"/>
                  </a:lnTo>
                  <a:lnTo>
                    <a:pt x="26750" y="53530"/>
                  </a:lnTo>
                  <a:lnTo>
                    <a:pt x="15391" y="70658"/>
                  </a:lnTo>
                  <a:lnTo>
                    <a:pt x="2978" y="116785"/>
                  </a:lnTo>
                  <a:lnTo>
                    <a:pt x="0" y="133749"/>
                  </a:lnTo>
                  <a:lnTo>
                    <a:pt x="2995" y="164983"/>
                  </a:lnTo>
                  <a:lnTo>
                    <a:pt x="8947" y="181276"/>
                  </a:lnTo>
                  <a:lnTo>
                    <a:pt x="18177" y="191809"/>
                  </a:lnTo>
                  <a:lnTo>
                    <a:pt x="23602" y="195606"/>
                  </a:lnTo>
                  <a:lnTo>
                    <a:pt x="37154" y="197943"/>
                  </a:lnTo>
                  <a:lnTo>
                    <a:pt x="51172" y="195925"/>
                  </a:lnTo>
                  <a:lnTo>
                    <a:pt x="62110" y="190324"/>
                  </a:lnTo>
                  <a:lnTo>
                    <a:pt x="85694" y="164385"/>
                  </a:lnTo>
                  <a:lnTo>
                    <a:pt x="106975" y="127904"/>
                  </a:lnTo>
                  <a:lnTo>
                    <a:pt x="118391" y="86570"/>
                  </a:lnTo>
                  <a:lnTo>
                    <a:pt x="117382" y="64346"/>
                  </a:lnTo>
                  <a:lnTo>
                    <a:pt x="112231" y="44826"/>
                  </a:lnTo>
                  <a:lnTo>
                    <a:pt x="100691" y="25198"/>
                  </a:lnTo>
                  <a:lnTo>
                    <a:pt x="7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5652"/>
            <p:cNvSpPr/>
            <p:nvPr>
              <p:custDataLst>
                <p:tags r:id="rId205"/>
              </p:custDataLst>
            </p:nvPr>
          </p:nvSpPr>
          <p:spPr>
            <a:xfrm>
              <a:off x="10134600" y="3302000"/>
              <a:ext cx="29057" cy="1270001"/>
            </a:xfrm>
            <a:custGeom>
              <a:avLst/>
              <a:gdLst/>
              <a:ahLst/>
              <a:cxnLst/>
              <a:rect l="0" t="0" r="0" b="0"/>
              <a:pathLst>
                <a:path w="29057" h="1270001">
                  <a:moveTo>
                    <a:pt x="12700" y="0"/>
                  </a:moveTo>
                  <a:lnTo>
                    <a:pt x="12700" y="0"/>
                  </a:lnTo>
                  <a:lnTo>
                    <a:pt x="18167" y="5467"/>
                  </a:lnTo>
                  <a:lnTo>
                    <a:pt x="17757" y="6467"/>
                  </a:lnTo>
                  <a:lnTo>
                    <a:pt x="14513" y="11245"/>
                  </a:lnTo>
                  <a:lnTo>
                    <a:pt x="13505" y="15111"/>
                  </a:lnTo>
                  <a:lnTo>
                    <a:pt x="13564" y="33481"/>
                  </a:lnTo>
                  <a:lnTo>
                    <a:pt x="18188" y="77212"/>
                  </a:lnTo>
                  <a:lnTo>
                    <a:pt x="23244" y="122836"/>
                  </a:lnTo>
                  <a:lnTo>
                    <a:pt x="24974" y="166237"/>
                  </a:lnTo>
                  <a:lnTo>
                    <a:pt x="25316" y="209304"/>
                  </a:lnTo>
                  <a:lnTo>
                    <a:pt x="25375" y="250948"/>
                  </a:lnTo>
                  <a:lnTo>
                    <a:pt x="26098" y="296880"/>
                  </a:lnTo>
                  <a:lnTo>
                    <a:pt x="29056" y="341337"/>
                  </a:lnTo>
                  <a:lnTo>
                    <a:pt x="26796" y="388141"/>
                  </a:lnTo>
                  <a:lnTo>
                    <a:pt x="25108" y="428115"/>
                  </a:lnTo>
                  <a:lnTo>
                    <a:pt x="21156" y="475393"/>
                  </a:lnTo>
                  <a:lnTo>
                    <a:pt x="19674" y="513077"/>
                  </a:lnTo>
                  <a:lnTo>
                    <a:pt x="19328" y="547886"/>
                  </a:lnTo>
                  <a:lnTo>
                    <a:pt x="17292" y="586875"/>
                  </a:lnTo>
                  <a:lnTo>
                    <a:pt x="14741" y="624194"/>
                  </a:lnTo>
                  <a:lnTo>
                    <a:pt x="12598" y="667860"/>
                  </a:lnTo>
                  <a:lnTo>
                    <a:pt x="9597" y="701815"/>
                  </a:lnTo>
                  <a:lnTo>
                    <a:pt x="7793" y="738073"/>
                  </a:lnTo>
                  <a:lnTo>
                    <a:pt x="6286" y="776060"/>
                  </a:lnTo>
                  <a:lnTo>
                    <a:pt x="3264" y="816462"/>
                  </a:lnTo>
                  <a:lnTo>
                    <a:pt x="965" y="858648"/>
                  </a:lnTo>
                  <a:lnTo>
                    <a:pt x="288" y="905877"/>
                  </a:lnTo>
                  <a:lnTo>
                    <a:pt x="126" y="941656"/>
                  </a:lnTo>
                  <a:lnTo>
                    <a:pt x="40" y="988093"/>
                  </a:lnTo>
                  <a:lnTo>
                    <a:pt x="10" y="1027251"/>
                  </a:lnTo>
                  <a:lnTo>
                    <a:pt x="4" y="1067076"/>
                  </a:lnTo>
                  <a:lnTo>
                    <a:pt x="2" y="1102396"/>
                  </a:lnTo>
                  <a:lnTo>
                    <a:pt x="0" y="1142258"/>
                  </a:lnTo>
                  <a:lnTo>
                    <a:pt x="0" y="1183540"/>
                  </a:lnTo>
                  <a:lnTo>
                    <a:pt x="5467" y="1228578"/>
                  </a:lnTo>
                  <a:lnTo>
                    <a:pt x="6881" y="1246505"/>
                  </a:lnTo>
                  <a:lnTo>
                    <a:pt x="11795" y="1255739"/>
                  </a:lnTo>
                  <a:lnTo>
                    <a:pt x="11391" y="1256259"/>
                  </a:lnTo>
                  <a:lnTo>
                    <a:pt x="9061" y="1256837"/>
                  </a:lnTo>
                  <a:lnTo>
                    <a:pt x="8158" y="1256286"/>
                  </a:lnTo>
                  <a:lnTo>
                    <a:pt x="7555" y="1255213"/>
                  </a:lnTo>
                  <a:lnTo>
                    <a:pt x="6421" y="1251199"/>
                  </a:lnTo>
                  <a:lnTo>
                    <a:pt x="6348" y="1244624"/>
                  </a:lnTo>
                  <a:lnTo>
                    <a:pt x="9720" y="1247978"/>
                  </a:lnTo>
                  <a:lnTo>
                    <a:pt x="11376" y="1253392"/>
                  </a:lnTo>
                  <a:lnTo>
                    <a:pt x="12818" y="1259796"/>
                  </a:lnTo>
                  <a:lnTo>
                    <a:pt x="19050" y="1270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5653"/>
            <p:cNvSpPr/>
            <p:nvPr>
              <p:custDataLst>
                <p:tags r:id="rId206"/>
              </p:custDataLst>
            </p:nvPr>
          </p:nvSpPr>
          <p:spPr>
            <a:xfrm>
              <a:off x="8750300" y="3314833"/>
              <a:ext cx="3136901" cy="1142868"/>
            </a:xfrm>
            <a:custGeom>
              <a:avLst/>
              <a:gdLst/>
              <a:ahLst/>
              <a:cxnLst/>
              <a:rect l="0" t="0" r="0" b="0"/>
              <a:pathLst>
                <a:path w="3136901" h="1142868">
                  <a:moveTo>
                    <a:pt x="0" y="1073017"/>
                  </a:moveTo>
                  <a:lnTo>
                    <a:pt x="0" y="1073017"/>
                  </a:lnTo>
                  <a:lnTo>
                    <a:pt x="47399" y="1071135"/>
                  </a:lnTo>
                  <a:lnTo>
                    <a:pt x="71899" y="1067991"/>
                  </a:lnTo>
                  <a:lnTo>
                    <a:pt x="117684" y="1066929"/>
                  </a:lnTo>
                  <a:lnTo>
                    <a:pt x="160143" y="1063373"/>
                  </a:lnTo>
                  <a:lnTo>
                    <a:pt x="205101" y="1061224"/>
                  </a:lnTo>
                  <a:lnTo>
                    <a:pt x="251448" y="1056132"/>
                  </a:lnTo>
                  <a:lnTo>
                    <a:pt x="292441" y="1053903"/>
                  </a:lnTo>
                  <a:lnTo>
                    <a:pt x="337200" y="1049087"/>
                  </a:lnTo>
                  <a:lnTo>
                    <a:pt x="372412" y="1042486"/>
                  </a:lnTo>
                  <a:lnTo>
                    <a:pt x="416633" y="1031907"/>
                  </a:lnTo>
                  <a:lnTo>
                    <a:pt x="461330" y="1019837"/>
                  </a:lnTo>
                  <a:lnTo>
                    <a:pt x="503031" y="1008027"/>
                  </a:lnTo>
                  <a:lnTo>
                    <a:pt x="543158" y="993596"/>
                  </a:lnTo>
                  <a:lnTo>
                    <a:pt x="587852" y="970781"/>
                  </a:lnTo>
                  <a:lnTo>
                    <a:pt x="626197" y="942728"/>
                  </a:lnTo>
                  <a:lnTo>
                    <a:pt x="661227" y="907615"/>
                  </a:lnTo>
                  <a:lnTo>
                    <a:pt x="695630" y="864011"/>
                  </a:lnTo>
                  <a:lnTo>
                    <a:pt x="718262" y="835326"/>
                  </a:lnTo>
                  <a:lnTo>
                    <a:pt x="738205" y="793703"/>
                  </a:lnTo>
                  <a:lnTo>
                    <a:pt x="763491" y="748734"/>
                  </a:lnTo>
                  <a:lnTo>
                    <a:pt x="782808" y="705259"/>
                  </a:lnTo>
                  <a:lnTo>
                    <a:pt x="804302" y="659894"/>
                  </a:lnTo>
                  <a:lnTo>
                    <a:pt x="826331" y="614489"/>
                  </a:lnTo>
                  <a:lnTo>
                    <a:pt x="844321" y="574868"/>
                  </a:lnTo>
                  <a:lnTo>
                    <a:pt x="859063" y="539870"/>
                  </a:lnTo>
                  <a:lnTo>
                    <a:pt x="873466" y="501592"/>
                  </a:lnTo>
                  <a:lnTo>
                    <a:pt x="891680" y="459460"/>
                  </a:lnTo>
                  <a:lnTo>
                    <a:pt x="914929" y="411835"/>
                  </a:lnTo>
                  <a:lnTo>
                    <a:pt x="938197" y="366470"/>
                  </a:lnTo>
                  <a:lnTo>
                    <a:pt x="964674" y="322128"/>
                  </a:lnTo>
                  <a:lnTo>
                    <a:pt x="983755" y="282716"/>
                  </a:lnTo>
                  <a:lnTo>
                    <a:pt x="1008539" y="237919"/>
                  </a:lnTo>
                  <a:lnTo>
                    <a:pt x="1040103" y="197700"/>
                  </a:lnTo>
                  <a:lnTo>
                    <a:pt x="1075727" y="150962"/>
                  </a:lnTo>
                  <a:lnTo>
                    <a:pt x="1118587" y="103989"/>
                  </a:lnTo>
                  <a:lnTo>
                    <a:pt x="1159870" y="72316"/>
                  </a:lnTo>
                  <a:lnTo>
                    <a:pt x="1199223" y="49926"/>
                  </a:lnTo>
                  <a:lnTo>
                    <a:pt x="1239858" y="33279"/>
                  </a:lnTo>
                  <a:lnTo>
                    <a:pt x="1279413" y="21291"/>
                  </a:lnTo>
                  <a:lnTo>
                    <a:pt x="1319120" y="11390"/>
                  </a:lnTo>
                  <a:lnTo>
                    <a:pt x="1360990" y="3281"/>
                  </a:lnTo>
                  <a:lnTo>
                    <a:pt x="1397619" y="879"/>
                  </a:lnTo>
                  <a:lnTo>
                    <a:pt x="1443127" y="0"/>
                  </a:lnTo>
                  <a:lnTo>
                    <a:pt x="1485605" y="1775"/>
                  </a:lnTo>
                  <a:lnTo>
                    <a:pt x="1528176" y="12081"/>
                  </a:lnTo>
                  <a:lnTo>
                    <a:pt x="1572973" y="26806"/>
                  </a:lnTo>
                  <a:lnTo>
                    <a:pt x="1618748" y="42273"/>
                  </a:lnTo>
                  <a:lnTo>
                    <a:pt x="1665053" y="64910"/>
                  </a:lnTo>
                  <a:lnTo>
                    <a:pt x="1711082" y="99506"/>
                  </a:lnTo>
                  <a:lnTo>
                    <a:pt x="1754396" y="141491"/>
                  </a:lnTo>
                  <a:lnTo>
                    <a:pt x="1787485" y="185399"/>
                  </a:lnTo>
                  <a:lnTo>
                    <a:pt x="1815439" y="221240"/>
                  </a:lnTo>
                  <a:lnTo>
                    <a:pt x="1839109" y="259644"/>
                  </a:lnTo>
                  <a:lnTo>
                    <a:pt x="1859842" y="297441"/>
                  </a:lnTo>
                  <a:lnTo>
                    <a:pt x="1887690" y="344057"/>
                  </a:lnTo>
                  <a:lnTo>
                    <a:pt x="1910048" y="383709"/>
                  </a:lnTo>
                  <a:lnTo>
                    <a:pt x="1942440" y="430438"/>
                  </a:lnTo>
                  <a:lnTo>
                    <a:pt x="1971741" y="472033"/>
                  </a:lnTo>
                  <a:lnTo>
                    <a:pt x="2002589" y="518898"/>
                  </a:lnTo>
                  <a:lnTo>
                    <a:pt x="2032243" y="564313"/>
                  </a:lnTo>
                  <a:lnTo>
                    <a:pt x="2061778" y="610158"/>
                  </a:lnTo>
                  <a:lnTo>
                    <a:pt x="2090214" y="652335"/>
                  </a:lnTo>
                  <a:lnTo>
                    <a:pt x="2128195" y="698274"/>
                  </a:lnTo>
                  <a:lnTo>
                    <a:pt x="2157202" y="737546"/>
                  </a:lnTo>
                  <a:lnTo>
                    <a:pt x="2190512" y="779247"/>
                  </a:lnTo>
                  <a:lnTo>
                    <a:pt x="2226949" y="820490"/>
                  </a:lnTo>
                  <a:lnTo>
                    <a:pt x="2270416" y="859577"/>
                  </a:lnTo>
                  <a:lnTo>
                    <a:pt x="2316711" y="894841"/>
                  </a:lnTo>
                  <a:lnTo>
                    <a:pt x="2356665" y="927050"/>
                  </a:lnTo>
                  <a:lnTo>
                    <a:pt x="2399442" y="955762"/>
                  </a:lnTo>
                  <a:lnTo>
                    <a:pt x="2445751" y="984496"/>
                  </a:lnTo>
                  <a:lnTo>
                    <a:pt x="2485576" y="1004298"/>
                  </a:lnTo>
                  <a:lnTo>
                    <a:pt x="2518634" y="1019427"/>
                  </a:lnTo>
                  <a:lnTo>
                    <a:pt x="2559462" y="1037069"/>
                  </a:lnTo>
                  <a:lnTo>
                    <a:pt x="2597272" y="1047862"/>
                  </a:lnTo>
                  <a:lnTo>
                    <a:pt x="2643612" y="1062900"/>
                  </a:lnTo>
                  <a:lnTo>
                    <a:pt x="2680295" y="1074567"/>
                  </a:lnTo>
                  <a:lnTo>
                    <a:pt x="2718683" y="1083511"/>
                  </a:lnTo>
                  <a:lnTo>
                    <a:pt x="2760318" y="1094079"/>
                  </a:lnTo>
                  <a:lnTo>
                    <a:pt x="2799776" y="1101992"/>
                  </a:lnTo>
                  <a:lnTo>
                    <a:pt x="2841807" y="1109511"/>
                  </a:lnTo>
                  <a:lnTo>
                    <a:pt x="2880627" y="1116517"/>
                  </a:lnTo>
                  <a:lnTo>
                    <a:pt x="2914347" y="1122455"/>
                  </a:lnTo>
                  <a:lnTo>
                    <a:pt x="2945560" y="1128150"/>
                  </a:lnTo>
                  <a:lnTo>
                    <a:pt x="2980597" y="1135386"/>
                  </a:lnTo>
                  <a:lnTo>
                    <a:pt x="3015456" y="1139542"/>
                  </a:lnTo>
                  <a:lnTo>
                    <a:pt x="3049058" y="1141389"/>
                  </a:lnTo>
                  <a:lnTo>
                    <a:pt x="3092214" y="1142429"/>
                  </a:lnTo>
                  <a:lnTo>
                    <a:pt x="3136900" y="1142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5654"/>
            <p:cNvSpPr/>
            <p:nvPr>
              <p:custDataLst>
                <p:tags r:id="rId207"/>
              </p:custDataLst>
            </p:nvPr>
          </p:nvSpPr>
          <p:spPr>
            <a:xfrm>
              <a:off x="8725783" y="4521200"/>
              <a:ext cx="3224918" cy="44450"/>
            </a:xfrm>
            <a:custGeom>
              <a:avLst/>
              <a:gdLst/>
              <a:ahLst/>
              <a:cxnLst/>
              <a:rect l="0" t="0" r="0" b="0"/>
              <a:pathLst>
                <a:path w="3224918" h="44450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0" y="5761"/>
                  </a:lnTo>
                  <a:lnTo>
                    <a:pt x="46775" y="12815"/>
                  </a:lnTo>
                  <a:lnTo>
                    <a:pt x="91785" y="17609"/>
                  </a:lnTo>
                  <a:lnTo>
                    <a:pt x="135464" y="18623"/>
                  </a:lnTo>
                  <a:lnTo>
                    <a:pt x="178511" y="18923"/>
                  </a:lnTo>
                  <a:lnTo>
                    <a:pt x="215491" y="19012"/>
                  </a:lnTo>
                  <a:lnTo>
                    <a:pt x="253257" y="19039"/>
                  </a:lnTo>
                  <a:lnTo>
                    <a:pt x="293142" y="19047"/>
                  </a:lnTo>
                  <a:lnTo>
                    <a:pt x="338119" y="19049"/>
                  </a:lnTo>
                  <a:lnTo>
                    <a:pt x="370623" y="19050"/>
                  </a:lnTo>
                  <a:lnTo>
                    <a:pt x="403885" y="19050"/>
                  </a:lnTo>
                  <a:lnTo>
                    <a:pt x="439365" y="19050"/>
                  </a:lnTo>
                  <a:lnTo>
                    <a:pt x="477004" y="19050"/>
                  </a:lnTo>
                  <a:lnTo>
                    <a:pt x="517252" y="19050"/>
                  </a:lnTo>
                  <a:lnTo>
                    <a:pt x="556778" y="19050"/>
                  </a:lnTo>
                  <a:lnTo>
                    <a:pt x="596920" y="18344"/>
                  </a:lnTo>
                  <a:lnTo>
                    <a:pt x="640634" y="15679"/>
                  </a:lnTo>
                  <a:lnTo>
                    <a:pt x="685932" y="14024"/>
                  </a:lnTo>
                  <a:lnTo>
                    <a:pt x="732639" y="13288"/>
                  </a:lnTo>
                  <a:lnTo>
                    <a:pt x="756947" y="13092"/>
                  </a:lnTo>
                  <a:lnTo>
                    <a:pt x="781621" y="12962"/>
                  </a:lnTo>
                  <a:lnTo>
                    <a:pt x="806537" y="12169"/>
                  </a:lnTo>
                  <a:lnTo>
                    <a:pt x="831613" y="10935"/>
                  </a:lnTo>
                  <a:lnTo>
                    <a:pt x="856798" y="9406"/>
                  </a:lnTo>
                  <a:lnTo>
                    <a:pt x="882762" y="8387"/>
                  </a:lnTo>
                  <a:lnTo>
                    <a:pt x="909241" y="7708"/>
                  </a:lnTo>
                  <a:lnTo>
                    <a:pt x="936067" y="7257"/>
                  </a:lnTo>
                  <a:lnTo>
                    <a:pt x="963827" y="6953"/>
                  </a:lnTo>
                  <a:lnTo>
                    <a:pt x="992212" y="6753"/>
                  </a:lnTo>
                  <a:lnTo>
                    <a:pt x="1021014" y="6618"/>
                  </a:lnTo>
                  <a:lnTo>
                    <a:pt x="1050801" y="5824"/>
                  </a:lnTo>
                  <a:lnTo>
                    <a:pt x="1081238" y="4588"/>
                  </a:lnTo>
                  <a:lnTo>
                    <a:pt x="1112113" y="3058"/>
                  </a:lnTo>
                  <a:lnTo>
                    <a:pt x="1142576" y="2039"/>
                  </a:lnTo>
                  <a:lnTo>
                    <a:pt x="1172761" y="1360"/>
                  </a:lnTo>
                  <a:lnTo>
                    <a:pt x="1202762" y="907"/>
                  </a:lnTo>
                  <a:lnTo>
                    <a:pt x="1233349" y="603"/>
                  </a:lnTo>
                  <a:lnTo>
                    <a:pt x="1264321" y="403"/>
                  </a:lnTo>
                  <a:lnTo>
                    <a:pt x="1295553" y="269"/>
                  </a:lnTo>
                  <a:lnTo>
                    <a:pt x="1328367" y="179"/>
                  </a:lnTo>
                  <a:lnTo>
                    <a:pt x="1362241" y="119"/>
                  </a:lnTo>
                  <a:lnTo>
                    <a:pt x="1396815" y="79"/>
                  </a:lnTo>
                  <a:lnTo>
                    <a:pt x="1431156" y="758"/>
                  </a:lnTo>
                  <a:lnTo>
                    <a:pt x="1465338" y="1917"/>
                  </a:lnTo>
                  <a:lnTo>
                    <a:pt x="1499414" y="3395"/>
                  </a:lnTo>
                  <a:lnTo>
                    <a:pt x="1533421" y="4380"/>
                  </a:lnTo>
                  <a:lnTo>
                    <a:pt x="1567379" y="5037"/>
                  </a:lnTo>
                  <a:lnTo>
                    <a:pt x="1601310" y="5474"/>
                  </a:lnTo>
                  <a:lnTo>
                    <a:pt x="1635218" y="6471"/>
                  </a:lnTo>
                  <a:lnTo>
                    <a:pt x="1669114" y="7843"/>
                  </a:lnTo>
                  <a:lnTo>
                    <a:pt x="1702997" y="9461"/>
                  </a:lnTo>
                  <a:lnTo>
                    <a:pt x="1737581" y="10541"/>
                  </a:lnTo>
                  <a:lnTo>
                    <a:pt x="1772631" y="11261"/>
                  </a:lnTo>
                  <a:lnTo>
                    <a:pt x="1807993" y="11740"/>
                  </a:lnTo>
                  <a:lnTo>
                    <a:pt x="1842151" y="12766"/>
                  </a:lnTo>
                  <a:lnTo>
                    <a:pt x="1875507" y="14155"/>
                  </a:lnTo>
                  <a:lnTo>
                    <a:pt x="1908327" y="15787"/>
                  </a:lnTo>
                  <a:lnTo>
                    <a:pt x="1942201" y="16875"/>
                  </a:lnTo>
                  <a:lnTo>
                    <a:pt x="1976778" y="17599"/>
                  </a:lnTo>
                  <a:lnTo>
                    <a:pt x="2011825" y="18083"/>
                  </a:lnTo>
                  <a:lnTo>
                    <a:pt x="2045773" y="19110"/>
                  </a:lnTo>
                  <a:lnTo>
                    <a:pt x="2078986" y="20501"/>
                  </a:lnTo>
                  <a:lnTo>
                    <a:pt x="2111714" y="22134"/>
                  </a:lnTo>
                  <a:lnTo>
                    <a:pt x="2144112" y="23223"/>
                  </a:lnTo>
                  <a:lnTo>
                    <a:pt x="2176299" y="23948"/>
                  </a:lnTo>
                  <a:lnTo>
                    <a:pt x="2208338" y="24431"/>
                  </a:lnTo>
                  <a:lnTo>
                    <a:pt x="2240280" y="25460"/>
                  </a:lnTo>
                  <a:lnTo>
                    <a:pt x="2272160" y="26851"/>
                  </a:lnTo>
                  <a:lnTo>
                    <a:pt x="2303996" y="28484"/>
                  </a:lnTo>
                  <a:lnTo>
                    <a:pt x="2335803" y="29573"/>
                  </a:lnTo>
                  <a:lnTo>
                    <a:pt x="2367590" y="30298"/>
                  </a:lnTo>
                  <a:lnTo>
                    <a:pt x="2399365" y="30781"/>
                  </a:lnTo>
                  <a:lnTo>
                    <a:pt x="2431134" y="31810"/>
                  </a:lnTo>
                  <a:lnTo>
                    <a:pt x="2462895" y="33201"/>
                  </a:lnTo>
                  <a:lnTo>
                    <a:pt x="2494652" y="34834"/>
                  </a:lnTo>
                  <a:lnTo>
                    <a:pt x="2524996" y="35923"/>
                  </a:lnTo>
                  <a:lnTo>
                    <a:pt x="2554399" y="36649"/>
                  </a:lnTo>
                  <a:lnTo>
                    <a:pt x="2583172" y="37131"/>
                  </a:lnTo>
                  <a:lnTo>
                    <a:pt x="2610819" y="38160"/>
                  </a:lnTo>
                  <a:lnTo>
                    <a:pt x="2637719" y="39551"/>
                  </a:lnTo>
                  <a:lnTo>
                    <a:pt x="2664118" y="41184"/>
                  </a:lnTo>
                  <a:lnTo>
                    <a:pt x="2690186" y="42273"/>
                  </a:lnTo>
                  <a:lnTo>
                    <a:pt x="2716028" y="42998"/>
                  </a:lnTo>
                  <a:lnTo>
                    <a:pt x="2741725" y="43481"/>
                  </a:lnTo>
                  <a:lnTo>
                    <a:pt x="2766616" y="43805"/>
                  </a:lnTo>
                  <a:lnTo>
                    <a:pt x="2790974" y="44020"/>
                  </a:lnTo>
                  <a:lnTo>
                    <a:pt x="2837319" y="44259"/>
                  </a:lnTo>
                  <a:lnTo>
                    <a:pt x="2879085" y="44365"/>
                  </a:lnTo>
                  <a:lnTo>
                    <a:pt x="2918813" y="44412"/>
                  </a:lnTo>
                  <a:lnTo>
                    <a:pt x="2956933" y="44433"/>
                  </a:lnTo>
                  <a:lnTo>
                    <a:pt x="2992690" y="44443"/>
                  </a:lnTo>
                  <a:lnTo>
                    <a:pt x="3037811" y="44448"/>
                  </a:lnTo>
                  <a:lnTo>
                    <a:pt x="3077990" y="44449"/>
                  </a:lnTo>
                  <a:lnTo>
                    <a:pt x="3109522" y="42568"/>
                  </a:lnTo>
                  <a:lnTo>
                    <a:pt x="3142586" y="39381"/>
                  </a:lnTo>
                  <a:lnTo>
                    <a:pt x="3182175" y="34324"/>
                  </a:lnTo>
                  <a:lnTo>
                    <a:pt x="322491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5655"/>
            <p:cNvSpPr/>
            <p:nvPr>
              <p:custDataLst>
                <p:tags r:id="rId208"/>
              </p:custDataLst>
            </p:nvPr>
          </p:nvSpPr>
          <p:spPr>
            <a:xfrm>
              <a:off x="11201400" y="3015560"/>
              <a:ext cx="74755" cy="248341"/>
            </a:xfrm>
            <a:custGeom>
              <a:avLst/>
              <a:gdLst/>
              <a:ahLst/>
              <a:cxnLst/>
              <a:rect l="0" t="0" r="0" b="0"/>
              <a:pathLst>
                <a:path w="74755" h="248341">
                  <a:moveTo>
                    <a:pt x="0" y="19740"/>
                  </a:moveTo>
                  <a:lnTo>
                    <a:pt x="0" y="19740"/>
                  </a:lnTo>
                  <a:lnTo>
                    <a:pt x="8837" y="2063"/>
                  </a:lnTo>
                  <a:lnTo>
                    <a:pt x="12243" y="194"/>
                  </a:lnTo>
                  <a:lnTo>
                    <a:pt x="21668" y="0"/>
                  </a:lnTo>
                  <a:lnTo>
                    <a:pt x="26439" y="3052"/>
                  </a:lnTo>
                  <a:lnTo>
                    <a:pt x="40602" y="22243"/>
                  </a:lnTo>
                  <a:lnTo>
                    <a:pt x="60232" y="62176"/>
                  </a:lnTo>
                  <a:lnTo>
                    <a:pt x="71322" y="107771"/>
                  </a:lnTo>
                  <a:lnTo>
                    <a:pt x="74754" y="153225"/>
                  </a:lnTo>
                  <a:lnTo>
                    <a:pt x="65660" y="195699"/>
                  </a:lnTo>
                  <a:lnTo>
                    <a:pt x="38100" y="248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5656"/>
            <p:cNvSpPr/>
            <p:nvPr>
              <p:custDataLst>
                <p:tags r:id="rId209"/>
              </p:custDataLst>
            </p:nvPr>
          </p:nvSpPr>
          <p:spPr>
            <a:xfrm>
              <a:off x="11156950" y="3067933"/>
              <a:ext cx="1" cy="62618"/>
            </a:xfrm>
            <a:custGeom>
              <a:avLst/>
              <a:gdLst/>
              <a:ahLst/>
              <a:cxnLst/>
              <a:rect l="0" t="0" r="0" b="0"/>
              <a:pathLst>
                <a:path w="1" h="62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62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5657"/>
            <p:cNvSpPr/>
            <p:nvPr>
              <p:custDataLst>
                <p:tags r:id="rId210"/>
              </p:custDataLst>
            </p:nvPr>
          </p:nvSpPr>
          <p:spPr>
            <a:xfrm>
              <a:off x="11074400" y="31750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7987" y="6907"/>
                  </a:lnTo>
                  <a:lnTo>
                    <a:pt x="10793" y="1771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5658"/>
            <p:cNvSpPr/>
            <p:nvPr>
              <p:custDataLst>
                <p:tags r:id="rId211"/>
              </p:custDataLst>
            </p:nvPr>
          </p:nvSpPr>
          <p:spPr>
            <a:xfrm>
              <a:off x="10948618" y="3078200"/>
              <a:ext cx="54117" cy="92288"/>
            </a:xfrm>
            <a:custGeom>
              <a:avLst/>
              <a:gdLst/>
              <a:ahLst/>
              <a:cxnLst/>
              <a:rect l="0" t="0" r="0" b="0"/>
              <a:pathLst>
                <a:path w="54117" h="92288">
                  <a:moveTo>
                    <a:pt x="5132" y="52350"/>
                  </a:moveTo>
                  <a:lnTo>
                    <a:pt x="5132" y="52350"/>
                  </a:lnTo>
                  <a:lnTo>
                    <a:pt x="5132" y="45608"/>
                  </a:lnTo>
                  <a:lnTo>
                    <a:pt x="16656" y="8916"/>
                  </a:lnTo>
                  <a:lnTo>
                    <a:pt x="17309" y="1766"/>
                  </a:lnTo>
                  <a:lnTo>
                    <a:pt x="16778" y="283"/>
                  </a:lnTo>
                  <a:lnTo>
                    <a:pt x="15717" y="0"/>
                  </a:lnTo>
                  <a:lnTo>
                    <a:pt x="14306" y="517"/>
                  </a:lnTo>
                  <a:lnTo>
                    <a:pt x="8946" y="7986"/>
                  </a:lnTo>
                  <a:lnTo>
                    <a:pt x="2891" y="22507"/>
                  </a:lnTo>
                  <a:lnTo>
                    <a:pt x="0" y="43586"/>
                  </a:lnTo>
                  <a:lnTo>
                    <a:pt x="4356" y="80517"/>
                  </a:lnTo>
                  <a:lnTo>
                    <a:pt x="6732" y="84534"/>
                  </a:lnTo>
                  <a:lnTo>
                    <a:pt x="15014" y="90877"/>
                  </a:lnTo>
                  <a:lnTo>
                    <a:pt x="18777" y="92146"/>
                  </a:lnTo>
                  <a:lnTo>
                    <a:pt x="21990" y="92287"/>
                  </a:lnTo>
                  <a:lnTo>
                    <a:pt x="24837" y="91674"/>
                  </a:lnTo>
                  <a:lnTo>
                    <a:pt x="38957" y="80700"/>
                  </a:lnTo>
                  <a:lnTo>
                    <a:pt x="46742" y="66126"/>
                  </a:lnTo>
                  <a:lnTo>
                    <a:pt x="54116" y="38138"/>
                  </a:lnTo>
                  <a:lnTo>
                    <a:pt x="51362" y="26278"/>
                  </a:lnTo>
                  <a:lnTo>
                    <a:pt x="48649" y="20152"/>
                  </a:lnTo>
                  <a:lnTo>
                    <a:pt x="45434" y="16068"/>
                  </a:lnTo>
                  <a:lnTo>
                    <a:pt x="38095" y="11530"/>
                  </a:lnTo>
                  <a:lnTo>
                    <a:pt x="35574" y="11731"/>
                  </a:lnTo>
                  <a:lnTo>
                    <a:pt x="30532" y="20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5659"/>
            <p:cNvSpPr/>
            <p:nvPr>
              <p:custDataLst>
                <p:tags r:id="rId212"/>
              </p:custDataLst>
            </p:nvPr>
          </p:nvSpPr>
          <p:spPr>
            <a:xfrm>
              <a:off x="10829251" y="3026229"/>
              <a:ext cx="72817" cy="174172"/>
            </a:xfrm>
            <a:custGeom>
              <a:avLst/>
              <a:gdLst/>
              <a:ahLst/>
              <a:cxnLst/>
              <a:rect l="0" t="0" r="0" b="0"/>
              <a:pathLst>
                <a:path w="72817" h="174172">
                  <a:moveTo>
                    <a:pt x="67349" y="21771"/>
                  </a:moveTo>
                  <a:lnTo>
                    <a:pt x="67349" y="21771"/>
                  </a:lnTo>
                  <a:lnTo>
                    <a:pt x="70719" y="21771"/>
                  </a:lnTo>
                  <a:lnTo>
                    <a:pt x="71712" y="20359"/>
                  </a:lnTo>
                  <a:lnTo>
                    <a:pt x="72816" y="15029"/>
                  </a:lnTo>
                  <a:lnTo>
                    <a:pt x="70993" y="12337"/>
                  </a:lnTo>
                  <a:lnTo>
                    <a:pt x="53848" y="756"/>
                  </a:lnTo>
                  <a:lnTo>
                    <a:pt x="50588" y="0"/>
                  </a:lnTo>
                  <a:lnTo>
                    <a:pt x="43202" y="1041"/>
                  </a:lnTo>
                  <a:lnTo>
                    <a:pt x="31109" y="8965"/>
                  </a:lnTo>
                  <a:lnTo>
                    <a:pt x="18590" y="26992"/>
                  </a:lnTo>
                  <a:lnTo>
                    <a:pt x="3127" y="71460"/>
                  </a:lnTo>
                  <a:lnTo>
                    <a:pt x="0" y="91362"/>
                  </a:lnTo>
                  <a:lnTo>
                    <a:pt x="4981" y="128547"/>
                  </a:lnTo>
                  <a:lnTo>
                    <a:pt x="15393" y="153989"/>
                  </a:lnTo>
                  <a:lnTo>
                    <a:pt x="35599" y="174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SMARTInkShape-5660"/>
            <p:cNvSpPr/>
            <p:nvPr>
              <p:custDataLst>
                <p:tags r:id="rId213"/>
              </p:custDataLst>
            </p:nvPr>
          </p:nvSpPr>
          <p:spPr>
            <a:xfrm>
              <a:off x="8548739" y="2415798"/>
              <a:ext cx="118932" cy="3845303"/>
            </a:xfrm>
            <a:custGeom>
              <a:avLst/>
              <a:gdLst/>
              <a:ahLst/>
              <a:cxnLst/>
              <a:rect l="0" t="0" r="0" b="0"/>
              <a:pathLst>
                <a:path w="118932" h="3845303">
                  <a:moveTo>
                    <a:pt x="36461" y="28952"/>
                  </a:moveTo>
                  <a:lnTo>
                    <a:pt x="36461" y="28952"/>
                  </a:lnTo>
                  <a:lnTo>
                    <a:pt x="13317" y="341"/>
                  </a:lnTo>
                  <a:lnTo>
                    <a:pt x="9742" y="0"/>
                  </a:lnTo>
                  <a:lnTo>
                    <a:pt x="6654" y="2595"/>
                  </a:lnTo>
                  <a:lnTo>
                    <a:pt x="3889" y="7147"/>
                  </a:lnTo>
                  <a:lnTo>
                    <a:pt x="0" y="33780"/>
                  </a:lnTo>
                  <a:lnTo>
                    <a:pt x="2852" y="64024"/>
                  </a:lnTo>
                  <a:lnTo>
                    <a:pt x="8118" y="98867"/>
                  </a:lnTo>
                  <a:lnTo>
                    <a:pt x="15050" y="146250"/>
                  </a:lnTo>
                  <a:lnTo>
                    <a:pt x="21571" y="192981"/>
                  </a:lnTo>
                  <a:lnTo>
                    <a:pt x="25846" y="228148"/>
                  </a:lnTo>
                  <a:lnTo>
                    <a:pt x="30096" y="264945"/>
                  </a:lnTo>
                  <a:lnTo>
                    <a:pt x="34337" y="303877"/>
                  </a:lnTo>
                  <a:lnTo>
                    <a:pt x="38574" y="347050"/>
                  </a:lnTo>
                  <a:lnTo>
                    <a:pt x="42809" y="392109"/>
                  </a:lnTo>
                  <a:lnTo>
                    <a:pt x="47749" y="439416"/>
                  </a:lnTo>
                  <a:lnTo>
                    <a:pt x="51042" y="464873"/>
                  </a:lnTo>
                  <a:lnTo>
                    <a:pt x="54647" y="491016"/>
                  </a:lnTo>
                  <a:lnTo>
                    <a:pt x="57758" y="517617"/>
                  </a:lnTo>
                  <a:lnTo>
                    <a:pt x="60537" y="544523"/>
                  </a:lnTo>
                  <a:lnTo>
                    <a:pt x="63095" y="571632"/>
                  </a:lnTo>
                  <a:lnTo>
                    <a:pt x="64800" y="600289"/>
                  </a:lnTo>
                  <a:lnTo>
                    <a:pt x="65937" y="629977"/>
                  </a:lnTo>
                  <a:lnTo>
                    <a:pt x="66695" y="660351"/>
                  </a:lnTo>
                  <a:lnTo>
                    <a:pt x="67906" y="691185"/>
                  </a:lnTo>
                  <a:lnTo>
                    <a:pt x="69419" y="722324"/>
                  </a:lnTo>
                  <a:lnTo>
                    <a:pt x="71133" y="753667"/>
                  </a:lnTo>
                  <a:lnTo>
                    <a:pt x="72980" y="785145"/>
                  </a:lnTo>
                  <a:lnTo>
                    <a:pt x="74918" y="816714"/>
                  </a:lnTo>
                  <a:lnTo>
                    <a:pt x="76916" y="848343"/>
                  </a:lnTo>
                  <a:lnTo>
                    <a:pt x="78953" y="881424"/>
                  </a:lnTo>
                  <a:lnTo>
                    <a:pt x="81016" y="915472"/>
                  </a:lnTo>
                  <a:lnTo>
                    <a:pt x="83098" y="950165"/>
                  </a:lnTo>
                  <a:lnTo>
                    <a:pt x="85191" y="984583"/>
                  </a:lnTo>
                  <a:lnTo>
                    <a:pt x="87292" y="1018817"/>
                  </a:lnTo>
                  <a:lnTo>
                    <a:pt x="89398" y="1052929"/>
                  </a:lnTo>
                  <a:lnTo>
                    <a:pt x="91508" y="1087664"/>
                  </a:lnTo>
                  <a:lnTo>
                    <a:pt x="93620" y="1122815"/>
                  </a:lnTo>
                  <a:lnTo>
                    <a:pt x="95733" y="1158244"/>
                  </a:lnTo>
                  <a:lnTo>
                    <a:pt x="97847" y="1194564"/>
                  </a:lnTo>
                  <a:lnTo>
                    <a:pt x="99963" y="1231476"/>
                  </a:lnTo>
                  <a:lnTo>
                    <a:pt x="102079" y="1268785"/>
                  </a:lnTo>
                  <a:lnTo>
                    <a:pt x="104195" y="1307063"/>
                  </a:lnTo>
                  <a:lnTo>
                    <a:pt x="106313" y="1345987"/>
                  </a:lnTo>
                  <a:lnTo>
                    <a:pt x="108428" y="1385342"/>
                  </a:lnTo>
                  <a:lnTo>
                    <a:pt x="109839" y="1423573"/>
                  </a:lnTo>
                  <a:lnTo>
                    <a:pt x="110779" y="1461055"/>
                  </a:lnTo>
                  <a:lnTo>
                    <a:pt x="111407" y="1498037"/>
                  </a:lnTo>
                  <a:lnTo>
                    <a:pt x="111825" y="1536098"/>
                  </a:lnTo>
                  <a:lnTo>
                    <a:pt x="112103" y="1574877"/>
                  </a:lnTo>
                  <a:lnTo>
                    <a:pt x="112287" y="1614135"/>
                  </a:lnTo>
                  <a:lnTo>
                    <a:pt x="113118" y="1653713"/>
                  </a:lnTo>
                  <a:lnTo>
                    <a:pt x="114376" y="1693503"/>
                  </a:lnTo>
                  <a:lnTo>
                    <a:pt x="115921" y="1733436"/>
                  </a:lnTo>
                  <a:lnTo>
                    <a:pt x="116951" y="1774875"/>
                  </a:lnTo>
                  <a:lnTo>
                    <a:pt x="117637" y="1817317"/>
                  </a:lnTo>
                  <a:lnTo>
                    <a:pt x="118096" y="1860429"/>
                  </a:lnTo>
                  <a:lnTo>
                    <a:pt x="118401" y="1902575"/>
                  </a:lnTo>
                  <a:lnTo>
                    <a:pt x="118604" y="1944079"/>
                  </a:lnTo>
                  <a:lnTo>
                    <a:pt x="118740" y="1985153"/>
                  </a:lnTo>
                  <a:lnTo>
                    <a:pt x="118830" y="2026647"/>
                  </a:lnTo>
                  <a:lnTo>
                    <a:pt x="118890" y="2068421"/>
                  </a:lnTo>
                  <a:lnTo>
                    <a:pt x="118931" y="2110381"/>
                  </a:lnTo>
                  <a:lnTo>
                    <a:pt x="118252" y="2151760"/>
                  </a:lnTo>
                  <a:lnTo>
                    <a:pt x="117093" y="2192752"/>
                  </a:lnTo>
                  <a:lnTo>
                    <a:pt x="115616" y="2233485"/>
                  </a:lnTo>
                  <a:lnTo>
                    <a:pt x="114630" y="2274752"/>
                  </a:lnTo>
                  <a:lnTo>
                    <a:pt x="113974" y="2316374"/>
                  </a:lnTo>
                  <a:lnTo>
                    <a:pt x="113536" y="2358233"/>
                  </a:lnTo>
                  <a:lnTo>
                    <a:pt x="112539" y="2399545"/>
                  </a:lnTo>
                  <a:lnTo>
                    <a:pt x="111168" y="2440492"/>
                  </a:lnTo>
                  <a:lnTo>
                    <a:pt x="109550" y="2481195"/>
                  </a:lnTo>
                  <a:lnTo>
                    <a:pt x="108471" y="2521737"/>
                  </a:lnTo>
                  <a:lnTo>
                    <a:pt x="107750" y="2562169"/>
                  </a:lnTo>
                  <a:lnTo>
                    <a:pt x="107270" y="2602531"/>
                  </a:lnTo>
                  <a:lnTo>
                    <a:pt x="106244" y="2642843"/>
                  </a:lnTo>
                  <a:lnTo>
                    <a:pt x="104856" y="2683124"/>
                  </a:lnTo>
                  <a:lnTo>
                    <a:pt x="103224" y="2723383"/>
                  </a:lnTo>
                  <a:lnTo>
                    <a:pt x="100725" y="2762217"/>
                  </a:lnTo>
                  <a:lnTo>
                    <a:pt x="97648" y="2800101"/>
                  </a:lnTo>
                  <a:lnTo>
                    <a:pt x="94185" y="2837352"/>
                  </a:lnTo>
                  <a:lnTo>
                    <a:pt x="91172" y="2874885"/>
                  </a:lnTo>
                  <a:lnTo>
                    <a:pt x="88457" y="2912607"/>
                  </a:lnTo>
                  <a:lnTo>
                    <a:pt x="85942" y="2950455"/>
                  </a:lnTo>
                  <a:lnTo>
                    <a:pt x="83560" y="2986976"/>
                  </a:lnTo>
                  <a:lnTo>
                    <a:pt x="81265" y="3022612"/>
                  </a:lnTo>
                  <a:lnTo>
                    <a:pt x="79030" y="3057659"/>
                  </a:lnTo>
                  <a:lnTo>
                    <a:pt x="76835" y="3092312"/>
                  </a:lnTo>
                  <a:lnTo>
                    <a:pt x="74666" y="3126703"/>
                  </a:lnTo>
                  <a:lnTo>
                    <a:pt x="72513" y="3160920"/>
                  </a:lnTo>
                  <a:lnTo>
                    <a:pt x="70374" y="3192903"/>
                  </a:lnTo>
                  <a:lnTo>
                    <a:pt x="68242" y="3223397"/>
                  </a:lnTo>
                  <a:lnTo>
                    <a:pt x="66113" y="3252898"/>
                  </a:lnTo>
                  <a:lnTo>
                    <a:pt x="64696" y="3282444"/>
                  </a:lnTo>
                  <a:lnTo>
                    <a:pt x="63752" y="3312019"/>
                  </a:lnTo>
                  <a:lnTo>
                    <a:pt x="63121" y="3341613"/>
                  </a:lnTo>
                  <a:lnTo>
                    <a:pt x="61289" y="3369809"/>
                  </a:lnTo>
                  <a:lnTo>
                    <a:pt x="58659" y="3397073"/>
                  </a:lnTo>
                  <a:lnTo>
                    <a:pt x="55493" y="3423716"/>
                  </a:lnTo>
                  <a:lnTo>
                    <a:pt x="52676" y="3448534"/>
                  </a:lnTo>
                  <a:lnTo>
                    <a:pt x="47666" y="3494923"/>
                  </a:lnTo>
                  <a:lnTo>
                    <a:pt x="44967" y="3539059"/>
                  </a:lnTo>
                  <a:lnTo>
                    <a:pt x="43770" y="3581487"/>
                  </a:lnTo>
                  <a:lnTo>
                    <a:pt x="43237" y="3621513"/>
                  </a:lnTo>
                  <a:lnTo>
                    <a:pt x="41118" y="3660468"/>
                  </a:lnTo>
                  <a:lnTo>
                    <a:pt x="39236" y="3696832"/>
                  </a:lnTo>
                  <a:lnTo>
                    <a:pt x="41438" y="3741103"/>
                  </a:lnTo>
                  <a:lnTo>
                    <a:pt x="42404" y="3781032"/>
                  </a:lnTo>
                  <a:lnTo>
                    <a:pt x="44102" y="3820379"/>
                  </a:lnTo>
                  <a:lnTo>
                    <a:pt x="61861" y="3845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5661"/>
            <p:cNvSpPr/>
            <p:nvPr>
              <p:custDataLst>
                <p:tags r:id="rId214"/>
              </p:custDataLst>
            </p:nvPr>
          </p:nvSpPr>
          <p:spPr>
            <a:xfrm>
              <a:off x="8483600" y="2434742"/>
              <a:ext cx="3333751" cy="124309"/>
            </a:xfrm>
            <a:custGeom>
              <a:avLst/>
              <a:gdLst/>
              <a:ahLst/>
              <a:cxnLst/>
              <a:rect l="0" t="0" r="0" b="0"/>
              <a:pathLst>
                <a:path w="3333751" h="1243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3"/>
                  </a:lnTo>
                  <a:lnTo>
                    <a:pt x="6468" y="2966"/>
                  </a:lnTo>
                  <a:lnTo>
                    <a:pt x="11950" y="8314"/>
                  </a:lnTo>
                  <a:lnTo>
                    <a:pt x="55156" y="30062"/>
                  </a:lnTo>
                  <a:lnTo>
                    <a:pt x="97874" y="42839"/>
                  </a:lnTo>
                  <a:lnTo>
                    <a:pt x="137102" y="48824"/>
                  </a:lnTo>
                  <a:lnTo>
                    <a:pt x="174765" y="51954"/>
                  </a:lnTo>
                  <a:lnTo>
                    <a:pt x="210317" y="54050"/>
                  </a:lnTo>
                  <a:lnTo>
                    <a:pt x="244934" y="57334"/>
                  </a:lnTo>
                  <a:lnTo>
                    <a:pt x="281015" y="59264"/>
                  </a:lnTo>
                  <a:lnTo>
                    <a:pt x="319629" y="60122"/>
                  </a:lnTo>
                  <a:lnTo>
                    <a:pt x="362661" y="60503"/>
                  </a:lnTo>
                  <a:lnTo>
                    <a:pt x="407657" y="62554"/>
                  </a:lnTo>
                  <a:lnTo>
                    <a:pt x="454936" y="65111"/>
                  </a:lnTo>
                  <a:lnTo>
                    <a:pt x="480384" y="65794"/>
                  </a:lnTo>
                  <a:lnTo>
                    <a:pt x="506523" y="66248"/>
                  </a:lnTo>
                  <a:lnTo>
                    <a:pt x="533826" y="66551"/>
                  </a:lnTo>
                  <a:lnTo>
                    <a:pt x="561906" y="66754"/>
                  </a:lnTo>
                  <a:lnTo>
                    <a:pt x="590504" y="66889"/>
                  </a:lnTo>
                  <a:lnTo>
                    <a:pt x="620152" y="66978"/>
                  </a:lnTo>
                  <a:lnTo>
                    <a:pt x="650501" y="67038"/>
                  </a:lnTo>
                  <a:lnTo>
                    <a:pt x="681317" y="67078"/>
                  </a:lnTo>
                  <a:lnTo>
                    <a:pt x="713856" y="67105"/>
                  </a:lnTo>
                  <a:lnTo>
                    <a:pt x="747543" y="67123"/>
                  </a:lnTo>
                  <a:lnTo>
                    <a:pt x="781995" y="67134"/>
                  </a:lnTo>
                  <a:lnTo>
                    <a:pt x="816958" y="67142"/>
                  </a:lnTo>
                  <a:lnTo>
                    <a:pt x="852260" y="67148"/>
                  </a:lnTo>
                  <a:lnTo>
                    <a:pt x="887791" y="67151"/>
                  </a:lnTo>
                  <a:lnTo>
                    <a:pt x="924882" y="67154"/>
                  </a:lnTo>
                  <a:lnTo>
                    <a:pt x="963015" y="67155"/>
                  </a:lnTo>
                  <a:lnTo>
                    <a:pt x="1001845" y="67156"/>
                  </a:lnTo>
                  <a:lnTo>
                    <a:pt x="1041136" y="67157"/>
                  </a:lnTo>
                  <a:lnTo>
                    <a:pt x="1080735" y="67157"/>
                  </a:lnTo>
                  <a:lnTo>
                    <a:pt x="1120539" y="67157"/>
                  </a:lnTo>
                  <a:lnTo>
                    <a:pt x="1161188" y="67158"/>
                  </a:lnTo>
                  <a:lnTo>
                    <a:pt x="1202397" y="67158"/>
                  </a:lnTo>
                  <a:lnTo>
                    <a:pt x="1243981" y="67158"/>
                  </a:lnTo>
                  <a:lnTo>
                    <a:pt x="1286522" y="67158"/>
                  </a:lnTo>
                  <a:lnTo>
                    <a:pt x="1329696" y="67158"/>
                  </a:lnTo>
                  <a:lnTo>
                    <a:pt x="1373298" y="67158"/>
                  </a:lnTo>
                  <a:lnTo>
                    <a:pt x="1417888" y="67158"/>
                  </a:lnTo>
                  <a:lnTo>
                    <a:pt x="1463138" y="67158"/>
                  </a:lnTo>
                  <a:lnTo>
                    <a:pt x="1508823" y="67158"/>
                  </a:lnTo>
                  <a:lnTo>
                    <a:pt x="1554098" y="67158"/>
                  </a:lnTo>
                  <a:lnTo>
                    <a:pt x="1599100" y="67158"/>
                  </a:lnTo>
                  <a:lnTo>
                    <a:pt x="1643916" y="67158"/>
                  </a:lnTo>
                  <a:lnTo>
                    <a:pt x="1687905" y="67158"/>
                  </a:lnTo>
                  <a:lnTo>
                    <a:pt x="1731342" y="67158"/>
                  </a:lnTo>
                  <a:lnTo>
                    <a:pt x="1774412" y="67158"/>
                  </a:lnTo>
                  <a:lnTo>
                    <a:pt x="1817941" y="67864"/>
                  </a:lnTo>
                  <a:lnTo>
                    <a:pt x="1861778" y="69039"/>
                  </a:lnTo>
                  <a:lnTo>
                    <a:pt x="1905816" y="70529"/>
                  </a:lnTo>
                  <a:lnTo>
                    <a:pt x="1949996" y="72228"/>
                  </a:lnTo>
                  <a:lnTo>
                    <a:pt x="1994264" y="74066"/>
                  </a:lnTo>
                  <a:lnTo>
                    <a:pt x="2038593" y="75996"/>
                  </a:lnTo>
                  <a:lnTo>
                    <a:pt x="2084372" y="77284"/>
                  </a:lnTo>
                  <a:lnTo>
                    <a:pt x="2131122" y="78142"/>
                  </a:lnTo>
                  <a:lnTo>
                    <a:pt x="2178513" y="78714"/>
                  </a:lnTo>
                  <a:lnTo>
                    <a:pt x="2224220" y="79801"/>
                  </a:lnTo>
                  <a:lnTo>
                    <a:pt x="2268802" y="81231"/>
                  </a:lnTo>
                  <a:lnTo>
                    <a:pt x="2312635" y="82890"/>
                  </a:lnTo>
                  <a:lnTo>
                    <a:pt x="2354557" y="83996"/>
                  </a:lnTo>
                  <a:lnTo>
                    <a:pt x="2395205" y="84733"/>
                  </a:lnTo>
                  <a:lnTo>
                    <a:pt x="2435004" y="85225"/>
                  </a:lnTo>
                  <a:lnTo>
                    <a:pt x="2475647" y="86258"/>
                  </a:lnTo>
                  <a:lnTo>
                    <a:pt x="2516854" y="87652"/>
                  </a:lnTo>
                  <a:lnTo>
                    <a:pt x="2558436" y="89288"/>
                  </a:lnTo>
                  <a:lnTo>
                    <a:pt x="2598858" y="90378"/>
                  </a:lnTo>
                  <a:lnTo>
                    <a:pt x="2638505" y="91105"/>
                  </a:lnTo>
                  <a:lnTo>
                    <a:pt x="2677636" y="91589"/>
                  </a:lnTo>
                  <a:lnTo>
                    <a:pt x="2715013" y="92618"/>
                  </a:lnTo>
                  <a:lnTo>
                    <a:pt x="2751219" y="94009"/>
                  </a:lnTo>
                  <a:lnTo>
                    <a:pt x="2786643" y="95642"/>
                  </a:lnTo>
                  <a:lnTo>
                    <a:pt x="2821554" y="96731"/>
                  </a:lnTo>
                  <a:lnTo>
                    <a:pt x="2856112" y="97456"/>
                  </a:lnTo>
                  <a:lnTo>
                    <a:pt x="2890441" y="97940"/>
                  </a:lnTo>
                  <a:lnTo>
                    <a:pt x="2923205" y="98968"/>
                  </a:lnTo>
                  <a:lnTo>
                    <a:pt x="2954924" y="100359"/>
                  </a:lnTo>
                  <a:lnTo>
                    <a:pt x="2985950" y="101992"/>
                  </a:lnTo>
                  <a:lnTo>
                    <a:pt x="3014394" y="103081"/>
                  </a:lnTo>
                  <a:lnTo>
                    <a:pt x="3041119" y="103807"/>
                  </a:lnTo>
                  <a:lnTo>
                    <a:pt x="3066696" y="104290"/>
                  </a:lnTo>
                  <a:lnTo>
                    <a:pt x="3091511" y="105318"/>
                  </a:lnTo>
                  <a:lnTo>
                    <a:pt x="3115812" y="106709"/>
                  </a:lnTo>
                  <a:lnTo>
                    <a:pt x="3162098" y="110136"/>
                  </a:lnTo>
                  <a:lnTo>
                    <a:pt x="3203839" y="114011"/>
                  </a:lnTo>
                  <a:lnTo>
                    <a:pt x="3249554" y="120160"/>
                  </a:lnTo>
                  <a:lnTo>
                    <a:pt x="3288812" y="123079"/>
                  </a:lnTo>
                  <a:lnTo>
                    <a:pt x="3333750" y="124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5662"/>
            <p:cNvSpPr/>
            <p:nvPr>
              <p:custDataLst>
                <p:tags r:id="rId215"/>
              </p:custDataLst>
            </p:nvPr>
          </p:nvSpPr>
          <p:spPr>
            <a:xfrm>
              <a:off x="8670621" y="2662156"/>
              <a:ext cx="289230" cy="245303"/>
            </a:xfrm>
            <a:custGeom>
              <a:avLst/>
              <a:gdLst/>
              <a:ahLst/>
              <a:cxnLst/>
              <a:rect l="0" t="0" r="0" b="0"/>
              <a:pathLst>
                <a:path w="289230" h="245303">
                  <a:moveTo>
                    <a:pt x="3479" y="49294"/>
                  </a:moveTo>
                  <a:lnTo>
                    <a:pt x="3479" y="49294"/>
                  </a:lnTo>
                  <a:lnTo>
                    <a:pt x="3479" y="45923"/>
                  </a:lnTo>
                  <a:lnTo>
                    <a:pt x="4184" y="44930"/>
                  </a:lnTo>
                  <a:lnTo>
                    <a:pt x="5360" y="44268"/>
                  </a:lnTo>
                  <a:lnTo>
                    <a:pt x="10665" y="43532"/>
                  </a:lnTo>
                  <a:lnTo>
                    <a:pt x="40829" y="39297"/>
                  </a:lnTo>
                  <a:lnTo>
                    <a:pt x="83763" y="28661"/>
                  </a:lnTo>
                  <a:lnTo>
                    <a:pt x="122359" y="18565"/>
                  </a:lnTo>
                  <a:lnTo>
                    <a:pt x="161487" y="11944"/>
                  </a:lnTo>
                  <a:lnTo>
                    <a:pt x="207787" y="4574"/>
                  </a:lnTo>
                  <a:lnTo>
                    <a:pt x="250753" y="0"/>
                  </a:lnTo>
                  <a:lnTo>
                    <a:pt x="267950" y="3801"/>
                  </a:lnTo>
                  <a:lnTo>
                    <a:pt x="270809" y="5560"/>
                  </a:lnTo>
                  <a:lnTo>
                    <a:pt x="272716" y="7438"/>
                  </a:lnTo>
                  <a:lnTo>
                    <a:pt x="271870" y="11512"/>
                  </a:lnTo>
                  <a:lnTo>
                    <a:pt x="265286" y="23565"/>
                  </a:lnTo>
                  <a:lnTo>
                    <a:pt x="220374" y="63269"/>
                  </a:lnTo>
                  <a:lnTo>
                    <a:pt x="175667" y="101542"/>
                  </a:lnTo>
                  <a:lnTo>
                    <a:pt x="134776" y="134662"/>
                  </a:lnTo>
                  <a:lnTo>
                    <a:pt x="92054" y="165969"/>
                  </a:lnTo>
                  <a:lnTo>
                    <a:pt x="47390" y="193775"/>
                  </a:lnTo>
                  <a:lnTo>
                    <a:pt x="6818" y="228256"/>
                  </a:lnTo>
                  <a:lnTo>
                    <a:pt x="0" y="239747"/>
                  </a:lnTo>
                  <a:lnTo>
                    <a:pt x="2571" y="241879"/>
                  </a:lnTo>
                  <a:lnTo>
                    <a:pt x="32045" y="245302"/>
                  </a:lnTo>
                  <a:lnTo>
                    <a:pt x="75208" y="242607"/>
                  </a:lnTo>
                  <a:lnTo>
                    <a:pt x="115357" y="237256"/>
                  </a:lnTo>
                  <a:lnTo>
                    <a:pt x="161903" y="234574"/>
                  </a:lnTo>
                  <a:lnTo>
                    <a:pt x="208072" y="230408"/>
                  </a:lnTo>
                  <a:lnTo>
                    <a:pt x="289229" y="214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5663"/>
            <p:cNvSpPr/>
            <p:nvPr>
              <p:custDataLst>
                <p:tags r:id="rId216"/>
              </p:custDataLst>
            </p:nvPr>
          </p:nvSpPr>
          <p:spPr>
            <a:xfrm>
              <a:off x="8977000" y="2825750"/>
              <a:ext cx="116201" cy="107951"/>
            </a:xfrm>
            <a:custGeom>
              <a:avLst/>
              <a:gdLst/>
              <a:ahLst/>
              <a:cxnLst/>
              <a:rect l="0" t="0" r="0" b="0"/>
              <a:pathLst>
                <a:path w="116201" h="107951">
                  <a:moveTo>
                    <a:pt x="109850" y="0"/>
                  </a:moveTo>
                  <a:lnTo>
                    <a:pt x="109850" y="0"/>
                  </a:lnTo>
                  <a:lnTo>
                    <a:pt x="115317" y="0"/>
                  </a:lnTo>
                  <a:lnTo>
                    <a:pt x="115612" y="706"/>
                  </a:lnTo>
                  <a:lnTo>
                    <a:pt x="115937" y="3371"/>
                  </a:lnTo>
                  <a:lnTo>
                    <a:pt x="106009" y="20265"/>
                  </a:lnTo>
                  <a:lnTo>
                    <a:pt x="76406" y="50851"/>
                  </a:lnTo>
                  <a:lnTo>
                    <a:pt x="40753" y="70440"/>
                  </a:lnTo>
                  <a:lnTo>
                    <a:pt x="24544" y="74493"/>
                  </a:lnTo>
                  <a:lnTo>
                    <a:pt x="15255" y="73560"/>
                  </a:lnTo>
                  <a:lnTo>
                    <a:pt x="7131" y="70794"/>
                  </a:lnTo>
                  <a:lnTo>
                    <a:pt x="1166" y="67212"/>
                  </a:lnTo>
                  <a:lnTo>
                    <a:pt x="0" y="64563"/>
                  </a:lnTo>
                  <a:lnTo>
                    <a:pt x="585" y="57858"/>
                  </a:lnTo>
                  <a:lnTo>
                    <a:pt x="3140" y="54799"/>
                  </a:lnTo>
                  <a:lnTo>
                    <a:pt x="11621" y="49520"/>
                  </a:lnTo>
                  <a:lnTo>
                    <a:pt x="16143" y="48536"/>
                  </a:lnTo>
                  <a:lnTo>
                    <a:pt x="24928" y="49323"/>
                  </a:lnTo>
                  <a:lnTo>
                    <a:pt x="64867" y="68347"/>
                  </a:lnTo>
                  <a:lnTo>
                    <a:pt x="1162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5664"/>
            <p:cNvSpPr/>
            <p:nvPr>
              <p:custDataLst>
                <p:tags r:id="rId217"/>
              </p:custDataLst>
            </p:nvPr>
          </p:nvSpPr>
          <p:spPr>
            <a:xfrm>
              <a:off x="9150350" y="2805094"/>
              <a:ext cx="24257" cy="173057"/>
            </a:xfrm>
            <a:custGeom>
              <a:avLst/>
              <a:gdLst/>
              <a:ahLst/>
              <a:cxnLst/>
              <a:rect l="0" t="0" r="0" b="0"/>
              <a:pathLst>
                <a:path w="24257" h="173057">
                  <a:moveTo>
                    <a:pt x="12700" y="14306"/>
                  </a:moveTo>
                  <a:lnTo>
                    <a:pt x="12700" y="14306"/>
                  </a:lnTo>
                  <a:lnTo>
                    <a:pt x="21537" y="0"/>
                  </a:lnTo>
                  <a:lnTo>
                    <a:pt x="22824" y="536"/>
                  </a:lnTo>
                  <a:lnTo>
                    <a:pt x="24256" y="6775"/>
                  </a:lnTo>
                  <a:lnTo>
                    <a:pt x="23010" y="14722"/>
                  </a:lnTo>
                  <a:lnTo>
                    <a:pt x="14502" y="55100"/>
                  </a:lnTo>
                  <a:lnTo>
                    <a:pt x="6288" y="100733"/>
                  </a:lnTo>
                  <a:lnTo>
                    <a:pt x="829" y="146807"/>
                  </a:lnTo>
                  <a:lnTo>
                    <a:pt x="0" y="173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5665"/>
            <p:cNvSpPr/>
            <p:nvPr>
              <p:custDataLst>
                <p:tags r:id="rId218"/>
              </p:custDataLst>
            </p:nvPr>
          </p:nvSpPr>
          <p:spPr>
            <a:xfrm>
              <a:off x="9396119" y="2832100"/>
              <a:ext cx="1882" cy="12701"/>
            </a:xfrm>
            <a:custGeom>
              <a:avLst/>
              <a:gdLst/>
              <a:ahLst/>
              <a:cxnLst/>
              <a:rect l="0" t="0" r="0" b="0"/>
              <a:pathLst>
                <a:path w="1882" h="12701">
                  <a:moveTo>
                    <a:pt x="1881" y="0"/>
                  </a:moveTo>
                  <a:lnTo>
                    <a:pt x="1881" y="0"/>
                  </a:lnTo>
                  <a:lnTo>
                    <a:pt x="1881" y="3371"/>
                  </a:lnTo>
                  <a:lnTo>
                    <a:pt x="0" y="6907"/>
                  </a:lnTo>
                  <a:lnTo>
                    <a:pt x="188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SMARTInkShape-5666"/>
            <p:cNvSpPr/>
            <p:nvPr>
              <p:custDataLst>
                <p:tags r:id="rId219"/>
              </p:custDataLst>
            </p:nvPr>
          </p:nvSpPr>
          <p:spPr>
            <a:xfrm>
              <a:off x="9369530" y="276225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1881"/>
                  </a:lnTo>
                  <a:lnTo>
                    <a:pt x="581" y="3371"/>
                  </a:lnTo>
                  <a:lnTo>
                    <a:pt x="0" y="5069"/>
                  </a:lnTo>
                  <a:lnTo>
                    <a:pt x="307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SMARTInkShape-5667"/>
            <p:cNvSpPr/>
            <p:nvPr>
              <p:custDataLst>
                <p:tags r:id="rId220"/>
              </p:custDataLst>
            </p:nvPr>
          </p:nvSpPr>
          <p:spPr>
            <a:xfrm>
              <a:off x="9188450" y="2904238"/>
              <a:ext cx="101601" cy="75520"/>
            </a:xfrm>
            <a:custGeom>
              <a:avLst/>
              <a:gdLst/>
              <a:ahLst/>
              <a:cxnLst/>
              <a:rect l="0" t="0" r="0" b="0"/>
              <a:pathLst>
                <a:path w="101601" h="75520">
                  <a:moveTo>
                    <a:pt x="0" y="23112"/>
                  </a:moveTo>
                  <a:lnTo>
                    <a:pt x="0" y="23112"/>
                  </a:lnTo>
                  <a:lnTo>
                    <a:pt x="10831" y="2861"/>
                  </a:lnTo>
                  <a:lnTo>
                    <a:pt x="14927" y="0"/>
                  </a:lnTo>
                  <a:lnTo>
                    <a:pt x="20981" y="610"/>
                  </a:lnTo>
                  <a:lnTo>
                    <a:pt x="24571" y="1761"/>
                  </a:lnTo>
                  <a:lnTo>
                    <a:pt x="26963" y="3233"/>
                  </a:lnTo>
                  <a:lnTo>
                    <a:pt x="28559" y="4920"/>
                  </a:lnTo>
                  <a:lnTo>
                    <a:pt x="29622" y="6751"/>
                  </a:lnTo>
                  <a:lnTo>
                    <a:pt x="31120" y="16070"/>
                  </a:lnTo>
                  <a:lnTo>
                    <a:pt x="10718" y="62242"/>
                  </a:lnTo>
                  <a:lnTo>
                    <a:pt x="4273" y="73825"/>
                  </a:lnTo>
                  <a:lnTo>
                    <a:pt x="4258" y="75265"/>
                  </a:lnTo>
                  <a:lnTo>
                    <a:pt x="5662" y="75519"/>
                  </a:lnTo>
                  <a:lnTo>
                    <a:pt x="26982" y="68349"/>
                  </a:lnTo>
                  <a:lnTo>
                    <a:pt x="67471" y="50175"/>
                  </a:lnTo>
                  <a:lnTo>
                    <a:pt x="101600" y="29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0" name="SMARTInkShape-Group1217"/>
          <p:cNvGrpSpPr/>
          <p:nvPr/>
        </p:nvGrpSpPr>
        <p:grpSpPr>
          <a:xfrm>
            <a:off x="10930115" y="4021837"/>
            <a:ext cx="760236" cy="1228145"/>
            <a:chOff x="10930115" y="4021837"/>
            <a:chExt cx="760236" cy="1228145"/>
          </a:xfrm>
        </p:grpSpPr>
        <p:sp>
          <p:nvSpPr>
            <p:cNvPr id="1556" name="SMARTInkShape-5668"/>
            <p:cNvSpPr/>
            <p:nvPr>
              <p:custDataLst>
                <p:tags r:id="rId189"/>
              </p:custDataLst>
            </p:nvPr>
          </p:nvSpPr>
          <p:spPr>
            <a:xfrm>
              <a:off x="11531600" y="4508500"/>
              <a:ext cx="146051" cy="63501"/>
            </a:xfrm>
            <a:custGeom>
              <a:avLst/>
              <a:gdLst/>
              <a:ahLst/>
              <a:cxnLst/>
              <a:rect l="0" t="0" r="0" b="0"/>
              <a:pathLst>
                <a:path w="146051" h="63501">
                  <a:moveTo>
                    <a:pt x="0" y="63500"/>
                  </a:moveTo>
                  <a:lnTo>
                    <a:pt x="0" y="63500"/>
                  </a:lnTo>
                  <a:lnTo>
                    <a:pt x="46996" y="42530"/>
                  </a:lnTo>
                  <a:lnTo>
                    <a:pt x="92748" y="205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5669"/>
            <p:cNvSpPr/>
            <p:nvPr>
              <p:custDataLst>
                <p:tags r:id="rId190"/>
              </p:custDataLst>
            </p:nvPr>
          </p:nvSpPr>
          <p:spPr>
            <a:xfrm>
              <a:off x="11189843" y="4400550"/>
              <a:ext cx="208408" cy="129897"/>
            </a:xfrm>
            <a:custGeom>
              <a:avLst/>
              <a:gdLst/>
              <a:ahLst/>
              <a:cxnLst/>
              <a:rect l="0" t="0" r="0" b="0"/>
              <a:pathLst>
                <a:path w="208408" h="129897">
                  <a:moveTo>
                    <a:pt x="11557" y="114300"/>
                  </a:moveTo>
                  <a:lnTo>
                    <a:pt x="11557" y="114300"/>
                  </a:lnTo>
                  <a:lnTo>
                    <a:pt x="1430" y="125132"/>
                  </a:lnTo>
                  <a:lnTo>
                    <a:pt x="0" y="129227"/>
                  </a:lnTo>
                  <a:lnTo>
                    <a:pt x="324" y="129896"/>
                  </a:lnTo>
                  <a:lnTo>
                    <a:pt x="1247" y="129636"/>
                  </a:lnTo>
                  <a:lnTo>
                    <a:pt x="45796" y="97268"/>
                  </a:lnTo>
                  <a:lnTo>
                    <a:pt x="88092" y="67296"/>
                  </a:lnTo>
                  <a:lnTo>
                    <a:pt x="130439" y="42999"/>
                  </a:lnTo>
                  <a:lnTo>
                    <a:pt x="171426" y="20528"/>
                  </a:lnTo>
                  <a:lnTo>
                    <a:pt x="2084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5670"/>
            <p:cNvSpPr/>
            <p:nvPr>
              <p:custDataLst>
                <p:tags r:id="rId191"/>
              </p:custDataLst>
            </p:nvPr>
          </p:nvSpPr>
          <p:spPr>
            <a:xfrm>
              <a:off x="11531600" y="4021837"/>
              <a:ext cx="50801" cy="200914"/>
            </a:xfrm>
            <a:custGeom>
              <a:avLst/>
              <a:gdLst/>
              <a:ahLst/>
              <a:cxnLst/>
              <a:rect l="0" t="0" r="0" b="0"/>
              <a:pathLst>
                <a:path w="50801" h="200914">
                  <a:moveTo>
                    <a:pt x="50800" y="23113"/>
                  </a:moveTo>
                  <a:lnTo>
                    <a:pt x="50800" y="23113"/>
                  </a:lnTo>
                  <a:lnTo>
                    <a:pt x="50800" y="0"/>
                  </a:lnTo>
                  <a:lnTo>
                    <a:pt x="50095" y="650"/>
                  </a:lnTo>
                  <a:lnTo>
                    <a:pt x="41961" y="18962"/>
                  </a:lnTo>
                  <a:lnTo>
                    <a:pt x="34845" y="61354"/>
                  </a:lnTo>
                  <a:lnTo>
                    <a:pt x="23895" y="105299"/>
                  </a:lnTo>
                  <a:lnTo>
                    <a:pt x="9634" y="151049"/>
                  </a:lnTo>
                  <a:lnTo>
                    <a:pt x="0" y="200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5671"/>
            <p:cNvSpPr/>
            <p:nvPr>
              <p:custDataLst>
                <p:tags r:id="rId192"/>
              </p:custDataLst>
            </p:nvPr>
          </p:nvSpPr>
          <p:spPr>
            <a:xfrm>
              <a:off x="10930115" y="4839685"/>
              <a:ext cx="167481" cy="189516"/>
            </a:xfrm>
            <a:custGeom>
              <a:avLst/>
              <a:gdLst/>
              <a:ahLst/>
              <a:cxnLst/>
              <a:rect l="0" t="0" r="0" b="0"/>
              <a:pathLst>
                <a:path w="167481" h="189516">
                  <a:moveTo>
                    <a:pt x="10935" y="24415"/>
                  </a:moveTo>
                  <a:lnTo>
                    <a:pt x="10935" y="24415"/>
                  </a:lnTo>
                  <a:lnTo>
                    <a:pt x="4192" y="24415"/>
                  </a:lnTo>
                  <a:lnTo>
                    <a:pt x="2207" y="23709"/>
                  </a:lnTo>
                  <a:lnTo>
                    <a:pt x="883" y="22533"/>
                  </a:lnTo>
                  <a:lnTo>
                    <a:pt x="0" y="21044"/>
                  </a:lnTo>
                  <a:lnTo>
                    <a:pt x="822" y="20051"/>
                  </a:lnTo>
                  <a:lnTo>
                    <a:pt x="39730" y="11274"/>
                  </a:lnTo>
                  <a:lnTo>
                    <a:pt x="74735" y="7116"/>
                  </a:lnTo>
                  <a:lnTo>
                    <a:pt x="113326" y="4002"/>
                  </a:lnTo>
                  <a:lnTo>
                    <a:pt x="148282" y="0"/>
                  </a:lnTo>
                  <a:lnTo>
                    <a:pt x="158527" y="1333"/>
                  </a:lnTo>
                  <a:lnTo>
                    <a:pt x="167480" y="4569"/>
                  </a:lnTo>
                  <a:lnTo>
                    <a:pt x="166822" y="10655"/>
                  </a:lnTo>
                  <a:lnTo>
                    <a:pt x="160653" y="28439"/>
                  </a:lnTo>
                  <a:lnTo>
                    <a:pt x="136258" y="69610"/>
                  </a:lnTo>
                  <a:lnTo>
                    <a:pt x="109109" y="113134"/>
                  </a:lnTo>
                  <a:lnTo>
                    <a:pt x="64002" y="152798"/>
                  </a:lnTo>
                  <a:lnTo>
                    <a:pt x="18137" y="179339"/>
                  </a:lnTo>
                  <a:lnTo>
                    <a:pt x="14137" y="181465"/>
                  </a:lnTo>
                  <a:lnTo>
                    <a:pt x="13775" y="182737"/>
                  </a:lnTo>
                  <a:lnTo>
                    <a:pt x="14240" y="184290"/>
                  </a:lnTo>
                  <a:lnTo>
                    <a:pt x="15255" y="186032"/>
                  </a:lnTo>
                  <a:lnTo>
                    <a:pt x="17343" y="187193"/>
                  </a:lnTo>
                  <a:lnTo>
                    <a:pt x="30832" y="189056"/>
                  </a:lnTo>
                  <a:lnTo>
                    <a:pt x="76181" y="186330"/>
                  </a:lnTo>
                  <a:lnTo>
                    <a:pt x="125235" y="18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5672"/>
            <p:cNvSpPr/>
            <p:nvPr>
              <p:custDataLst>
                <p:tags r:id="rId193"/>
              </p:custDataLst>
            </p:nvPr>
          </p:nvSpPr>
          <p:spPr>
            <a:xfrm>
              <a:off x="11377330" y="4025900"/>
              <a:ext cx="109821" cy="120651"/>
            </a:xfrm>
            <a:custGeom>
              <a:avLst/>
              <a:gdLst/>
              <a:ahLst/>
              <a:cxnLst/>
              <a:rect l="0" t="0" r="0" b="0"/>
              <a:pathLst>
                <a:path w="109821" h="120651">
                  <a:moveTo>
                    <a:pt x="103470" y="0"/>
                  </a:moveTo>
                  <a:lnTo>
                    <a:pt x="103470" y="0"/>
                  </a:lnTo>
                  <a:lnTo>
                    <a:pt x="102765" y="20265"/>
                  </a:lnTo>
                  <a:lnTo>
                    <a:pt x="87568" y="59579"/>
                  </a:lnTo>
                  <a:lnTo>
                    <a:pt x="74927" y="76528"/>
                  </a:lnTo>
                  <a:lnTo>
                    <a:pt x="58087" y="89781"/>
                  </a:lnTo>
                  <a:lnTo>
                    <a:pt x="39694" y="97784"/>
                  </a:lnTo>
                  <a:lnTo>
                    <a:pt x="27148" y="99904"/>
                  </a:lnTo>
                  <a:lnTo>
                    <a:pt x="16397" y="97083"/>
                  </a:lnTo>
                  <a:lnTo>
                    <a:pt x="11554" y="94355"/>
                  </a:lnTo>
                  <a:lnTo>
                    <a:pt x="4292" y="85680"/>
                  </a:lnTo>
                  <a:lnTo>
                    <a:pt x="124" y="76180"/>
                  </a:lnTo>
                  <a:lnTo>
                    <a:pt x="0" y="72659"/>
                  </a:lnTo>
                  <a:lnTo>
                    <a:pt x="623" y="69606"/>
                  </a:lnTo>
                  <a:lnTo>
                    <a:pt x="5078" y="64332"/>
                  </a:lnTo>
                  <a:lnTo>
                    <a:pt x="8242" y="61938"/>
                  </a:lnTo>
                  <a:lnTo>
                    <a:pt x="11762" y="61047"/>
                  </a:lnTo>
                  <a:lnTo>
                    <a:pt x="38432" y="66409"/>
                  </a:lnTo>
                  <a:lnTo>
                    <a:pt x="68725" y="79309"/>
                  </a:lnTo>
                  <a:lnTo>
                    <a:pt x="102037" y="106754"/>
                  </a:lnTo>
                  <a:lnTo>
                    <a:pt x="106362" y="112828"/>
                  </a:lnTo>
                  <a:lnTo>
                    <a:pt x="10982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5673"/>
            <p:cNvSpPr/>
            <p:nvPr>
              <p:custDataLst>
                <p:tags r:id="rId194"/>
              </p:custDataLst>
            </p:nvPr>
          </p:nvSpPr>
          <p:spPr>
            <a:xfrm>
              <a:off x="11588747" y="4143658"/>
              <a:ext cx="101604" cy="103073"/>
            </a:xfrm>
            <a:custGeom>
              <a:avLst/>
              <a:gdLst/>
              <a:ahLst/>
              <a:cxnLst/>
              <a:rect l="0" t="0" r="0" b="0"/>
              <a:pathLst>
                <a:path w="101604" h="103073">
                  <a:moveTo>
                    <a:pt x="3" y="28292"/>
                  </a:moveTo>
                  <a:lnTo>
                    <a:pt x="3" y="28292"/>
                  </a:lnTo>
                  <a:lnTo>
                    <a:pt x="0" y="17357"/>
                  </a:lnTo>
                  <a:lnTo>
                    <a:pt x="3373" y="9373"/>
                  </a:lnTo>
                  <a:lnTo>
                    <a:pt x="5072" y="7212"/>
                  </a:lnTo>
                  <a:lnTo>
                    <a:pt x="8842" y="4812"/>
                  </a:lnTo>
                  <a:lnTo>
                    <a:pt x="21671" y="89"/>
                  </a:lnTo>
                  <a:lnTo>
                    <a:pt x="31037" y="0"/>
                  </a:lnTo>
                  <a:lnTo>
                    <a:pt x="39191" y="2312"/>
                  </a:lnTo>
                  <a:lnTo>
                    <a:pt x="45169" y="5692"/>
                  </a:lnTo>
                  <a:lnTo>
                    <a:pt x="48301" y="15190"/>
                  </a:lnTo>
                  <a:lnTo>
                    <a:pt x="49136" y="21674"/>
                  </a:lnTo>
                  <a:lnTo>
                    <a:pt x="46298" y="34523"/>
                  </a:lnTo>
                  <a:lnTo>
                    <a:pt x="24276" y="81181"/>
                  </a:lnTo>
                  <a:lnTo>
                    <a:pt x="17231" y="92019"/>
                  </a:lnTo>
                  <a:lnTo>
                    <a:pt x="16427" y="94766"/>
                  </a:lnTo>
                  <a:lnTo>
                    <a:pt x="16594" y="97302"/>
                  </a:lnTo>
                  <a:lnTo>
                    <a:pt x="17413" y="99699"/>
                  </a:lnTo>
                  <a:lnTo>
                    <a:pt x="20079" y="101297"/>
                  </a:lnTo>
                  <a:lnTo>
                    <a:pt x="28680" y="103072"/>
                  </a:lnTo>
                  <a:lnTo>
                    <a:pt x="72630" y="95529"/>
                  </a:lnTo>
                  <a:lnTo>
                    <a:pt x="101603" y="91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5674"/>
            <p:cNvSpPr/>
            <p:nvPr>
              <p:custDataLst>
                <p:tags r:id="rId195"/>
              </p:custDataLst>
            </p:nvPr>
          </p:nvSpPr>
          <p:spPr>
            <a:xfrm>
              <a:off x="11446567" y="4464050"/>
              <a:ext cx="110434" cy="43045"/>
            </a:xfrm>
            <a:custGeom>
              <a:avLst/>
              <a:gdLst/>
              <a:ahLst/>
              <a:cxnLst/>
              <a:rect l="0" t="0" r="0" b="0"/>
              <a:pathLst>
                <a:path w="110434" h="43045">
                  <a:moveTo>
                    <a:pt x="15183" y="25400"/>
                  </a:moveTo>
                  <a:lnTo>
                    <a:pt x="15183" y="25400"/>
                  </a:lnTo>
                  <a:lnTo>
                    <a:pt x="877" y="39705"/>
                  </a:lnTo>
                  <a:lnTo>
                    <a:pt x="0" y="41287"/>
                  </a:lnTo>
                  <a:lnTo>
                    <a:pt x="123" y="42340"/>
                  </a:lnTo>
                  <a:lnTo>
                    <a:pt x="909" y="43044"/>
                  </a:lnTo>
                  <a:lnTo>
                    <a:pt x="5546" y="41944"/>
                  </a:lnTo>
                  <a:lnTo>
                    <a:pt x="49974" y="24019"/>
                  </a:lnTo>
                  <a:lnTo>
                    <a:pt x="1104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5675"/>
            <p:cNvSpPr/>
            <p:nvPr>
              <p:custDataLst>
                <p:tags r:id="rId196"/>
              </p:custDataLst>
            </p:nvPr>
          </p:nvSpPr>
          <p:spPr>
            <a:xfrm>
              <a:off x="11233150" y="5004683"/>
              <a:ext cx="93486" cy="202318"/>
            </a:xfrm>
            <a:custGeom>
              <a:avLst/>
              <a:gdLst/>
              <a:ahLst/>
              <a:cxnLst/>
              <a:rect l="0" t="0" r="0" b="0"/>
              <a:pathLst>
                <a:path w="93486" h="202318">
                  <a:moveTo>
                    <a:pt x="82550" y="5467"/>
                  </a:moveTo>
                  <a:lnTo>
                    <a:pt x="82550" y="5467"/>
                  </a:lnTo>
                  <a:lnTo>
                    <a:pt x="93485" y="0"/>
                  </a:lnTo>
                  <a:lnTo>
                    <a:pt x="93368" y="1116"/>
                  </a:lnTo>
                  <a:lnTo>
                    <a:pt x="70383" y="45604"/>
                  </a:lnTo>
                  <a:lnTo>
                    <a:pt x="48751" y="93093"/>
                  </a:lnTo>
                  <a:lnTo>
                    <a:pt x="30897" y="138701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5676"/>
            <p:cNvSpPr/>
            <p:nvPr>
              <p:custDataLst>
                <p:tags r:id="rId197"/>
              </p:custDataLst>
            </p:nvPr>
          </p:nvSpPr>
          <p:spPr>
            <a:xfrm>
              <a:off x="11094551" y="5010150"/>
              <a:ext cx="113200" cy="114301"/>
            </a:xfrm>
            <a:custGeom>
              <a:avLst/>
              <a:gdLst/>
              <a:ahLst/>
              <a:cxnLst/>
              <a:rect l="0" t="0" r="0" b="0"/>
              <a:pathLst>
                <a:path w="113200" h="114301">
                  <a:moveTo>
                    <a:pt x="106849" y="0"/>
                  </a:moveTo>
                  <a:lnTo>
                    <a:pt x="106849" y="0"/>
                  </a:lnTo>
                  <a:lnTo>
                    <a:pt x="112936" y="0"/>
                  </a:lnTo>
                  <a:lnTo>
                    <a:pt x="113121" y="6742"/>
                  </a:lnTo>
                  <a:lnTo>
                    <a:pt x="107409" y="27438"/>
                  </a:lnTo>
                  <a:lnTo>
                    <a:pt x="89431" y="62793"/>
                  </a:lnTo>
                  <a:lnTo>
                    <a:pt x="66958" y="82340"/>
                  </a:lnTo>
                  <a:lnTo>
                    <a:pt x="48071" y="91425"/>
                  </a:lnTo>
                  <a:lnTo>
                    <a:pt x="30168" y="94116"/>
                  </a:lnTo>
                  <a:lnTo>
                    <a:pt x="11456" y="91543"/>
                  </a:lnTo>
                  <a:lnTo>
                    <a:pt x="7268" y="89252"/>
                  </a:lnTo>
                  <a:lnTo>
                    <a:pt x="4479" y="86311"/>
                  </a:lnTo>
                  <a:lnTo>
                    <a:pt x="552" y="77314"/>
                  </a:lnTo>
                  <a:lnTo>
                    <a:pt x="0" y="74826"/>
                  </a:lnTo>
                  <a:lnTo>
                    <a:pt x="1749" y="72462"/>
                  </a:lnTo>
                  <a:lnTo>
                    <a:pt x="9339" y="67953"/>
                  </a:lnTo>
                  <a:lnTo>
                    <a:pt x="19767" y="67361"/>
                  </a:lnTo>
                  <a:lnTo>
                    <a:pt x="54303" y="75297"/>
                  </a:lnTo>
                  <a:lnTo>
                    <a:pt x="79220" y="89558"/>
                  </a:lnTo>
                  <a:lnTo>
                    <a:pt x="11319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5677"/>
            <p:cNvSpPr/>
            <p:nvPr>
              <p:custDataLst>
                <p:tags r:id="rId198"/>
              </p:custDataLst>
            </p:nvPr>
          </p:nvSpPr>
          <p:spPr>
            <a:xfrm>
              <a:off x="11322050" y="5124812"/>
              <a:ext cx="133351" cy="125170"/>
            </a:xfrm>
            <a:custGeom>
              <a:avLst/>
              <a:gdLst/>
              <a:ahLst/>
              <a:cxnLst/>
              <a:rect l="0" t="0" r="0" b="0"/>
              <a:pathLst>
                <a:path w="133351" h="125170">
                  <a:moveTo>
                    <a:pt x="0" y="18688"/>
                  </a:moveTo>
                  <a:lnTo>
                    <a:pt x="0" y="18688"/>
                  </a:lnTo>
                  <a:lnTo>
                    <a:pt x="10126" y="7856"/>
                  </a:lnTo>
                  <a:lnTo>
                    <a:pt x="11556" y="3761"/>
                  </a:lnTo>
                  <a:lnTo>
                    <a:pt x="13349" y="2387"/>
                  </a:lnTo>
                  <a:lnTo>
                    <a:pt x="21906" y="452"/>
                  </a:lnTo>
                  <a:lnTo>
                    <a:pt x="26905" y="0"/>
                  </a:lnTo>
                  <a:lnTo>
                    <a:pt x="40428" y="3116"/>
                  </a:lnTo>
                  <a:lnTo>
                    <a:pt x="54468" y="11879"/>
                  </a:lnTo>
                  <a:lnTo>
                    <a:pt x="59486" y="21306"/>
                  </a:lnTo>
                  <a:lnTo>
                    <a:pt x="61009" y="33256"/>
                  </a:lnTo>
                  <a:lnTo>
                    <a:pt x="59337" y="47976"/>
                  </a:lnTo>
                  <a:lnTo>
                    <a:pt x="52477" y="60162"/>
                  </a:lnTo>
                  <a:lnTo>
                    <a:pt x="18409" y="106309"/>
                  </a:lnTo>
                  <a:lnTo>
                    <a:pt x="15239" y="113605"/>
                  </a:lnTo>
                  <a:lnTo>
                    <a:pt x="16510" y="116538"/>
                  </a:lnTo>
                  <a:lnTo>
                    <a:pt x="23567" y="121679"/>
                  </a:lnTo>
                  <a:lnTo>
                    <a:pt x="42809" y="125169"/>
                  </a:lnTo>
                  <a:lnTo>
                    <a:pt x="88394" y="121278"/>
                  </a:lnTo>
                  <a:lnTo>
                    <a:pt x="133350" y="113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SMARTInkShape-5678"/>
            <p:cNvSpPr/>
            <p:nvPr>
              <p:custDataLst>
                <p:tags r:id="rId199"/>
              </p:custDataLst>
            </p:nvPr>
          </p:nvSpPr>
          <p:spPr>
            <a:xfrm>
              <a:off x="11315700" y="4457700"/>
              <a:ext cx="177801" cy="96218"/>
            </a:xfrm>
            <a:custGeom>
              <a:avLst/>
              <a:gdLst/>
              <a:ahLst/>
              <a:cxnLst/>
              <a:rect l="0" t="0" r="0" b="0"/>
              <a:pathLst>
                <a:path w="177801" h="96218">
                  <a:moveTo>
                    <a:pt x="0" y="88900"/>
                  </a:moveTo>
                  <a:lnTo>
                    <a:pt x="0" y="88900"/>
                  </a:lnTo>
                  <a:lnTo>
                    <a:pt x="0" y="96217"/>
                  </a:lnTo>
                  <a:lnTo>
                    <a:pt x="0" y="93092"/>
                  </a:lnTo>
                  <a:lnTo>
                    <a:pt x="5645" y="87001"/>
                  </a:lnTo>
                  <a:lnTo>
                    <a:pt x="43621" y="60188"/>
                  </a:lnTo>
                  <a:lnTo>
                    <a:pt x="86230" y="36828"/>
                  </a:lnTo>
                  <a:lnTo>
                    <a:pt x="129190" y="1433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5679"/>
            <p:cNvSpPr/>
            <p:nvPr>
              <p:custDataLst>
                <p:tags r:id="rId200"/>
              </p:custDataLst>
            </p:nvPr>
          </p:nvSpPr>
          <p:spPr>
            <a:xfrm>
              <a:off x="11071809" y="4541155"/>
              <a:ext cx="62498" cy="100696"/>
            </a:xfrm>
            <a:custGeom>
              <a:avLst/>
              <a:gdLst/>
              <a:ahLst/>
              <a:cxnLst/>
              <a:rect l="0" t="0" r="0" b="0"/>
              <a:pathLst>
                <a:path w="62498" h="100696">
                  <a:moveTo>
                    <a:pt x="40691" y="11795"/>
                  </a:moveTo>
                  <a:lnTo>
                    <a:pt x="40691" y="11795"/>
                  </a:lnTo>
                  <a:lnTo>
                    <a:pt x="37320" y="8424"/>
                  </a:lnTo>
                  <a:lnTo>
                    <a:pt x="33784" y="6769"/>
                  </a:lnTo>
                  <a:lnTo>
                    <a:pt x="29134" y="5706"/>
                  </a:lnTo>
                  <a:lnTo>
                    <a:pt x="28753" y="4914"/>
                  </a:lnTo>
                  <a:lnTo>
                    <a:pt x="28330" y="2151"/>
                  </a:lnTo>
                  <a:lnTo>
                    <a:pt x="27511" y="1132"/>
                  </a:lnTo>
                  <a:lnTo>
                    <a:pt x="24721" y="0"/>
                  </a:lnTo>
                  <a:lnTo>
                    <a:pt x="22989" y="404"/>
                  </a:lnTo>
                  <a:lnTo>
                    <a:pt x="19181" y="2734"/>
                  </a:lnTo>
                  <a:lnTo>
                    <a:pt x="8895" y="18903"/>
                  </a:lnTo>
                  <a:lnTo>
                    <a:pt x="465" y="41970"/>
                  </a:lnTo>
                  <a:lnTo>
                    <a:pt x="0" y="53663"/>
                  </a:lnTo>
                  <a:lnTo>
                    <a:pt x="5450" y="72668"/>
                  </a:lnTo>
                  <a:lnTo>
                    <a:pt x="8026" y="75660"/>
                  </a:lnTo>
                  <a:lnTo>
                    <a:pt x="14648" y="78985"/>
                  </a:lnTo>
                  <a:lnTo>
                    <a:pt x="22296" y="78582"/>
                  </a:lnTo>
                  <a:lnTo>
                    <a:pt x="26311" y="77486"/>
                  </a:lnTo>
                  <a:lnTo>
                    <a:pt x="32652" y="72506"/>
                  </a:lnTo>
                  <a:lnTo>
                    <a:pt x="37825" y="64178"/>
                  </a:lnTo>
                  <a:lnTo>
                    <a:pt x="45011" y="39598"/>
                  </a:lnTo>
                  <a:lnTo>
                    <a:pt x="45688" y="34564"/>
                  </a:lnTo>
                  <a:lnTo>
                    <a:pt x="42678" y="23326"/>
                  </a:lnTo>
                  <a:lnTo>
                    <a:pt x="39897" y="17365"/>
                  </a:lnTo>
                  <a:lnTo>
                    <a:pt x="36633" y="13391"/>
                  </a:lnTo>
                  <a:lnTo>
                    <a:pt x="29244" y="8977"/>
                  </a:lnTo>
                  <a:lnTo>
                    <a:pt x="20522" y="6491"/>
                  </a:lnTo>
                  <a:lnTo>
                    <a:pt x="17368" y="8259"/>
                  </a:lnTo>
                  <a:lnTo>
                    <a:pt x="10098" y="15868"/>
                  </a:lnTo>
                  <a:lnTo>
                    <a:pt x="5927" y="24424"/>
                  </a:lnTo>
                  <a:lnTo>
                    <a:pt x="3251" y="38043"/>
                  </a:lnTo>
                  <a:lnTo>
                    <a:pt x="9529" y="52027"/>
                  </a:lnTo>
                  <a:lnTo>
                    <a:pt x="14610" y="57898"/>
                  </a:lnTo>
                  <a:lnTo>
                    <a:pt x="16954" y="59465"/>
                  </a:lnTo>
                  <a:lnTo>
                    <a:pt x="25203" y="59322"/>
                  </a:lnTo>
                  <a:lnTo>
                    <a:pt x="30365" y="58296"/>
                  </a:lnTo>
                  <a:lnTo>
                    <a:pt x="37983" y="53394"/>
                  </a:lnTo>
                  <a:lnTo>
                    <a:pt x="41003" y="50110"/>
                  </a:lnTo>
                  <a:lnTo>
                    <a:pt x="44357" y="42700"/>
                  </a:lnTo>
                  <a:lnTo>
                    <a:pt x="45252" y="38748"/>
                  </a:lnTo>
                  <a:lnTo>
                    <a:pt x="43138" y="23073"/>
                  </a:lnTo>
                  <a:lnTo>
                    <a:pt x="38016" y="14925"/>
                  </a:lnTo>
                  <a:lnTo>
                    <a:pt x="34674" y="11766"/>
                  </a:lnTo>
                  <a:lnTo>
                    <a:pt x="31035" y="10364"/>
                  </a:lnTo>
                  <a:lnTo>
                    <a:pt x="23231" y="10688"/>
                  </a:lnTo>
                  <a:lnTo>
                    <a:pt x="19877" y="12468"/>
                  </a:lnTo>
                  <a:lnTo>
                    <a:pt x="14272" y="18209"/>
                  </a:lnTo>
                  <a:lnTo>
                    <a:pt x="11310" y="25464"/>
                  </a:lnTo>
                  <a:lnTo>
                    <a:pt x="6037" y="51732"/>
                  </a:lnTo>
                  <a:lnTo>
                    <a:pt x="7887" y="65058"/>
                  </a:lnTo>
                  <a:lnTo>
                    <a:pt x="17199" y="81740"/>
                  </a:lnTo>
                  <a:lnTo>
                    <a:pt x="20091" y="83825"/>
                  </a:lnTo>
                  <a:lnTo>
                    <a:pt x="27065" y="86142"/>
                  </a:lnTo>
                  <a:lnTo>
                    <a:pt x="30902" y="85348"/>
                  </a:lnTo>
                  <a:lnTo>
                    <a:pt x="38927" y="80704"/>
                  </a:lnTo>
                  <a:lnTo>
                    <a:pt x="48008" y="70155"/>
                  </a:lnTo>
                  <a:lnTo>
                    <a:pt x="61756" y="45582"/>
                  </a:lnTo>
                  <a:lnTo>
                    <a:pt x="62497" y="42080"/>
                  </a:lnTo>
                  <a:lnTo>
                    <a:pt x="62281" y="39041"/>
                  </a:lnTo>
                  <a:lnTo>
                    <a:pt x="61435" y="36309"/>
                  </a:lnTo>
                  <a:lnTo>
                    <a:pt x="59460" y="35193"/>
                  </a:lnTo>
                  <a:lnTo>
                    <a:pt x="53500" y="35835"/>
                  </a:lnTo>
                  <a:lnTo>
                    <a:pt x="42213" y="40163"/>
                  </a:lnTo>
                  <a:lnTo>
                    <a:pt x="29930" y="52656"/>
                  </a:lnTo>
                  <a:lnTo>
                    <a:pt x="24097" y="63021"/>
                  </a:lnTo>
                  <a:lnTo>
                    <a:pt x="23983" y="64995"/>
                  </a:lnTo>
                  <a:lnTo>
                    <a:pt x="24614" y="66311"/>
                  </a:lnTo>
                  <a:lnTo>
                    <a:pt x="25739" y="67189"/>
                  </a:lnTo>
                  <a:lnTo>
                    <a:pt x="28874" y="68165"/>
                  </a:lnTo>
                  <a:lnTo>
                    <a:pt x="30695" y="68424"/>
                  </a:lnTo>
                  <a:lnTo>
                    <a:pt x="43373" y="62049"/>
                  </a:lnTo>
                  <a:lnTo>
                    <a:pt x="53793" y="51223"/>
                  </a:lnTo>
                  <a:lnTo>
                    <a:pt x="55069" y="48663"/>
                  </a:lnTo>
                  <a:lnTo>
                    <a:pt x="55216" y="46957"/>
                  </a:lnTo>
                  <a:lnTo>
                    <a:pt x="54609" y="45820"/>
                  </a:lnTo>
                  <a:lnTo>
                    <a:pt x="40267" y="47590"/>
                  </a:lnTo>
                  <a:lnTo>
                    <a:pt x="29684" y="54514"/>
                  </a:lnTo>
                  <a:lnTo>
                    <a:pt x="21688" y="63943"/>
                  </a:lnTo>
                  <a:lnTo>
                    <a:pt x="18135" y="72837"/>
                  </a:lnTo>
                  <a:lnTo>
                    <a:pt x="21641" y="100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5680"/>
            <p:cNvSpPr/>
            <p:nvPr>
              <p:custDataLst>
                <p:tags r:id="rId201"/>
              </p:custDataLst>
            </p:nvPr>
          </p:nvSpPr>
          <p:spPr>
            <a:xfrm>
              <a:off x="11102494" y="4337050"/>
              <a:ext cx="194157" cy="151518"/>
            </a:xfrm>
            <a:custGeom>
              <a:avLst/>
              <a:gdLst/>
              <a:ahLst/>
              <a:cxnLst/>
              <a:rect l="0" t="0" r="0" b="0"/>
              <a:pathLst>
                <a:path w="194157" h="151518">
                  <a:moveTo>
                    <a:pt x="3656" y="146050"/>
                  </a:moveTo>
                  <a:lnTo>
                    <a:pt x="3656" y="146050"/>
                  </a:lnTo>
                  <a:lnTo>
                    <a:pt x="285" y="149421"/>
                  </a:lnTo>
                  <a:lnTo>
                    <a:pt x="0" y="150414"/>
                  </a:lnTo>
                  <a:lnTo>
                    <a:pt x="512" y="151076"/>
                  </a:lnTo>
                  <a:lnTo>
                    <a:pt x="1558" y="151517"/>
                  </a:lnTo>
                  <a:lnTo>
                    <a:pt x="6488" y="148244"/>
                  </a:lnTo>
                  <a:lnTo>
                    <a:pt x="49034" y="110314"/>
                  </a:lnTo>
                  <a:lnTo>
                    <a:pt x="89255" y="77775"/>
                  </a:lnTo>
                  <a:lnTo>
                    <a:pt x="130796" y="43507"/>
                  </a:lnTo>
                  <a:lnTo>
                    <a:pt x="176542" y="12576"/>
                  </a:lnTo>
                  <a:lnTo>
                    <a:pt x="194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5681"/>
            <p:cNvSpPr/>
            <p:nvPr>
              <p:custDataLst>
                <p:tags r:id="rId202"/>
              </p:custDataLst>
            </p:nvPr>
          </p:nvSpPr>
          <p:spPr>
            <a:xfrm>
              <a:off x="11068050" y="4261373"/>
              <a:ext cx="50801" cy="304570"/>
            </a:xfrm>
            <a:custGeom>
              <a:avLst/>
              <a:gdLst/>
              <a:ahLst/>
              <a:cxnLst/>
              <a:rect l="0" t="0" r="0" b="0"/>
              <a:pathLst>
                <a:path w="50801" h="304570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5069" y="654"/>
                  </a:lnTo>
                  <a:lnTo>
                    <a:pt x="8837" y="0"/>
                  </a:lnTo>
                  <a:lnTo>
                    <a:pt x="10126" y="1237"/>
                  </a:lnTo>
                  <a:lnTo>
                    <a:pt x="19455" y="44069"/>
                  </a:lnTo>
                  <a:lnTo>
                    <a:pt x="24226" y="81192"/>
                  </a:lnTo>
                  <a:lnTo>
                    <a:pt x="25050" y="125524"/>
                  </a:lnTo>
                  <a:lnTo>
                    <a:pt x="25297" y="168764"/>
                  </a:lnTo>
                  <a:lnTo>
                    <a:pt x="28740" y="215128"/>
                  </a:lnTo>
                  <a:lnTo>
                    <a:pt x="34228" y="257871"/>
                  </a:lnTo>
                  <a:lnTo>
                    <a:pt x="43228" y="302598"/>
                  </a:lnTo>
                  <a:lnTo>
                    <a:pt x="44341" y="304569"/>
                  </a:lnTo>
                  <a:lnTo>
                    <a:pt x="50800" y="304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6" name="SMARTInkShape-Group1218"/>
          <p:cNvGrpSpPr/>
          <p:nvPr/>
        </p:nvGrpSpPr>
        <p:grpSpPr>
          <a:xfrm>
            <a:off x="8694851" y="4098442"/>
            <a:ext cx="620600" cy="919980"/>
            <a:chOff x="8694851" y="4098442"/>
            <a:chExt cx="620600" cy="919980"/>
          </a:xfrm>
        </p:grpSpPr>
        <p:sp>
          <p:nvSpPr>
            <p:cNvPr id="1571" name="SMARTInkShape-5682"/>
            <p:cNvSpPr/>
            <p:nvPr>
              <p:custDataLst>
                <p:tags r:id="rId174"/>
              </p:custDataLst>
            </p:nvPr>
          </p:nvSpPr>
          <p:spPr>
            <a:xfrm>
              <a:off x="8942157" y="4535044"/>
              <a:ext cx="53671" cy="60064"/>
            </a:xfrm>
            <a:custGeom>
              <a:avLst/>
              <a:gdLst/>
              <a:ahLst/>
              <a:cxnLst/>
              <a:rect l="0" t="0" r="0" b="0"/>
              <a:pathLst>
                <a:path w="53671" h="60064">
                  <a:moveTo>
                    <a:pt x="30393" y="11556"/>
                  </a:moveTo>
                  <a:lnTo>
                    <a:pt x="30393" y="11556"/>
                  </a:lnTo>
                  <a:lnTo>
                    <a:pt x="30393" y="0"/>
                  </a:lnTo>
                  <a:lnTo>
                    <a:pt x="24617" y="8515"/>
                  </a:lnTo>
                  <a:lnTo>
                    <a:pt x="18184" y="13262"/>
                  </a:lnTo>
                  <a:lnTo>
                    <a:pt x="15903" y="16927"/>
                  </a:lnTo>
                  <a:lnTo>
                    <a:pt x="12693" y="32197"/>
                  </a:lnTo>
                  <a:lnTo>
                    <a:pt x="12449" y="48010"/>
                  </a:lnTo>
                  <a:lnTo>
                    <a:pt x="13492" y="50675"/>
                  </a:lnTo>
                  <a:lnTo>
                    <a:pt x="14892" y="52452"/>
                  </a:lnTo>
                  <a:lnTo>
                    <a:pt x="18329" y="54426"/>
                  </a:lnTo>
                  <a:lnTo>
                    <a:pt x="20233" y="54953"/>
                  </a:lnTo>
                  <a:lnTo>
                    <a:pt x="26112" y="51775"/>
                  </a:lnTo>
                  <a:lnTo>
                    <a:pt x="41385" y="41608"/>
                  </a:lnTo>
                  <a:lnTo>
                    <a:pt x="44070" y="37941"/>
                  </a:lnTo>
                  <a:lnTo>
                    <a:pt x="47055" y="28222"/>
                  </a:lnTo>
                  <a:lnTo>
                    <a:pt x="46439" y="24078"/>
                  </a:lnTo>
                  <a:lnTo>
                    <a:pt x="44621" y="20609"/>
                  </a:lnTo>
                  <a:lnTo>
                    <a:pt x="38832" y="14874"/>
                  </a:lnTo>
                  <a:lnTo>
                    <a:pt x="31556" y="9973"/>
                  </a:lnTo>
                  <a:lnTo>
                    <a:pt x="27640" y="9795"/>
                  </a:lnTo>
                  <a:lnTo>
                    <a:pt x="19526" y="13361"/>
                  </a:lnTo>
                  <a:lnTo>
                    <a:pt x="10397" y="19930"/>
                  </a:lnTo>
                  <a:lnTo>
                    <a:pt x="3223" y="33087"/>
                  </a:lnTo>
                  <a:lnTo>
                    <a:pt x="0" y="43649"/>
                  </a:lnTo>
                  <a:lnTo>
                    <a:pt x="958" y="47062"/>
                  </a:lnTo>
                  <a:lnTo>
                    <a:pt x="5789" y="54618"/>
                  </a:lnTo>
                  <a:lnTo>
                    <a:pt x="12637" y="58917"/>
                  </a:lnTo>
                  <a:lnTo>
                    <a:pt x="16438" y="60063"/>
                  </a:lnTo>
                  <a:lnTo>
                    <a:pt x="35274" y="58305"/>
                  </a:lnTo>
                  <a:lnTo>
                    <a:pt x="45025" y="53265"/>
                  </a:lnTo>
                  <a:lnTo>
                    <a:pt x="48615" y="49946"/>
                  </a:lnTo>
                  <a:lnTo>
                    <a:pt x="52603" y="42494"/>
                  </a:lnTo>
                  <a:lnTo>
                    <a:pt x="53666" y="38531"/>
                  </a:lnTo>
                  <a:lnTo>
                    <a:pt x="53670" y="35184"/>
                  </a:lnTo>
                  <a:lnTo>
                    <a:pt x="51791" y="29583"/>
                  </a:lnTo>
                  <a:lnTo>
                    <a:pt x="48892" y="28513"/>
                  </a:lnTo>
                  <a:lnTo>
                    <a:pt x="40026" y="29205"/>
                  </a:lnTo>
                  <a:lnTo>
                    <a:pt x="32793" y="31865"/>
                  </a:lnTo>
                  <a:lnTo>
                    <a:pt x="29876" y="33562"/>
                  </a:lnTo>
                  <a:lnTo>
                    <a:pt x="26635" y="37329"/>
                  </a:lnTo>
                  <a:lnTo>
                    <a:pt x="25194" y="42060"/>
                  </a:lnTo>
                  <a:lnTo>
                    <a:pt x="24043" y="56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5683"/>
            <p:cNvSpPr/>
            <p:nvPr>
              <p:custDataLst>
                <p:tags r:id="rId175"/>
              </p:custDataLst>
            </p:nvPr>
          </p:nvSpPr>
          <p:spPr>
            <a:xfrm>
              <a:off x="8840965" y="4743450"/>
              <a:ext cx="106186" cy="24518"/>
            </a:xfrm>
            <a:custGeom>
              <a:avLst/>
              <a:gdLst/>
              <a:ahLst/>
              <a:cxnLst/>
              <a:rect l="0" t="0" r="0" b="0"/>
              <a:pathLst>
                <a:path w="106186" h="24518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4106"/>
                  </a:lnTo>
                  <a:lnTo>
                    <a:pt x="2129" y="21767"/>
                  </a:lnTo>
                  <a:lnTo>
                    <a:pt x="7255" y="20258"/>
                  </a:lnTo>
                  <a:lnTo>
                    <a:pt x="48681" y="13653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5684"/>
            <p:cNvSpPr/>
            <p:nvPr>
              <p:custDataLst>
                <p:tags r:id="rId176"/>
              </p:custDataLst>
            </p:nvPr>
          </p:nvSpPr>
          <p:spPr>
            <a:xfrm>
              <a:off x="8954905" y="4699028"/>
              <a:ext cx="118152" cy="156502"/>
            </a:xfrm>
            <a:custGeom>
              <a:avLst/>
              <a:gdLst/>
              <a:ahLst/>
              <a:cxnLst/>
              <a:rect l="0" t="0" r="0" b="0"/>
              <a:pathLst>
                <a:path w="118152" h="156502">
                  <a:moveTo>
                    <a:pt x="17645" y="38072"/>
                  </a:moveTo>
                  <a:lnTo>
                    <a:pt x="17645" y="38072"/>
                  </a:lnTo>
                  <a:lnTo>
                    <a:pt x="17645" y="34701"/>
                  </a:lnTo>
                  <a:lnTo>
                    <a:pt x="13882" y="31164"/>
                  </a:lnTo>
                  <a:lnTo>
                    <a:pt x="8211" y="27946"/>
                  </a:lnTo>
                  <a:lnTo>
                    <a:pt x="3339" y="26516"/>
                  </a:lnTo>
                  <a:lnTo>
                    <a:pt x="1760" y="25429"/>
                  </a:lnTo>
                  <a:lnTo>
                    <a:pt x="701" y="23999"/>
                  </a:lnTo>
                  <a:lnTo>
                    <a:pt x="0" y="22340"/>
                  </a:lnTo>
                  <a:lnTo>
                    <a:pt x="943" y="19823"/>
                  </a:lnTo>
                  <a:lnTo>
                    <a:pt x="5753" y="13263"/>
                  </a:lnTo>
                  <a:lnTo>
                    <a:pt x="12594" y="9407"/>
                  </a:lnTo>
                  <a:lnTo>
                    <a:pt x="57531" y="1566"/>
                  </a:lnTo>
                  <a:lnTo>
                    <a:pt x="100561" y="112"/>
                  </a:lnTo>
                  <a:lnTo>
                    <a:pt x="115555" y="0"/>
                  </a:lnTo>
                  <a:lnTo>
                    <a:pt x="116785" y="2107"/>
                  </a:lnTo>
                  <a:lnTo>
                    <a:pt x="118151" y="10093"/>
                  </a:lnTo>
                  <a:lnTo>
                    <a:pt x="114995" y="18816"/>
                  </a:lnTo>
                  <a:lnTo>
                    <a:pt x="80085" y="63092"/>
                  </a:lnTo>
                  <a:lnTo>
                    <a:pt x="39027" y="110578"/>
                  </a:lnTo>
                  <a:lnTo>
                    <a:pt x="10057" y="140829"/>
                  </a:lnTo>
                  <a:lnTo>
                    <a:pt x="7218" y="147477"/>
                  </a:lnTo>
                  <a:lnTo>
                    <a:pt x="6460" y="151226"/>
                  </a:lnTo>
                  <a:lnTo>
                    <a:pt x="7367" y="153724"/>
                  </a:lnTo>
                  <a:lnTo>
                    <a:pt x="9382" y="155390"/>
                  </a:lnTo>
                  <a:lnTo>
                    <a:pt x="12136" y="156501"/>
                  </a:lnTo>
                  <a:lnTo>
                    <a:pt x="55578" y="152830"/>
                  </a:lnTo>
                  <a:lnTo>
                    <a:pt x="106545" y="152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5685"/>
            <p:cNvSpPr/>
            <p:nvPr>
              <p:custDataLst>
                <p:tags r:id="rId177"/>
              </p:custDataLst>
            </p:nvPr>
          </p:nvSpPr>
          <p:spPr>
            <a:xfrm>
              <a:off x="9087412" y="4819650"/>
              <a:ext cx="75639" cy="88901"/>
            </a:xfrm>
            <a:custGeom>
              <a:avLst/>
              <a:gdLst/>
              <a:ahLst/>
              <a:cxnLst/>
              <a:rect l="0" t="0" r="0" b="0"/>
              <a:pathLst>
                <a:path w="75639" h="88901">
                  <a:moveTo>
                    <a:pt x="75638" y="0"/>
                  </a:moveTo>
                  <a:lnTo>
                    <a:pt x="75638" y="0"/>
                  </a:lnTo>
                  <a:lnTo>
                    <a:pt x="72267" y="3371"/>
                  </a:lnTo>
                  <a:lnTo>
                    <a:pt x="47698" y="45586"/>
                  </a:lnTo>
                  <a:lnTo>
                    <a:pt x="33806" y="60465"/>
                  </a:lnTo>
                  <a:lnTo>
                    <a:pt x="23178" y="65679"/>
                  </a:lnTo>
                  <a:lnTo>
                    <a:pt x="12812" y="67290"/>
                  </a:lnTo>
                  <a:lnTo>
                    <a:pt x="5852" y="65655"/>
                  </a:lnTo>
                  <a:lnTo>
                    <a:pt x="3714" y="64231"/>
                  </a:lnTo>
                  <a:lnTo>
                    <a:pt x="2288" y="62576"/>
                  </a:lnTo>
                  <a:lnTo>
                    <a:pt x="705" y="58856"/>
                  </a:lnTo>
                  <a:lnTo>
                    <a:pt x="0" y="54851"/>
                  </a:lnTo>
                  <a:lnTo>
                    <a:pt x="3451" y="48837"/>
                  </a:lnTo>
                  <a:lnTo>
                    <a:pt x="6348" y="45258"/>
                  </a:lnTo>
                  <a:lnTo>
                    <a:pt x="13326" y="41280"/>
                  </a:lnTo>
                  <a:lnTo>
                    <a:pt x="17164" y="40222"/>
                  </a:lnTo>
                  <a:lnTo>
                    <a:pt x="32679" y="42099"/>
                  </a:lnTo>
                  <a:lnTo>
                    <a:pt x="47308" y="50495"/>
                  </a:lnTo>
                  <a:lnTo>
                    <a:pt x="60579" y="61921"/>
                  </a:lnTo>
                  <a:lnTo>
                    <a:pt x="65416" y="70089"/>
                  </a:lnTo>
                  <a:lnTo>
                    <a:pt x="75638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5686"/>
            <p:cNvSpPr/>
            <p:nvPr>
              <p:custDataLst>
                <p:tags r:id="rId178"/>
              </p:custDataLst>
            </p:nvPr>
          </p:nvSpPr>
          <p:spPr>
            <a:xfrm>
              <a:off x="9182100" y="4822629"/>
              <a:ext cx="63501" cy="155772"/>
            </a:xfrm>
            <a:custGeom>
              <a:avLst/>
              <a:gdLst/>
              <a:ahLst/>
              <a:cxnLst/>
              <a:rect l="0" t="0" r="0" b="0"/>
              <a:pathLst>
                <a:path w="63501" h="155772">
                  <a:moveTo>
                    <a:pt x="63500" y="3371"/>
                  </a:moveTo>
                  <a:lnTo>
                    <a:pt x="63500" y="3371"/>
                  </a:lnTo>
                  <a:lnTo>
                    <a:pt x="63500" y="0"/>
                  </a:lnTo>
                  <a:lnTo>
                    <a:pt x="41831" y="46524"/>
                  </a:lnTo>
                  <a:lnTo>
                    <a:pt x="19945" y="91857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5687"/>
            <p:cNvSpPr/>
            <p:nvPr>
              <p:custDataLst>
                <p:tags r:id="rId179"/>
              </p:custDataLst>
            </p:nvPr>
          </p:nvSpPr>
          <p:spPr>
            <a:xfrm>
              <a:off x="9240133" y="4928483"/>
              <a:ext cx="75318" cy="89939"/>
            </a:xfrm>
            <a:custGeom>
              <a:avLst/>
              <a:gdLst/>
              <a:ahLst/>
              <a:cxnLst/>
              <a:rect l="0" t="0" r="0" b="0"/>
              <a:pathLst>
                <a:path w="75318" h="89939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2749" y="2096"/>
                  </a:lnTo>
                  <a:lnTo>
                    <a:pt x="8020" y="441"/>
                  </a:lnTo>
                  <a:lnTo>
                    <a:pt x="11404" y="0"/>
                  </a:lnTo>
                  <a:lnTo>
                    <a:pt x="22902" y="2750"/>
                  </a:lnTo>
                  <a:lnTo>
                    <a:pt x="31878" y="8033"/>
                  </a:lnTo>
                  <a:lnTo>
                    <a:pt x="33660" y="10705"/>
                  </a:lnTo>
                  <a:lnTo>
                    <a:pt x="35635" y="17438"/>
                  </a:lnTo>
                  <a:lnTo>
                    <a:pt x="32751" y="27015"/>
                  </a:lnTo>
                  <a:lnTo>
                    <a:pt x="9643" y="70345"/>
                  </a:lnTo>
                  <a:lnTo>
                    <a:pt x="4266" y="79222"/>
                  </a:lnTo>
                  <a:lnTo>
                    <a:pt x="3960" y="82859"/>
                  </a:lnTo>
                  <a:lnTo>
                    <a:pt x="5167" y="85990"/>
                  </a:lnTo>
                  <a:lnTo>
                    <a:pt x="7384" y="88782"/>
                  </a:lnTo>
                  <a:lnTo>
                    <a:pt x="10274" y="89938"/>
                  </a:lnTo>
                  <a:lnTo>
                    <a:pt x="75317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5688"/>
            <p:cNvSpPr/>
            <p:nvPr>
              <p:custDataLst>
                <p:tags r:id="rId180"/>
              </p:custDataLst>
            </p:nvPr>
          </p:nvSpPr>
          <p:spPr>
            <a:xfrm>
              <a:off x="8966198" y="4364554"/>
              <a:ext cx="18520" cy="230239"/>
            </a:xfrm>
            <a:custGeom>
              <a:avLst/>
              <a:gdLst/>
              <a:ahLst/>
              <a:cxnLst/>
              <a:rect l="0" t="0" r="0" b="0"/>
              <a:pathLst>
                <a:path w="18520" h="230239">
                  <a:moveTo>
                    <a:pt x="2" y="23296"/>
                  </a:moveTo>
                  <a:lnTo>
                    <a:pt x="2" y="23296"/>
                  </a:lnTo>
                  <a:lnTo>
                    <a:pt x="0" y="19925"/>
                  </a:lnTo>
                  <a:lnTo>
                    <a:pt x="1883" y="16388"/>
                  </a:lnTo>
                  <a:lnTo>
                    <a:pt x="3372" y="14457"/>
                  </a:lnTo>
                  <a:lnTo>
                    <a:pt x="5028" y="8548"/>
                  </a:lnTo>
                  <a:lnTo>
                    <a:pt x="6089" y="0"/>
                  </a:lnTo>
                  <a:lnTo>
                    <a:pt x="5469" y="4"/>
                  </a:lnTo>
                  <a:lnTo>
                    <a:pt x="2903" y="1890"/>
                  </a:lnTo>
                  <a:lnTo>
                    <a:pt x="7291" y="40355"/>
                  </a:lnTo>
                  <a:lnTo>
                    <a:pt x="12980" y="79150"/>
                  </a:lnTo>
                  <a:lnTo>
                    <a:pt x="17251" y="122630"/>
                  </a:lnTo>
                  <a:lnTo>
                    <a:pt x="18519" y="160443"/>
                  </a:lnTo>
                  <a:lnTo>
                    <a:pt x="15575" y="204825"/>
                  </a:lnTo>
                  <a:lnTo>
                    <a:pt x="10182" y="226817"/>
                  </a:lnTo>
                  <a:lnTo>
                    <a:pt x="8200" y="230238"/>
                  </a:lnTo>
                  <a:lnTo>
                    <a:pt x="2" y="226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5689"/>
            <p:cNvSpPr/>
            <p:nvPr>
              <p:custDataLst>
                <p:tags r:id="rId181"/>
              </p:custDataLst>
            </p:nvPr>
          </p:nvSpPr>
          <p:spPr>
            <a:xfrm>
              <a:off x="8750300" y="4381762"/>
              <a:ext cx="98907" cy="133089"/>
            </a:xfrm>
            <a:custGeom>
              <a:avLst/>
              <a:gdLst/>
              <a:ahLst/>
              <a:cxnLst/>
              <a:rect l="0" t="0" r="0" b="0"/>
              <a:pathLst>
                <a:path w="98907" h="133089">
                  <a:moveTo>
                    <a:pt x="95250" y="6088"/>
                  </a:moveTo>
                  <a:lnTo>
                    <a:pt x="95250" y="6088"/>
                  </a:lnTo>
                  <a:lnTo>
                    <a:pt x="98620" y="2717"/>
                  </a:lnTo>
                  <a:lnTo>
                    <a:pt x="98906" y="1724"/>
                  </a:lnTo>
                  <a:lnTo>
                    <a:pt x="98394" y="1062"/>
                  </a:lnTo>
                  <a:lnTo>
                    <a:pt x="95941" y="326"/>
                  </a:lnTo>
                  <a:lnTo>
                    <a:pt x="92500" y="0"/>
                  </a:lnTo>
                  <a:lnTo>
                    <a:pt x="91300" y="1324"/>
                  </a:lnTo>
                  <a:lnTo>
                    <a:pt x="67944" y="45178"/>
                  </a:lnTo>
                  <a:lnTo>
                    <a:pt x="37050" y="88167"/>
                  </a:lnTo>
                  <a:lnTo>
                    <a:pt x="11592" y="120126"/>
                  </a:lnTo>
                  <a:lnTo>
                    <a:pt x="7196" y="128934"/>
                  </a:lnTo>
                  <a:lnTo>
                    <a:pt x="0" y="133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5690"/>
            <p:cNvSpPr/>
            <p:nvPr>
              <p:custDataLst>
                <p:tags r:id="rId182"/>
              </p:custDataLst>
            </p:nvPr>
          </p:nvSpPr>
          <p:spPr>
            <a:xfrm>
              <a:off x="8775700" y="439420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88507" y="0"/>
                  </a:lnTo>
                  <a:lnTo>
                    <a:pt x="81436" y="3763"/>
                  </a:lnTo>
                  <a:lnTo>
                    <a:pt x="56166" y="23780"/>
                  </a:lnTo>
                  <a:lnTo>
                    <a:pt x="28641" y="6554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5691"/>
            <p:cNvSpPr/>
            <p:nvPr>
              <p:custDataLst>
                <p:tags r:id="rId183"/>
              </p:custDataLst>
            </p:nvPr>
          </p:nvSpPr>
          <p:spPr>
            <a:xfrm>
              <a:off x="8820150" y="4441342"/>
              <a:ext cx="67157" cy="79859"/>
            </a:xfrm>
            <a:custGeom>
              <a:avLst/>
              <a:gdLst/>
              <a:ahLst/>
              <a:cxnLst/>
              <a:rect l="0" t="0" r="0" b="0"/>
              <a:pathLst>
                <a:path w="67157" h="79859">
                  <a:moveTo>
                    <a:pt x="63500" y="3658"/>
                  </a:moveTo>
                  <a:lnTo>
                    <a:pt x="63500" y="3658"/>
                  </a:lnTo>
                  <a:lnTo>
                    <a:pt x="67156" y="0"/>
                  </a:lnTo>
                  <a:lnTo>
                    <a:pt x="24393" y="44645"/>
                  </a:lnTo>
                  <a:lnTo>
                    <a:pt x="0" y="7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5692"/>
            <p:cNvSpPr/>
            <p:nvPr>
              <p:custDataLst>
                <p:tags r:id="rId184"/>
              </p:custDataLst>
            </p:nvPr>
          </p:nvSpPr>
          <p:spPr>
            <a:xfrm>
              <a:off x="8864600" y="44640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66087" y="12209"/>
                  </a:lnTo>
                  <a:lnTo>
                    <a:pt x="29434" y="3887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5693"/>
            <p:cNvSpPr/>
            <p:nvPr>
              <p:custDataLst>
                <p:tags r:id="rId185"/>
              </p:custDataLst>
            </p:nvPr>
          </p:nvSpPr>
          <p:spPr>
            <a:xfrm>
              <a:off x="8909050" y="447675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2293" y="10845"/>
                  </a:lnTo>
                  <a:lnTo>
                    <a:pt x="61761" y="210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5694"/>
            <p:cNvSpPr/>
            <p:nvPr>
              <p:custDataLst>
                <p:tags r:id="rId186"/>
              </p:custDataLst>
            </p:nvPr>
          </p:nvSpPr>
          <p:spPr>
            <a:xfrm>
              <a:off x="8694851" y="4134994"/>
              <a:ext cx="87200" cy="100457"/>
            </a:xfrm>
            <a:custGeom>
              <a:avLst/>
              <a:gdLst/>
              <a:ahLst/>
              <a:cxnLst/>
              <a:rect l="0" t="0" r="0" b="0"/>
              <a:pathLst>
                <a:path w="87200" h="100457">
                  <a:moveTo>
                    <a:pt x="61799" y="11556"/>
                  </a:moveTo>
                  <a:lnTo>
                    <a:pt x="61799" y="11556"/>
                  </a:lnTo>
                  <a:lnTo>
                    <a:pt x="61797" y="8185"/>
                  </a:lnTo>
                  <a:lnTo>
                    <a:pt x="63680" y="4649"/>
                  </a:lnTo>
                  <a:lnTo>
                    <a:pt x="67266" y="0"/>
                  </a:lnTo>
                  <a:lnTo>
                    <a:pt x="67756" y="3127"/>
                  </a:lnTo>
                  <a:lnTo>
                    <a:pt x="67390" y="21290"/>
                  </a:lnTo>
                  <a:lnTo>
                    <a:pt x="62359" y="37959"/>
                  </a:lnTo>
                  <a:lnTo>
                    <a:pt x="52243" y="54892"/>
                  </a:lnTo>
                  <a:lnTo>
                    <a:pt x="44381" y="62096"/>
                  </a:lnTo>
                  <a:lnTo>
                    <a:pt x="34301" y="65768"/>
                  </a:lnTo>
                  <a:lnTo>
                    <a:pt x="23473" y="66695"/>
                  </a:lnTo>
                  <a:lnTo>
                    <a:pt x="4036" y="63067"/>
                  </a:lnTo>
                  <a:lnTo>
                    <a:pt x="2123" y="62124"/>
                  </a:lnTo>
                  <a:lnTo>
                    <a:pt x="848" y="60791"/>
                  </a:lnTo>
                  <a:lnTo>
                    <a:pt x="0" y="59195"/>
                  </a:lnTo>
                  <a:lnTo>
                    <a:pt x="844" y="57427"/>
                  </a:lnTo>
                  <a:lnTo>
                    <a:pt x="5544" y="53580"/>
                  </a:lnTo>
                  <a:lnTo>
                    <a:pt x="8068" y="52977"/>
                  </a:lnTo>
                  <a:lnTo>
                    <a:pt x="10456" y="53281"/>
                  </a:lnTo>
                  <a:lnTo>
                    <a:pt x="40610" y="64555"/>
                  </a:lnTo>
                  <a:lnTo>
                    <a:pt x="87199" y="10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5695"/>
            <p:cNvSpPr/>
            <p:nvPr>
              <p:custDataLst>
                <p:tags r:id="rId187"/>
              </p:custDataLst>
            </p:nvPr>
          </p:nvSpPr>
          <p:spPr>
            <a:xfrm>
              <a:off x="8807450" y="4098442"/>
              <a:ext cx="49918" cy="181459"/>
            </a:xfrm>
            <a:custGeom>
              <a:avLst/>
              <a:gdLst/>
              <a:ahLst/>
              <a:cxnLst/>
              <a:rect l="0" t="0" r="0" b="0"/>
              <a:pathLst>
                <a:path w="49918" h="181459">
                  <a:moveTo>
                    <a:pt x="44450" y="3658"/>
                  </a:moveTo>
                  <a:lnTo>
                    <a:pt x="44450" y="3658"/>
                  </a:lnTo>
                  <a:lnTo>
                    <a:pt x="47820" y="287"/>
                  </a:lnTo>
                  <a:lnTo>
                    <a:pt x="48813" y="0"/>
                  </a:lnTo>
                  <a:lnTo>
                    <a:pt x="49476" y="514"/>
                  </a:lnTo>
                  <a:lnTo>
                    <a:pt x="49917" y="1562"/>
                  </a:lnTo>
                  <a:lnTo>
                    <a:pt x="34155" y="43215"/>
                  </a:lnTo>
                  <a:lnTo>
                    <a:pt x="25458" y="88873"/>
                  </a:lnTo>
                  <a:lnTo>
                    <a:pt x="13574" y="129067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5696"/>
            <p:cNvSpPr/>
            <p:nvPr>
              <p:custDataLst>
                <p:tags r:id="rId188"/>
              </p:custDataLst>
            </p:nvPr>
          </p:nvSpPr>
          <p:spPr>
            <a:xfrm>
              <a:off x="8851900" y="4213368"/>
              <a:ext cx="101601" cy="72118"/>
            </a:xfrm>
            <a:custGeom>
              <a:avLst/>
              <a:gdLst/>
              <a:ahLst/>
              <a:cxnLst/>
              <a:rect l="0" t="0" r="0" b="0"/>
              <a:pathLst>
                <a:path w="101601" h="72118">
                  <a:moveTo>
                    <a:pt x="0" y="15732"/>
                  </a:moveTo>
                  <a:lnTo>
                    <a:pt x="0" y="15732"/>
                  </a:lnTo>
                  <a:lnTo>
                    <a:pt x="3370" y="12361"/>
                  </a:lnTo>
                  <a:lnTo>
                    <a:pt x="5026" y="8824"/>
                  </a:lnTo>
                  <a:lnTo>
                    <a:pt x="5467" y="6894"/>
                  </a:lnTo>
                  <a:lnTo>
                    <a:pt x="6467" y="5607"/>
                  </a:lnTo>
                  <a:lnTo>
                    <a:pt x="18482" y="0"/>
                  </a:lnTo>
                  <a:lnTo>
                    <a:pt x="26088" y="38"/>
                  </a:lnTo>
                  <a:lnTo>
                    <a:pt x="30092" y="1036"/>
                  </a:lnTo>
                  <a:lnTo>
                    <a:pt x="42469" y="9183"/>
                  </a:lnTo>
                  <a:lnTo>
                    <a:pt x="47096" y="16584"/>
                  </a:lnTo>
                  <a:lnTo>
                    <a:pt x="48330" y="20533"/>
                  </a:lnTo>
                  <a:lnTo>
                    <a:pt x="45941" y="30566"/>
                  </a:lnTo>
                  <a:lnTo>
                    <a:pt x="36659" y="46232"/>
                  </a:lnTo>
                  <a:lnTo>
                    <a:pt x="30404" y="55393"/>
                  </a:lnTo>
                  <a:lnTo>
                    <a:pt x="27624" y="64169"/>
                  </a:lnTo>
                  <a:lnTo>
                    <a:pt x="27588" y="67073"/>
                  </a:lnTo>
                  <a:lnTo>
                    <a:pt x="28270" y="69009"/>
                  </a:lnTo>
                  <a:lnTo>
                    <a:pt x="29428" y="70300"/>
                  </a:lnTo>
                  <a:lnTo>
                    <a:pt x="34481" y="71734"/>
                  </a:lnTo>
                  <a:lnTo>
                    <a:pt x="37805" y="72117"/>
                  </a:lnTo>
                  <a:lnTo>
                    <a:pt x="81315" y="53041"/>
                  </a:lnTo>
                  <a:lnTo>
                    <a:pt x="101600" y="41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0" name="SMARTInkShape-Group1219"/>
          <p:cNvGrpSpPr/>
          <p:nvPr/>
        </p:nvGrpSpPr>
        <p:grpSpPr>
          <a:xfrm>
            <a:off x="9062147" y="3473450"/>
            <a:ext cx="2620086" cy="1006042"/>
            <a:chOff x="9062147" y="3473450"/>
            <a:chExt cx="2620086" cy="1006042"/>
          </a:xfrm>
        </p:grpSpPr>
        <p:sp>
          <p:nvSpPr>
            <p:cNvPr id="1587" name="SMARTInkShape-5697"/>
            <p:cNvSpPr/>
            <p:nvPr>
              <p:custDataLst>
                <p:tags r:id="rId161"/>
              </p:custDataLst>
            </p:nvPr>
          </p:nvSpPr>
          <p:spPr>
            <a:xfrm>
              <a:off x="9817456" y="3473450"/>
              <a:ext cx="577495" cy="19051"/>
            </a:xfrm>
            <a:custGeom>
              <a:avLst/>
              <a:gdLst/>
              <a:ahLst/>
              <a:cxnLst/>
              <a:rect l="0" t="0" r="0" b="0"/>
              <a:pathLst>
                <a:path w="577495" h="19051">
                  <a:moveTo>
                    <a:pt x="37744" y="19050"/>
                  </a:moveTo>
                  <a:lnTo>
                    <a:pt x="37744" y="19050"/>
                  </a:lnTo>
                  <a:lnTo>
                    <a:pt x="37742" y="15679"/>
                  </a:lnTo>
                  <a:lnTo>
                    <a:pt x="37039" y="14686"/>
                  </a:lnTo>
                  <a:lnTo>
                    <a:pt x="35863" y="14024"/>
                  </a:lnTo>
                  <a:lnTo>
                    <a:pt x="9596" y="6618"/>
                  </a:lnTo>
                  <a:lnTo>
                    <a:pt x="0" y="6357"/>
                  </a:lnTo>
                  <a:lnTo>
                    <a:pt x="3120" y="2981"/>
                  </a:lnTo>
                  <a:lnTo>
                    <a:pt x="6598" y="1325"/>
                  </a:lnTo>
                  <a:lnTo>
                    <a:pt x="36010" y="23"/>
                  </a:lnTo>
                  <a:lnTo>
                    <a:pt x="78738" y="2"/>
                  </a:lnTo>
                  <a:lnTo>
                    <a:pt x="117755" y="0"/>
                  </a:lnTo>
                  <a:lnTo>
                    <a:pt x="153173" y="0"/>
                  </a:lnTo>
                  <a:lnTo>
                    <a:pt x="191183" y="0"/>
                  </a:lnTo>
                  <a:lnTo>
                    <a:pt x="233413" y="0"/>
                  </a:lnTo>
                  <a:lnTo>
                    <a:pt x="277205" y="0"/>
                  </a:lnTo>
                  <a:lnTo>
                    <a:pt x="321460" y="0"/>
                  </a:lnTo>
                  <a:lnTo>
                    <a:pt x="365145" y="0"/>
                  </a:lnTo>
                  <a:lnTo>
                    <a:pt x="405922" y="0"/>
                  </a:lnTo>
                  <a:lnTo>
                    <a:pt x="447557" y="0"/>
                  </a:lnTo>
                  <a:lnTo>
                    <a:pt x="492064" y="0"/>
                  </a:lnTo>
                  <a:lnTo>
                    <a:pt x="535487" y="0"/>
                  </a:lnTo>
                  <a:lnTo>
                    <a:pt x="565677" y="705"/>
                  </a:lnTo>
                  <a:lnTo>
                    <a:pt x="577494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5698"/>
            <p:cNvSpPr/>
            <p:nvPr>
              <p:custDataLst>
                <p:tags r:id="rId162"/>
              </p:custDataLst>
            </p:nvPr>
          </p:nvSpPr>
          <p:spPr>
            <a:xfrm>
              <a:off x="9794679" y="3644900"/>
              <a:ext cx="682822" cy="19051"/>
            </a:xfrm>
            <a:custGeom>
              <a:avLst/>
              <a:gdLst/>
              <a:ahLst/>
              <a:cxnLst/>
              <a:rect l="0" t="0" r="0" b="0"/>
              <a:pathLst>
                <a:path w="68282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4364"/>
                  </a:lnTo>
                  <a:lnTo>
                    <a:pt x="44024" y="6088"/>
                  </a:lnTo>
                  <a:lnTo>
                    <a:pt x="80939" y="4352"/>
                  </a:lnTo>
                  <a:lnTo>
                    <a:pt x="119690" y="1934"/>
                  </a:lnTo>
                  <a:lnTo>
                    <a:pt x="166718" y="573"/>
                  </a:lnTo>
                  <a:lnTo>
                    <a:pt x="199206" y="255"/>
                  </a:lnTo>
                  <a:lnTo>
                    <a:pt x="232461" y="114"/>
                  </a:lnTo>
                  <a:lnTo>
                    <a:pt x="266056" y="50"/>
                  </a:lnTo>
                  <a:lnTo>
                    <a:pt x="299802" y="22"/>
                  </a:lnTo>
                  <a:lnTo>
                    <a:pt x="333612" y="10"/>
                  </a:lnTo>
                  <a:lnTo>
                    <a:pt x="368161" y="4"/>
                  </a:lnTo>
                  <a:lnTo>
                    <a:pt x="404683" y="2"/>
                  </a:lnTo>
                  <a:lnTo>
                    <a:pt x="440199" y="1882"/>
                  </a:lnTo>
                  <a:lnTo>
                    <a:pt x="474095" y="4364"/>
                  </a:lnTo>
                  <a:lnTo>
                    <a:pt x="520943" y="5761"/>
                  </a:lnTo>
                  <a:lnTo>
                    <a:pt x="565399" y="6176"/>
                  </a:lnTo>
                  <a:lnTo>
                    <a:pt x="606401" y="7004"/>
                  </a:lnTo>
                  <a:lnTo>
                    <a:pt x="682821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5699"/>
            <p:cNvSpPr/>
            <p:nvPr>
              <p:custDataLst>
                <p:tags r:id="rId163"/>
              </p:custDataLst>
            </p:nvPr>
          </p:nvSpPr>
          <p:spPr>
            <a:xfrm>
              <a:off x="9735224" y="3784600"/>
              <a:ext cx="647027" cy="43794"/>
            </a:xfrm>
            <a:custGeom>
              <a:avLst/>
              <a:gdLst/>
              <a:ahLst/>
              <a:cxnLst/>
              <a:rect l="0" t="0" r="0" b="0"/>
              <a:pathLst>
                <a:path w="647027" h="43794">
                  <a:moveTo>
                    <a:pt x="94576" y="0"/>
                  </a:moveTo>
                  <a:lnTo>
                    <a:pt x="94576" y="0"/>
                  </a:lnTo>
                  <a:lnTo>
                    <a:pt x="56275" y="13815"/>
                  </a:lnTo>
                  <a:lnTo>
                    <a:pt x="9007" y="33224"/>
                  </a:lnTo>
                  <a:lnTo>
                    <a:pt x="337" y="39461"/>
                  </a:lnTo>
                  <a:lnTo>
                    <a:pt x="0" y="41124"/>
                  </a:lnTo>
                  <a:lnTo>
                    <a:pt x="42968" y="43793"/>
                  </a:lnTo>
                  <a:lnTo>
                    <a:pt x="81637" y="43550"/>
                  </a:lnTo>
                  <a:lnTo>
                    <a:pt x="121318" y="40028"/>
                  </a:lnTo>
                  <a:lnTo>
                    <a:pt x="168900" y="37966"/>
                  </a:lnTo>
                  <a:lnTo>
                    <a:pt x="204514" y="34983"/>
                  </a:lnTo>
                  <a:lnTo>
                    <a:pt x="243389" y="33187"/>
                  </a:lnTo>
                  <a:lnTo>
                    <a:pt x="284187" y="32388"/>
                  </a:lnTo>
                  <a:lnTo>
                    <a:pt x="325839" y="32034"/>
                  </a:lnTo>
                  <a:lnTo>
                    <a:pt x="367869" y="31876"/>
                  </a:lnTo>
                  <a:lnTo>
                    <a:pt x="410067" y="31806"/>
                  </a:lnTo>
                  <a:lnTo>
                    <a:pt x="452341" y="31776"/>
                  </a:lnTo>
                  <a:lnTo>
                    <a:pt x="492766" y="31761"/>
                  </a:lnTo>
                  <a:lnTo>
                    <a:pt x="530487" y="32460"/>
                  </a:lnTo>
                  <a:lnTo>
                    <a:pt x="563717" y="35123"/>
                  </a:lnTo>
                  <a:lnTo>
                    <a:pt x="647026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5700"/>
            <p:cNvSpPr/>
            <p:nvPr>
              <p:custDataLst>
                <p:tags r:id="rId164"/>
              </p:custDataLst>
            </p:nvPr>
          </p:nvSpPr>
          <p:spPr>
            <a:xfrm>
              <a:off x="9611417" y="4019945"/>
              <a:ext cx="1088334" cy="31356"/>
            </a:xfrm>
            <a:custGeom>
              <a:avLst/>
              <a:gdLst/>
              <a:ahLst/>
              <a:cxnLst/>
              <a:rect l="0" t="0" r="0" b="0"/>
              <a:pathLst>
                <a:path w="1088334" h="31356">
                  <a:moveTo>
                    <a:pt x="15183" y="12305"/>
                  </a:moveTo>
                  <a:lnTo>
                    <a:pt x="15183" y="12305"/>
                  </a:lnTo>
                  <a:lnTo>
                    <a:pt x="3250" y="17331"/>
                  </a:lnTo>
                  <a:lnTo>
                    <a:pt x="0" y="18067"/>
                  </a:lnTo>
                  <a:lnTo>
                    <a:pt x="123" y="18263"/>
                  </a:lnTo>
                  <a:lnTo>
                    <a:pt x="910" y="18393"/>
                  </a:lnTo>
                  <a:lnTo>
                    <a:pt x="42343" y="13165"/>
                  </a:lnTo>
                  <a:lnTo>
                    <a:pt x="75834" y="12560"/>
                  </a:lnTo>
                  <a:lnTo>
                    <a:pt x="108694" y="10537"/>
                  </a:lnTo>
                  <a:lnTo>
                    <a:pt x="146350" y="7991"/>
                  </a:lnTo>
                  <a:lnTo>
                    <a:pt x="179548" y="6860"/>
                  </a:lnTo>
                  <a:lnTo>
                    <a:pt x="212647" y="6357"/>
                  </a:lnTo>
                  <a:lnTo>
                    <a:pt x="246877" y="6134"/>
                  </a:lnTo>
                  <a:lnTo>
                    <a:pt x="283257" y="6034"/>
                  </a:lnTo>
                  <a:lnTo>
                    <a:pt x="322474" y="4109"/>
                  </a:lnTo>
                  <a:lnTo>
                    <a:pt x="362718" y="1607"/>
                  </a:lnTo>
                  <a:lnTo>
                    <a:pt x="401770" y="494"/>
                  </a:lnTo>
                  <a:lnTo>
                    <a:pt x="444058" y="0"/>
                  </a:lnTo>
                  <a:lnTo>
                    <a:pt x="488721" y="486"/>
                  </a:lnTo>
                  <a:lnTo>
                    <a:pt x="534442" y="3054"/>
                  </a:lnTo>
                  <a:lnTo>
                    <a:pt x="578752" y="4666"/>
                  </a:lnTo>
                  <a:lnTo>
                    <a:pt x="622668" y="5381"/>
                  </a:lnTo>
                  <a:lnTo>
                    <a:pt x="668058" y="5700"/>
                  </a:lnTo>
                  <a:lnTo>
                    <a:pt x="712222" y="7723"/>
                  </a:lnTo>
                  <a:lnTo>
                    <a:pt x="755365" y="10268"/>
                  </a:lnTo>
                  <a:lnTo>
                    <a:pt x="798060" y="11400"/>
                  </a:lnTo>
                  <a:lnTo>
                    <a:pt x="840555" y="13784"/>
                  </a:lnTo>
                  <a:lnTo>
                    <a:pt x="882253" y="16490"/>
                  </a:lnTo>
                  <a:lnTo>
                    <a:pt x="921953" y="17693"/>
                  </a:lnTo>
                  <a:lnTo>
                    <a:pt x="957001" y="20109"/>
                  </a:lnTo>
                  <a:lnTo>
                    <a:pt x="1002617" y="25436"/>
                  </a:lnTo>
                  <a:lnTo>
                    <a:pt x="1044828" y="29601"/>
                  </a:lnTo>
                  <a:lnTo>
                    <a:pt x="1088333" y="31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5701"/>
            <p:cNvSpPr/>
            <p:nvPr>
              <p:custDataLst>
                <p:tags r:id="rId165"/>
              </p:custDataLst>
            </p:nvPr>
          </p:nvSpPr>
          <p:spPr>
            <a:xfrm>
              <a:off x="9445429" y="4210050"/>
              <a:ext cx="1127322" cy="38101"/>
            </a:xfrm>
            <a:custGeom>
              <a:avLst/>
              <a:gdLst/>
              <a:ahLst/>
              <a:cxnLst/>
              <a:rect l="0" t="0" r="0" b="0"/>
              <a:pathLst>
                <a:path w="1127322" h="381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5069"/>
                  </a:lnTo>
                  <a:lnTo>
                    <a:pt x="8018" y="8838"/>
                  </a:lnTo>
                  <a:lnTo>
                    <a:pt x="55192" y="12191"/>
                  </a:lnTo>
                  <a:lnTo>
                    <a:pt x="95161" y="12549"/>
                  </a:lnTo>
                  <a:lnTo>
                    <a:pt x="133109" y="12655"/>
                  </a:lnTo>
                  <a:lnTo>
                    <a:pt x="175633" y="12686"/>
                  </a:lnTo>
                  <a:lnTo>
                    <a:pt x="221394" y="12696"/>
                  </a:lnTo>
                  <a:lnTo>
                    <a:pt x="254081" y="13404"/>
                  </a:lnTo>
                  <a:lnTo>
                    <a:pt x="287423" y="16070"/>
                  </a:lnTo>
                  <a:lnTo>
                    <a:pt x="322938" y="17726"/>
                  </a:lnTo>
                  <a:lnTo>
                    <a:pt x="361300" y="18461"/>
                  </a:lnTo>
                  <a:lnTo>
                    <a:pt x="404221" y="18788"/>
                  </a:lnTo>
                  <a:lnTo>
                    <a:pt x="447284" y="18934"/>
                  </a:lnTo>
                  <a:lnTo>
                    <a:pt x="490649" y="18998"/>
                  </a:lnTo>
                  <a:lnTo>
                    <a:pt x="535794" y="19027"/>
                  </a:lnTo>
                  <a:lnTo>
                    <a:pt x="581726" y="19040"/>
                  </a:lnTo>
                  <a:lnTo>
                    <a:pt x="627306" y="19045"/>
                  </a:lnTo>
                  <a:lnTo>
                    <a:pt x="671082" y="19048"/>
                  </a:lnTo>
                  <a:lnTo>
                    <a:pt x="714059" y="20930"/>
                  </a:lnTo>
                  <a:lnTo>
                    <a:pt x="756675" y="23414"/>
                  </a:lnTo>
                  <a:lnTo>
                    <a:pt x="799136" y="24517"/>
                  </a:lnTo>
                  <a:lnTo>
                    <a:pt x="837761" y="25008"/>
                  </a:lnTo>
                  <a:lnTo>
                    <a:pt x="873746" y="25225"/>
                  </a:lnTo>
                  <a:lnTo>
                    <a:pt x="908551" y="25322"/>
                  </a:lnTo>
                  <a:lnTo>
                    <a:pt x="940955" y="27247"/>
                  </a:lnTo>
                  <a:lnTo>
                    <a:pt x="986964" y="30416"/>
                  </a:lnTo>
                  <a:lnTo>
                    <a:pt x="1026232" y="31355"/>
                  </a:lnTo>
                  <a:lnTo>
                    <a:pt x="1061385" y="33514"/>
                  </a:lnTo>
                  <a:lnTo>
                    <a:pt x="112732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5702"/>
            <p:cNvSpPr/>
            <p:nvPr>
              <p:custDataLst>
                <p:tags r:id="rId166"/>
              </p:custDataLst>
            </p:nvPr>
          </p:nvSpPr>
          <p:spPr>
            <a:xfrm>
              <a:off x="9062147" y="4400550"/>
              <a:ext cx="1713804" cy="78942"/>
            </a:xfrm>
            <a:custGeom>
              <a:avLst/>
              <a:gdLst/>
              <a:ahLst/>
              <a:cxnLst/>
              <a:rect l="0" t="0" r="0" b="0"/>
              <a:pathLst>
                <a:path w="1713804" h="78942">
                  <a:moveTo>
                    <a:pt x="31053" y="44450"/>
                  </a:moveTo>
                  <a:lnTo>
                    <a:pt x="31053" y="44450"/>
                  </a:lnTo>
                  <a:lnTo>
                    <a:pt x="347" y="64223"/>
                  </a:lnTo>
                  <a:lnTo>
                    <a:pt x="0" y="66804"/>
                  </a:lnTo>
                  <a:lnTo>
                    <a:pt x="1883" y="69231"/>
                  </a:lnTo>
                  <a:lnTo>
                    <a:pt x="5255" y="71554"/>
                  </a:lnTo>
                  <a:lnTo>
                    <a:pt x="49815" y="78941"/>
                  </a:lnTo>
                  <a:lnTo>
                    <a:pt x="89529" y="77326"/>
                  </a:lnTo>
                  <a:lnTo>
                    <a:pt x="136417" y="76533"/>
                  </a:lnTo>
                  <a:lnTo>
                    <a:pt x="169369" y="76348"/>
                  </a:lnTo>
                  <a:lnTo>
                    <a:pt x="206592" y="76265"/>
                  </a:lnTo>
                  <a:lnTo>
                    <a:pt x="247359" y="75524"/>
                  </a:lnTo>
                  <a:lnTo>
                    <a:pt x="291348" y="72842"/>
                  </a:lnTo>
                  <a:lnTo>
                    <a:pt x="338652" y="69298"/>
                  </a:lnTo>
                  <a:lnTo>
                    <a:pt x="363117" y="67365"/>
                  </a:lnTo>
                  <a:lnTo>
                    <a:pt x="390012" y="65371"/>
                  </a:lnTo>
                  <a:lnTo>
                    <a:pt x="418527" y="63337"/>
                  </a:lnTo>
                  <a:lnTo>
                    <a:pt x="448119" y="61275"/>
                  </a:lnTo>
                  <a:lnTo>
                    <a:pt x="477019" y="59194"/>
                  </a:lnTo>
                  <a:lnTo>
                    <a:pt x="505457" y="57102"/>
                  </a:lnTo>
                  <a:lnTo>
                    <a:pt x="533590" y="55001"/>
                  </a:lnTo>
                  <a:lnTo>
                    <a:pt x="562930" y="52895"/>
                  </a:lnTo>
                  <a:lnTo>
                    <a:pt x="593069" y="50785"/>
                  </a:lnTo>
                  <a:lnTo>
                    <a:pt x="623746" y="48674"/>
                  </a:lnTo>
                  <a:lnTo>
                    <a:pt x="655489" y="47266"/>
                  </a:lnTo>
                  <a:lnTo>
                    <a:pt x="687938" y="46327"/>
                  </a:lnTo>
                  <a:lnTo>
                    <a:pt x="720859" y="45701"/>
                  </a:lnTo>
                  <a:lnTo>
                    <a:pt x="753393" y="44579"/>
                  </a:lnTo>
                  <a:lnTo>
                    <a:pt x="785664" y="43124"/>
                  </a:lnTo>
                  <a:lnTo>
                    <a:pt x="817761" y="41450"/>
                  </a:lnTo>
                  <a:lnTo>
                    <a:pt x="851151" y="40333"/>
                  </a:lnTo>
                  <a:lnTo>
                    <a:pt x="885407" y="39589"/>
                  </a:lnTo>
                  <a:lnTo>
                    <a:pt x="920239" y="39093"/>
                  </a:lnTo>
                  <a:lnTo>
                    <a:pt x="954044" y="38055"/>
                  </a:lnTo>
                  <a:lnTo>
                    <a:pt x="987164" y="36659"/>
                  </a:lnTo>
                  <a:lnTo>
                    <a:pt x="1019826" y="35023"/>
                  </a:lnTo>
                  <a:lnTo>
                    <a:pt x="1051478" y="33932"/>
                  </a:lnTo>
                  <a:lnTo>
                    <a:pt x="1082459" y="33205"/>
                  </a:lnTo>
                  <a:lnTo>
                    <a:pt x="1112991" y="32720"/>
                  </a:lnTo>
                  <a:lnTo>
                    <a:pt x="1142517" y="32397"/>
                  </a:lnTo>
                  <a:lnTo>
                    <a:pt x="1171373" y="32181"/>
                  </a:lnTo>
                  <a:lnTo>
                    <a:pt x="1199784" y="32037"/>
                  </a:lnTo>
                  <a:lnTo>
                    <a:pt x="1227895" y="31941"/>
                  </a:lnTo>
                  <a:lnTo>
                    <a:pt x="1255809" y="31878"/>
                  </a:lnTo>
                  <a:lnTo>
                    <a:pt x="1283588" y="31835"/>
                  </a:lnTo>
                  <a:lnTo>
                    <a:pt x="1310578" y="31807"/>
                  </a:lnTo>
                  <a:lnTo>
                    <a:pt x="1337036" y="31788"/>
                  </a:lnTo>
                  <a:lnTo>
                    <a:pt x="1363142" y="31776"/>
                  </a:lnTo>
                  <a:lnTo>
                    <a:pt x="1387600" y="31061"/>
                  </a:lnTo>
                  <a:lnTo>
                    <a:pt x="1433593" y="28386"/>
                  </a:lnTo>
                  <a:lnTo>
                    <a:pt x="1475669" y="26727"/>
                  </a:lnTo>
                  <a:lnTo>
                    <a:pt x="1514128" y="25284"/>
                  </a:lnTo>
                  <a:lnTo>
                    <a:pt x="1547682" y="22291"/>
                  </a:lnTo>
                  <a:lnTo>
                    <a:pt x="1580941" y="20491"/>
                  </a:lnTo>
                  <a:lnTo>
                    <a:pt x="1613830" y="18985"/>
                  </a:lnTo>
                  <a:lnTo>
                    <a:pt x="1659409" y="13464"/>
                  </a:lnTo>
                  <a:lnTo>
                    <a:pt x="17138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5703"/>
            <p:cNvSpPr/>
            <p:nvPr>
              <p:custDataLst>
                <p:tags r:id="rId167"/>
              </p:custDataLst>
            </p:nvPr>
          </p:nvSpPr>
          <p:spPr>
            <a:xfrm>
              <a:off x="10512528" y="3708400"/>
              <a:ext cx="472973" cy="215901"/>
            </a:xfrm>
            <a:custGeom>
              <a:avLst/>
              <a:gdLst/>
              <a:ahLst/>
              <a:cxnLst/>
              <a:rect l="0" t="0" r="0" b="0"/>
              <a:pathLst>
                <a:path w="472973" h="215901">
                  <a:moveTo>
                    <a:pt x="9422" y="215900"/>
                  </a:moveTo>
                  <a:lnTo>
                    <a:pt x="9422" y="215900"/>
                  </a:lnTo>
                  <a:lnTo>
                    <a:pt x="6051" y="215900"/>
                  </a:lnTo>
                  <a:lnTo>
                    <a:pt x="2515" y="214018"/>
                  </a:lnTo>
                  <a:lnTo>
                    <a:pt x="583" y="212529"/>
                  </a:lnTo>
                  <a:lnTo>
                    <a:pt x="0" y="210831"/>
                  </a:lnTo>
                  <a:lnTo>
                    <a:pt x="319" y="208992"/>
                  </a:lnTo>
                  <a:lnTo>
                    <a:pt x="1239" y="207062"/>
                  </a:lnTo>
                  <a:lnTo>
                    <a:pt x="39247" y="182986"/>
                  </a:lnTo>
                  <a:lnTo>
                    <a:pt x="79753" y="161891"/>
                  </a:lnTo>
                  <a:lnTo>
                    <a:pt x="127269" y="134808"/>
                  </a:lnTo>
                  <a:lnTo>
                    <a:pt x="162872" y="121082"/>
                  </a:lnTo>
                  <a:lnTo>
                    <a:pt x="200234" y="108078"/>
                  </a:lnTo>
                  <a:lnTo>
                    <a:pt x="238113" y="93406"/>
                  </a:lnTo>
                  <a:lnTo>
                    <a:pt x="285469" y="72857"/>
                  </a:lnTo>
                  <a:lnTo>
                    <a:pt x="321461" y="59530"/>
                  </a:lnTo>
                  <a:lnTo>
                    <a:pt x="365772" y="43091"/>
                  </a:lnTo>
                  <a:lnTo>
                    <a:pt x="408079" y="30436"/>
                  </a:lnTo>
                  <a:lnTo>
                    <a:pt x="452510" y="15480"/>
                  </a:lnTo>
                  <a:lnTo>
                    <a:pt x="466282" y="8663"/>
                  </a:lnTo>
                  <a:lnTo>
                    <a:pt x="4729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5704"/>
            <p:cNvSpPr/>
            <p:nvPr>
              <p:custDataLst>
                <p:tags r:id="rId168"/>
              </p:custDataLst>
            </p:nvPr>
          </p:nvSpPr>
          <p:spPr>
            <a:xfrm>
              <a:off x="10892015" y="3658495"/>
              <a:ext cx="115682" cy="132456"/>
            </a:xfrm>
            <a:custGeom>
              <a:avLst/>
              <a:gdLst/>
              <a:ahLst/>
              <a:cxnLst/>
              <a:rect l="0" t="0" r="0" b="0"/>
              <a:pathLst>
                <a:path w="115682" h="132456">
                  <a:moveTo>
                    <a:pt x="10935" y="11805"/>
                  </a:moveTo>
                  <a:lnTo>
                    <a:pt x="10935" y="11805"/>
                  </a:lnTo>
                  <a:lnTo>
                    <a:pt x="0" y="6338"/>
                  </a:lnTo>
                  <a:lnTo>
                    <a:pt x="118" y="5338"/>
                  </a:lnTo>
                  <a:lnTo>
                    <a:pt x="2127" y="2345"/>
                  </a:lnTo>
                  <a:lnTo>
                    <a:pt x="9139" y="545"/>
                  </a:lnTo>
                  <a:lnTo>
                    <a:pt x="50025" y="0"/>
                  </a:lnTo>
                  <a:lnTo>
                    <a:pt x="81607" y="7931"/>
                  </a:lnTo>
                  <a:lnTo>
                    <a:pt x="96670" y="15728"/>
                  </a:lnTo>
                  <a:lnTo>
                    <a:pt x="108072" y="26248"/>
                  </a:lnTo>
                  <a:lnTo>
                    <a:pt x="114081" y="39861"/>
                  </a:lnTo>
                  <a:lnTo>
                    <a:pt x="115681" y="47442"/>
                  </a:lnTo>
                  <a:lnTo>
                    <a:pt x="111816" y="67155"/>
                  </a:lnTo>
                  <a:lnTo>
                    <a:pt x="99622" y="94527"/>
                  </a:lnTo>
                  <a:lnTo>
                    <a:pt x="74435" y="132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5705"/>
            <p:cNvSpPr/>
            <p:nvPr>
              <p:custDataLst>
                <p:tags r:id="rId169"/>
              </p:custDataLst>
            </p:nvPr>
          </p:nvSpPr>
          <p:spPr>
            <a:xfrm>
              <a:off x="11143638" y="3585254"/>
              <a:ext cx="76813" cy="167597"/>
            </a:xfrm>
            <a:custGeom>
              <a:avLst/>
              <a:gdLst/>
              <a:ahLst/>
              <a:cxnLst/>
              <a:rect l="0" t="0" r="0" b="0"/>
              <a:pathLst>
                <a:path w="76813" h="167597">
                  <a:moveTo>
                    <a:pt x="76812" y="34246"/>
                  </a:moveTo>
                  <a:lnTo>
                    <a:pt x="76812" y="34246"/>
                  </a:lnTo>
                  <a:lnTo>
                    <a:pt x="76107" y="27765"/>
                  </a:lnTo>
                  <a:lnTo>
                    <a:pt x="71743" y="14687"/>
                  </a:lnTo>
                  <a:lnTo>
                    <a:pt x="61885" y="870"/>
                  </a:lnTo>
                  <a:lnTo>
                    <a:pt x="59099" y="0"/>
                  </a:lnTo>
                  <a:lnTo>
                    <a:pt x="52241" y="917"/>
                  </a:lnTo>
                  <a:lnTo>
                    <a:pt x="40448" y="8770"/>
                  </a:lnTo>
                  <a:lnTo>
                    <a:pt x="9928" y="55452"/>
                  </a:lnTo>
                  <a:lnTo>
                    <a:pt x="0" y="87566"/>
                  </a:lnTo>
                  <a:lnTo>
                    <a:pt x="465" y="133521"/>
                  </a:lnTo>
                  <a:lnTo>
                    <a:pt x="3605" y="147983"/>
                  </a:lnTo>
                  <a:lnTo>
                    <a:pt x="12996" y="159114"/>
                  </a:lnTo>
                  <a:lnTo>
                    <a:pt x="24459" y="166649"/>
                  </a:lnTo>
                  <a:lnTo>
                    <a:pt x="38712" y="167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5706"/>
            <p:cNvSpPr/>
            <p:nvPr>
              <p:custDataLst>
                <p:tags r:id="rId170"/>
              </p:custDataLst>
            </p:nvPr>
          </p:nvSpPr>
          <p:spPr>
            <a:xfrm>
              <a:off x="11255458" y="3628498"/>
              <a:ext cx="13102" cy="143403"/>
            </a:xfrm>
            <a:custGeom>
              <a:avLst/>
              <a:gdLst/>
              <a:ahLst/>
              <a:cxnLst/>
              <a:rect l="0" t="0" r="0" b="0"/>
              <a:pathLst>
                <a:path w="13102" h="143403">
                  <a:moveTo>
                    <a:pt x="9442" y="16402"/>
                  </a:moveTo>
                  <a:lnTo>
                    <a:pt x="9442" y="16402"/>
                  </a:lnTo>
                  <a:lnTo>
                    <a:pt x="12812" y="6289"/>
                  </a:lnTo>
                  <a:lnTo>
                    <a:pt x="13101" y="3310"/>
                  </a:lnTo>
                  <a:lnTo>
                    <a:pt x="12585" y="1324"/>
                  </a:lnTo>
                  <a:lnTo>
                    <a:pt x="11538" y="0"/>
                  </a:lnTo>
                  <a:lnTo>
                    <a:pt x="10840" y="1234"/>
                  </a:lnTo>
                  <a:lnTo>
                    <a:pt x="4499" y="41695"/>
                  </a:lnTo>
                  <a:lnTo>
                    <a:pt x="0" y="80743"/>
                  </a:lnTo>
                  <a:lnTo>
                    <a:pt x="3092" y="1434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5707"/>
            <p:cNvSpPr/>
            <p:nvPr>
              <p:custDataLst>
                <p:tags r:id="rId171"/>
              </p:custDataLst>
            </p:nvPr>
          </p:nvSpPr>
          <p:spPr>
            <a:xfrm>
              <a:off x="11341098" y="3695700"/>
              <a:ext cx="88903" cy="25401"/>
            </a:xfrm>
            <a:custGeom>
              <a:avLst/>
              <a:gdLst/>
              <a:ahLst/>
              <a:cxnLst/>
              <a:rect l="0" t="0" r="0" b="0"/>
              <a:pathLst>
                <a:path w="8890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6745" y="13190"/>
                  </a:lnTo>
                  <a:lnTo>
                    <a:pt x="15698" y="9390"/>
                  </a:lnTo>
                  <a:lnTo>
                    <a:pt x="57973" y="1591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5708"/>
            <p:cNvSpPr/>
            <p:nvPr>
              <p:custDataLst>
                <p:tags r:id="rId172"/>
              </p:custDataLst>
            </p:nvPr>
          </p:nvSpPr>
          <p:spPr>
            <a:xfrm>
              <a:off x="11457213" y="3664211"/>
              <a:ext cx="112488" cy="107690"/>
            </a:xfrm>
            <a:custGeom>
              <a:avLst/>
              <a:gdLst/>
              <a:ahLst/>
              <a:cxnLst/>
              <a:rect l="0" t="0" r="0" b="0"/>
              <a:pathLst>
                <a:path w="112488" h="107690">
                  <a:moveTo>
                    <a:pt x="112487" y="6089"/>
                  </a:moveTo>
                  <a:lnTo>
                    <a:pt x="112487" y="6089"/>
                  </a:lnTo>
                  <a:lnTo>
                    <a:pt x="112484" y="0"/>
                  </a:lnTo>
                  <a:lnTo>
                    <a:pt x="105580" y="16733"/>
                  </a:lnTo>
                  <a:lnTo>
                    <a:pt x="67519" y="62360"/>
                  </a:lnTo>
                  <a:lnTo>
                    <a:pt x="48127" y="76463"/>
                  </a:lnTo>
                  <a:lnTo>
                    <a:pt x="32848" y="82757"/>
                  </a:lnTo>
                  <a:lnTo>
                    <a:pt x="20412" y="84143"/>
                  </a:lnTo>
                  <a:lnTo>
                    <a:pt x="15120" y="83525"/>
                  </a:lnTo>
                  <a:lnTo>
                    <a:pt x="10887" y="81702"/>
                  </a:lnTo>
                  <a:lnTo>
                    <a:pt x="4304" y="75913"/>
                  </a:lnTo>
                  <a:lnTo>
                    <a:pt x="905" y="68637"/>
                  </a:lnTo>
                  <a:lnTo>
                    <a:pt x="0" y="64721"/>
                  </a:lnTo>
                  <a:lnTo>
                    <a:pt x="100" y="61405"/>
                  </a:lnTo>
                  <a:lnTo>
                    <a:pt x="2096" y="55839"/>
                  </a:lnTo>
                  <a:lnTo>
                    <a:pt x="5025" y="54778"/>
                  </a:lnTo>
                  <a:lnTo>
                    <a:pt x="13928" y="55480"/>
                  </a:lnTo>
                  <a:lnTo>
                    <a:pt x="27467" y="59843"/>
                  </a:lnTo>
                  <a:lnTo>
                    <a:pt x="71923" y="90464"/>
                  </a:lnTo>
                  <a:lnTo>
                    <a:pt x="99787" y="107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5709"/>
            <p:cNvSpPr/>
            <p:nvPr>
              <p:custDataLst>
                <p:tags r:id="rId173"/>
              </p:custDataLst>
            </p:nvPr>
          </p:nvSpPr>
          <p:spPr>
            <a:xfrm>
              <a:off x="11620500" y="3641241"/>
              <a:ext cx="61733" cy="156060"/>
            </a:xfrm>
            <a:custGeom>
              <a:avLst/>
              <a:gdLst/>
              <a:ahLst/>
              <a:cxnLst/>
              <a:rect l="0" t="0" r="0" b="0"/>
              <a:pathLst>
                <a:path w="61733" h="156060">
                  <a:moveTo>
                    <a:pt x="25400" y="3659"/>
                  </a:moveTo>
                  <a:lnTo>
                    <a:pt x="25400" y="3659"/>
                  </a:lnTo>
                  <a:lnTo>
                    <a:pt x="28770" y="288"/>
                  </a:lnTo>
                  <a:lnTo>
                    <a:pt x="30469" y="0"/>
                  </a:lnTo>
                  <a:lnTo>
                    <a:pt x="32307" y="515"/>
                  </a:lnTo>
                  <a:lnTo>
                    <a:pt x="47068" y="9780"/>
                  </a:lnTo>
                  <a:lnTo>
                    <a:pt x="54549" y="22842"/>
                  </a:lnTo>
                  <a:lnTo>
                    <a:pt x="60847" y="50030"/>
                  </a:lnTo>
                  <a:lnTo>
                    <a:pt x="61732" y="59973"/>
                  </a:lnTo>
                  <a:lnTo>
                    <a:pt x="52863" y="94193"/>
                  </a:lnTo>
                  <a:lnTo>
                    <a:pt x="36831" y="124401"/>
                  </a:lnTo>
                  <a:lnTo>
                    <a:pt x="0" y="156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1" name="SMARTInkShape-Group1220"/>
          <p:cNvGrpSpPr/>
          <p:nvPr/>
        </p:nvGrpSpPr>
        <p:grpSpPr>
          <a:xfrm>
            <a:off x="4826000" y="1663700"/>
            <a:ext cx="1009651" cy="387351"/>
            <a:chOff x="4826000" y="1663700"/>
            <a:chExt cx="1009651" cy="387351"/>
          </a:xfrm>
        </p:grpSpPr>
        <p:sp>
          <p:nvSpPr>
            <p:cNvPr id="1601" name="SMARTInkShape-5710"/>
            <p:cNvSpPr/>
            <p:nvPr>
              <p:custDataLst>
                <p:tags r:id="rId151"/>
              </p:custDataLst>
            </p:nvPr>
          </p:nvSpPr>
          <p:spPr>
            <a:xfrm>
              <a:off x="4826000" y="19113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5957" y="94053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5711"/>
            <p:cNvSpPr/>
            <p:nvPr>
              <p:custDataLst>
                <p:tags r:id="rId152"/>
              </p:custDataLst>
            </p:nvPr>
          </p:nvSpPr>
          <p:spPr>
            <a:xfrm>
              <a:off x="5010150" y="1663700"/>
              <a:ext cx="495301" cy="75208"/>
            </a:xfrm>
            <a:custGeom>
              <a:avLst/>
              <a:gdLst/>
              <a:ahLst/>
              <a:cxnLst/>
              <a:rect l="0" t="0" r="0" b="0"/>
              <a:pathLst>
                <a:path w="495301" h="75208">
                  <a:moveTo>
                    <a:pt x="12700" y="12700"/>
                  </a:moveTo>
                  <a:lnTo>
                    <a:pt x="12700" y="12700"/>
                  </a:lnTo>
                  <a:lnTo>
                    <a:pt x="0" y="12700"/>
                  </a:lnTo>
                  <a:lnTo>
                    <a:pt x="3371" y="12700"/>
                  </a:lnTo>
                  <a:lnTo>
                    <a:pt x="27838" y="18461"/>
                  </a:lnTo>
                  <a:lnTo>
                    <a:pt x="58014" y="18293"/>
                  </a:lnTo>
                  <a:lnTo>
                    <a:pt x="100395" y="13284"/>
                  </a:lnTo>
                  <a:lnTo>
                    <a:pt x="137293" y="12815"/>
                  </a:lnTo>
                  <a:lnTo>
                    <a:pt x="181558" y="9352"/>
                  </a:lnTo>
                  <a:lnTo>
                    <a:pt x="228636" y="6943"/>
                  </a:lnTo>
                  <a:lnTo>
                    <a:pt x="274520" y="4586"/>
                  </a:lnTo>
                  <a:lnTo>
                    <a:pt x="320770" y="906"/>
                  </a:lnTo>
                  <a:lnTo>
                    <a:pt x="359513" y="179"/>
                  </a:lnTo>
                  <a:lnTo>
                    <a:pt x="404128" y="23"/>
                  </a:lnTo>
                  <a:lnTo>
                    <a:pt x="450204" y="1"/>
                  </a:lnTo>
                  <a:lnTo>
                    <a:pt x="462769" y="0"/>
                  </a:lnTo>
                  <a:lnTo>
                    <a:pt x="451262" y="705"/>
                  </a:lnTo>
                  <a:lnTo>
                    <a:pt x="404951" y="11245"/>
                  </a:lnTo>
                  <a:lnTo>
                    <a:pt x="362343" y="21254"/>
                  </a:lnTo>
                  <a:lnTo>
                    <a:pt x="325051" y="28945"/>
                  </a:lnTo>
                  <a:lnTo>
                    <a:pt x="280264" y="33077"/>
                  </a:lnTo>
                  <a:lnTo>
                    <a:pt x="237237" y="40479"/>
                  </a:lnTo>
                  <a:lnTo>
                    <a:pt x="195473" y="48735"/>
                  </a:lnTo>
                  <a:lnTo>
                    <a:pt x="154030" y="59274"/>
                  </a:lnTo>
                  <a:lnTo>
                    <a:pt x="107502" y="72850"/>
                  </a:lnTo>
                  <a:lnTo>
                    <a:pt x="106240" y="73966"/>
                  </a:lnTo>
                  <a:lnTo>
                    <a:pt x="106104" y="74711"/>
                  </a:lnTo>
                  <a:lnTo>
                    <a:pt x="106719" y="75207"/>
                  </a:lnTo>
                  <a:lnTo>
                    <a:pt x="143899" y="70934"/>
                  </a:lnTo>
                  <a:lnTo>
                    <a:pt x="190883" y="65311"/>
                  </a:lnTo>
                  <a:lnTo>
                    <a:pt x="231357" y="61247"/>
                  </a:lnTo>
                  <a:lnTo>
                    <a:pt x="277551" y="54993"/>
                  </a:lnTo>
                  <a:lnTo>
                    <a:pt x="316952" y="48671"/>
                  </a:lnTo>
                  <a:lnTo>
                    <a:pt x="363828" y="40214"/>
                  </a:lnTo>
                  <a:lnTo>
                    <a:pt x="409358" y="33631"/>
                  </a:lnTo>
                  <a:lnTo>
                    <a:pt x="452689" y="28751"/>
                  </a:lnTo>
                  <a:lnTo>
                    <a:pt x="4953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5712"/>
            <p:cNvSpPr/>
            <p:nvPr>
              <p:custDataLst>
                <p:tags r:id="rId153"/>
              </p:custDataLst>
            </p:nvPr>
          </p:nvSpPr>
          <p:spPr>
            <a:xfrm>
              <a:off x="5759450" y="1885996"/>
              <a:ext cx="76201" cy="163400"/>
            </a:xfrm>
            <a:custGeom>
              <a:avLst/>
              <a:gdLst/>
              <a:ahLst/>
              <a:cxnLst/>
              <a:rect l="0" t="0" r="0" b="0"/>
              <a:pathLst>
                <a:path w="76201" h="163400">
                  <a:moveTo>
                    <a:pt x="76200" y="12654"/>
                  </a:moveTo>
                  <a:lnTo>
                    <a:pt x="76200" y="12654"/>
                  </a:lnTo>
                  <a:lnTo>
                    <a:pt x="76200" y="477"/>
                  </a:lnTo>
                  <a:lnTo>
                    <a:pt x="58524" y="0"/>
                  </a:lnTo>
                  <a:lnTo>
                    <a:pt x="42187" y="5032"/>
                  </a:lnTo>
                  <a:lnTo>
                    <a:pt x="29590" y="11493"/>
                  </a:lnTo>
                  <a:lnTo>
                    <a:pt x="8461" y="29992"/>
                  </a:lnTo>
                  <a:lnTo>
                    <a:pt x="3760" y="36352"/>
                  </a:lnTo>
                  <a:lnTo>
                    <a:pt x="1671" y="42236"/>
                  </a:lnTo>
                  <a:lnTo>
                    <a:pt x="65" y="61908"/>
                  </a:lnTo>
                  <a:lnTo>
                    <a:pt x="3390" y="66367"/>
                  </a:lnTo>
                  <a:lnTo>
                    <a:pt x="5788" y="66807"/>
                  </a:lnTo>
                  <a:lnTo>
                    <a:pt x="23767" y="64035"/>
                  </a:lnTo>
                  <a:lnTo>
                    <a:pt x="30083" y="65594"/>
                  </a:lnTo>
                  <a:lnTo>
                    <a:pt x="35949" y="67932"/>
                  </a:lnTo>
                  <a:lnTo>
                    <a:pt x="43259" y="68972"/>
                  </a:lnTo>
                  <a:lnTo>
                    <a:pt x="46479" y="70661"/>
                  </a:lnTo>
                  <a:lnTo>
                    <a:pt x="51937" y="76299"/>
                  </a:lnTo>
                  <a:lnTo>
                    <a:pt x="63371" y="97384"/>
                  </a:lnTo>
                  <a:lnTo>
                    <a:pt x="67930" y="114900"/>
                  </a:lnTo>
                  <a:lnTo>
                    <a:pt x="68292" y="126535"/>
                  </a:lnTo>
                  <a:lnTo>
                    <a:pt x="66100" y="136411"/>
                  </a:lnTo>
                  <a:lnTo>
                    <a:pt x="57529" y="149904"/>
                  </a:lnTo>
                  <a:lnTo>
                    <a:pt x="46265" y="156674"/>
                  </a:lnTo>
                  <a:lnTo>
                    <a:pt x="22779" y="163399"/>
                  </a:lnTo>
                  <a:lnTo>
                    <a:pt x="18007" y="162539"/>
                  </a:lnTo>
                  <a:lnTo>
                    <a:pt x="0" y="152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5713"/>
            <p:cNvSpPr/>
            <p:nvPr>
              <p:custDataLst>
                <p:tags r:id="rId154"/>
              </p:custDataLst>
            </p:nvPr>
          </p:nvSpPr>
          <p:spPr>
            <a:xfrm>
              <a:off x="5607806" y="1892946"/>
              <a:ext cx="68104" cy="158105"/>
            </a:xfrm>
            <a:custGeom>
              <a:avLst/>
              <a:gdLst/>
              <a:ahLst/>
              <a:cxnLst/>
              <a:rect l="0" t="0" r="0" b="0"/>
              <a:pathLst>
                <a:path w="68104" h="158105">
                  <a:moveTo>
                    <a:pt x="56394" y="31104"/>
                  </a:moveTo>
                  <a:lnTo>
                    <a:pt x="56394" y="31104"/>
                  </a:lnTo>
                  <a:lnTo>
                    <a:pt x="56394" y="16798"/>
                  </a:lnTo>
                  <a:lnTo>
                    <a:pt x="53023" y="6718"/>
                  </a:lnTo>
                  <a:lnTo>
                    <a:pt x="51325" y="4263"/>
                  </a:lnTo>
                  <a:lnTo>
                    <a:pt x="47556" y="1536"/>
                  </a:lnTo>
                  <a:lnTo>
                    <a:pt x="34725" y="0"/>
                  </a:lnTo>
                  <a:lnTo>
                    <a:pt x="20889" y="2917"/>
                  </a:lnTo>
                  <a:lnTo>
                    <a:pt x="7852" y="11620"/>
                  </a:lnTo>
                  <a:lnTo>
                    <a:pt x="3070" y="22915"/>
                  </a:lnTo>
                  <a:lnTo>
                    <a:pt x="0" y="43049"/>
                  </a:lnTo>
                  <a:lnTo>
                    <a:pt x="1159" y="46123"/>
                  </a:lnTo>
                  <a:lnTo>
                    <a:pt x="6209" y="51420"/>
                  </a:lnTo>
                  <a:lnTo>
                    <a:pt x="9533" y="52409"/>
                  </a:lnTo>
                  <a:lnTo>
                    <a:pt x="16987" y="51626"/>
                  </a:lnTo>
                  <a:lnTo>
                    <a:pt x="53220" y="37346"/>
                  </a:lnTo>
                  <a:lnTo>
                    <a:pt x="56395" y="35265"/>
                  </a:lnTo>
                  <a:lnTo>
                    <a:pt x="59217" y="34584"/>
                  </a:lnTo>
                  <a:lnTo>
                    <a:pt x="61804" y="34835"/>
                  </a:lnTo>
                  <a:lnTo>
                    <a:pt x="64234" y="35708"/>
                  </a:lnTo>
                  <a:lnTo>
                    <a:pt x="65854" y="37701"/>
                  </a:lnTo>
                  <a:lnTo>
                    <a:pt x="67654" y="43679"/>
                  </a:lnTo>
                  <a:lnTo>
                    <a:pt x="68103" y="65495"/>
                  </a:lnTo>
                  <a:lnTo>
                    <a:pt x="58943" y="112585"/>
                  </a:lnTo>
                  <a:lnTo>
                    <a:pt x="56394" y="158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5714"/>
            <p:cNvSpPr/>
            <p:nvPr>
              <p:custDataLst>
                <p:tags r:id="rId155"/>
              </p:custDataLst>
            </p:nvPr>
          </p:nvSpPr>
          <p:spPr>
            <a:xfrm>
              <a:off x="5549900" y="1968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5715"/>
            <p:cNvSpPr/>
            <p:nvPr>
              <p:custDataLst>
                <p:tags r:id="rId156"/>
              </p:custDataLst>
            </p:nvPr>
          </p:nvSpPr>
          <p:spPr>
            <a:xfrm>
              <a:off x="5427212" y="1921058"/>
              <a:ext cx="60524" cy="101903"/>
            </a:xfrm>
            <a:custGeom>
              <a:avLst/>
              <a:gdLst/>
              <a:ahLst/>
              <a:cxnLst/>
              <a:rect l="0" t="0" r="0" b="0"/>
              <a:pathLst>
                <a:path w="60524" h="101903">
                  <a:moveTo>
                    <a:pt x="52838" y="9342"/>
                  </a:moveTo>
                  <a:lnTo>
                    <a:pt x="52838" y="9342"/>
                  </a:lnTo>
                  <a:lnTo>
                    <a:pt x="31176" y="10047"/>
                  </a:lnTo>
                  <a:lnTo>
                    <a:pt x="22984" y="12713"/>
                  </a:lnTo>
                  <a:lnTo>
                    <a:pt x="10439" y="24922"/>
                  </a:lnTo>
                  <a:lnTo>
                    <a:pt x="1156" y="41945"/>
                  </a:lnTo>
                  <a:lnTo>
                    <a:pt x="0" y="56053"/>
                  </a:lnTo>
                  <a:lnTo>
                    <a:pt x="3181" y="86284"/>
                  </a:lnTo>
                  <a:lnTo>
                    <a:pt x="8661" y="95514"/>
                  </a:lnTo>
                  <a:lnTo>
                    <a:pt x="12802" y="98540"/>
                  </a:lnTo>
                  <a:lnTo>
                    <a:pt x="23050" y="101902"/>
                  </a:lnTo>
                  <a:lnTo>
                    <a:pt x="28040" y="101388"/>
                  </a:lnTo>
                  <a:lnTo>
                    <a:pt x="37349" y="97053"/>
                  </a:lnTo>
                  <a:lnTo>
                    <a:pt x="50522" y="83308"/>
                  </a:lnTo>
                  <a:lnTo>
                    <a:pt x="59991" y="55717"/>
                  </a:lnTo>
                  <a:lnTo>
                    <a:pt x="60523" y="30844"/>
                  </a:lnTo>
                  <a:lnTo>
                    <a:pt x="52842" y="10069"/>
                  </a:lnTo>
                  <a:lnTo>
                    <a:pt x="48607" y="5593"/>
                  </a:lnTo>
                  <a:lnTo>
                    <a:pt x="38258" y="620"/>
                  </a:lnTo>
                  <a:lnTo>
                    <a:pt x="33945" y="0"/>
                  </a:lnTo>
                  <a:lnTo>
                    <a:pt x="27438" y="9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SMARTInkShape-5716"/>
            <p:cNvSpPr/>
            <p:nvPr>
              <p:custDataLst>
                <p:tags r:id="rId157"/>
              </p:custDataLst>
            </p:nvPr>
          </p:nvSpPr>
          <p:spPr>
            <a:xfrm>
              <a:off x="5277733" y="1993900"/>
              <a:ext cx="75318" cy="5468"/>
            </a:xfrm>
            <a:custGeom>
              <a:avLst/>
              <a:gdLst/>
              <a:ahLst/>
              <a:cxnLst/>
              <a:rect l="0" t="0" r="0" b="0"/>
              <a:pathLst>
                <a:path w="75318" h="546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0" y="5026"/>
                  </a:lnTo>
                  <a:lnTo>
                    <a:pt x="2749" y="5467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5717"/>
            <p:cNvSpPr/>
            <p:nvPr>
              <p:custDataLst>
                <p:tags r:id="rId158"/>
              </p:custDataLst>
            </p:nvPr>
          </p:nvSpPr>
          <p:spPr>
            <a:xfrm>
              <a:off x="5257800" y="19304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4305" y="6088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5718"/>
            <p:cNvSpPr/>
            <p:nvPr>
              <p:custDataLst>
                <p:tags r:id="rId159"/>
              </p:custDataLst>
            </p:nvPr>
          </p:nvSpPr>
          <p:spPr>
            <a:xfrm>
              <a:off x="5069270" y="1891920"/>
              <a:ext cx="105981" cy="114681"/>
            </a:xfrm>
            <a:custGeom>
              <a:avLst/>
              <a:gdLst/>
              <a:ahLst/>
              <a:cxnLst/>
              <a:rect l="0" t="0" r="0" b="0"/>
              <a:pathLst>
                <a:path w="105981" h="114681">
                  <a:moveTo>
                    <a:pt x="86930" y="19430"/>
                  </a:moveTo>
                  <a:lnTo>
                    <a:pt x="86930" y="19430"/>
                  </a:lnTo>
                  <a:lnTo>
                    <a:pt x="92397" y="13963"/>
                  </a:lnTo>
                  <a:lnTo>
                    <a:pt x="93164" y="0"/>
                  </a:lnTo>
                  <a:lnTo>
                    <a:pt x="93202" y="126"/>
                  </a:lnTo>
                  <a:lnTo>
                    <a:pt x="92559" y="11174"/>
                  </a:lnTo>
                  <a:lnTo>
                    <a:pt x="83559" y="51440"/>
                  </a:lnTo>
                  <a:lnTo>
                    <a:pt x="65960" y="80002"/>
                  </a:lnTo>
                  <a:lnTo>
                    <a:pt x="51632" y="94370"/>
                  </a:lnTo>
                  <a:lnTo>
                    <a:pt x="40903" y="98598"/>
                  </a:lnTo>
                  <a:lnTo>
                    <a:pt x="35078" y="99725"/>
                  </a:lnTo>
                  <a:lnTo>
                    <a:pt x="22963" y="97215"/>
                  </a:lnTo>
                  <a:lnTo>
                    <a:pt x="4680" y="87476"/>
                  </a:lnTo>
                  <a:lnTo>
                    <a:pt x="986" y="83069"/>
                  </a:lnTo>
                  <a:lnTo>
                    <a:pt x="0" y="80906"/>
                  </a:lnTo>
                  <a:lnTo>
                    <a:pt x="755" y="78758"/>
                  </a:lnTo>
                  <a:lnTo>
                    <a:pt x="5356" y="74491"/>
                  </a:lnTo>
                  <a:lnTo>
                    <a:pt x="9263" y="74482"/>
                  </a:lnTo>
                  <a:lnTo>
                    <a:pt x="56645" y="94727"/>
                  </a:lnTo>
                  <a:lnTo>
                    <a:pt x="105980" y="114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5719"/>
            <p:cNvSpPr/>
            <p:nvPr>
              <p:custDataLst>
                <p:tags r:id="rId160"/>
              </p:custDataLst>
            </p:nvPr>
          </p:nvSpPr>
          <p:spPr>
            <a:xfrm>
              <a:off x="4870450" y="19875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22076" y="11994"/>
                  </a:lnTo>
                  <a:lnTo>
                    <a:pt x="42042" y="7674"/>
                  </a:lnTo>
                  <a:lnTo>
                    <a:pt x="79487" y="661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2" name="SMARTInkShape-Group1221"/>
          <p:cNvGrpSpPr/>
          <p:nvPr/>
        </p:nvGrpSpPr>
        <p:grpSpPr>
          <a:xfrm>
            <a:off x="4521200" y="2355850"/>
            <a:ext cx="1379518" cy="194179"/>
            <a:chOff x="4521200" y="2355850"/>
            <a:chExt cx="1379518" cy="194179"/>
          </a:xfrm>
        </p:grpSpPr>
        <p:sp>
          <p:nvSpPr>
            <p:cNvPr id="1612" name="SMARTInkShape-5720"/>
            <p:cNvSpPr/>
            <p:nvPr>
              <p:custDataLst>
                <p:tags r:id="rId141"/>
              </p:custDataLst>
            </p:nvPr>
          </p:nvSpPr>
          <p:spPr>
            <a:xfrm>
              <a:off x="5209979" y="2495550"/>
              <a:ext cx="117672" cy="17874"/>
            </a:xfrm>
            <a:custGeom>
              <a:avLst/>
              <a:gdLst/>
              <a:ahLst/>
              <a:cxnLst/>
              <a:rect l="0" t="0" r="0" b="0"/>
              <a:pathLst>
                <a:path w="117672" h="17874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418" y="15078"/>
                  </a:lnTo>
                  <a:lnTo>
                    <a:pt x="2108" y="16402"/>
                  </a:lnTo>
                  <a:lnTo>
                    <a:pt x="9159" y="17873"/>
                  </a:lnTo>
                  <a:lnTo>
                    <a:pt x="44209" y="16936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5721"/>
            <p:cNvSpPr/>
            <p:nvPr>
              <p:custDataLst>
                <p:tags r:id="rId142"/>
              </p:custDataLst>
            </p:nvPr>
          </p:nvSpPr>
          <p:spPr>
            <a:xfrm>
              <a:off x="4996211" y="2362461"/>
              <a:ext cx="121551" cy="126740"/>
            </a:xfrm>
            <a:custGeom>
              <a:avLst/>
              <a:gdLst/>
              <a:ahLst/>
              <a:cxnLst/>
              <a:rect l="0" t="0" r="0" b="0"/>
              <a:pathLst>
                <a:path w="121551" h="126740">
                  <a:moveTo>
                    <a:pt x="109189" y="6089"/>
                  </a:moveTo>
                  <a:lnTo>
                    <a:pt x="109189" y="6089"/>
                  </a:lnTo>
                  <a:lnTo>
                    <a:pt x="112560" y="2718"/>
                  </a:lnTo>
                  <a:lnTo>
                    <a:pt x="116097" y="1063"/>
                  </a:lnTo>
                  <a:lnTo>
                    <a:pt x="120744" y="0"/>
                  </a:lnTo>
                  <a:lnTo>
                    <a:pt x="121127" y="619"/>
                  </a:lnTo>
                  <a:lnTo>
                    <a:pt x="121550" y="3187"/>
                  </a:lnTo>
                  <a:lnTo>
                    <a:pt x="104182" y="44558"/>
                  </a:lnTo>
                  <a:lnTo>
                    <a:pt x="74020" y="88114"/>
                  </a:lnTo>
                  <a:lnTo>
                    <a:pt x="43341" y="108160"/>
                  </a:lnTo>
                  <a:lnTo>
                    <a:pt x="31475" y="114483"/>
                  </a:lnTo>
                  <a:lnTo>
                    <a:pt x="25629" y="115041"/>
                  </a:lnTo>
                  <a:lnTo>
                    <a:pt x="13491" y="111897"/>
                  </a:lnTo>
                  <a:lnTo>
                    <a:pt x="4802" y="105796"/>
                  </a:lnTo>
                  <a:lnTo>
                    <a:pt x="1498" y="102194"/>
                  </a:lnTo>
                  <a:lnTo>
                    <a:pt x="0" y="97676"/>
                  </a:lnTo>
                  <a:lnTo>
                    <a:pt x="218" y="87011"/>
                  </a:lnTo>
                  <a:lnTo>
                    <a:pt x="4548" y="77097"/>
                  </a:lnTo>
                  <a:lnTo>
                    <a:pt x="7678" y="72478"/>
                  </a:lnTo>
                  <a:lnTo>
                    <a:pt x="11882" y="69398"/>
                  </a:lnTo>
                  <a:lnTo>
                    <a:pt x="22197" y="65976"/>
                  </a:lnTo>
                  <a:lnTo>
                    <a:pt x="33837" y="68219"/>
                  </a:lnTo>
                  <a:lnTo>
                    <a:pt x="64145" y="85061"/>
                  </a:lnTo>
                  <a:lnTo>
                    <a:pt x="74117" y="93164"/>
                  </a:lnTo>
                  <a:lnTo>
                    <a:pt x="96489" y="126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5722"/>
            <p:cNvSpPr/>
            <p:nvPr>
              <p:custDataLst>
                <p:tags r:id="rId143"/>
              </p:custDataLst>
            </p:nvPr>
          </p:nvSpPr>
          <p:spPr>
            <a:xfrm>
              <a:off x="4750683" y="2355850"/>
              <a:ext cx="106270" cy="165101"/>
            </a:xfrm>
            <a:custGeom>
              <a:avLst/>
              <a:gdLst/>
              <a:ahLst/>
              <a:cxnLst/>
              <a:rect l="0" t="0" r="0" b="0"/>
              <a:pathLst>
                <a:path w="106270" h="1651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1116" y="10831"/>
                  </a:lnTo>
                  <a:lnTo>
                    <a:pt x="26984" y="27941"/>
                  </a:lnTo>
                  <a:lnTo>
                    <a:pt x="70894" y="54340"/>
                  </a:lnTo>
                  <a:lnTo>
                    <a:pt x="88874" y="69307"/>
                  </a:lnTo>
                  <a:lnTo>
                    <a:pt x="101568" y="85366"/>
                  </a:lnTo>
                  <a:lnTo>
                    <a:pt x="106269" y="100029"/>
                  </a:lnTo>
                  <a:lnTo>
                    <a:pt x="105301" y="114307"/>
                  </a:lnTo>
                  <a:lnTo>
                    <a:pt x="96822" y="136802"/>
                  </a:lnTo>
                  <a:lnTo>
                    <a:pt x="85374" y="152325"/>
                  </a:lnTo>
                  <a:lnTo>
                    <a:pt x="73750" y="161001"/>
                  </a:lnTo>
                  <a:lnTo>
                    <a:pt x="62617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5723"/>
            <p:cNvSpPr/>
            <p:nvPr>
              <p:custDataLst>
                <p:tags r:id="rId144"/>
              </p:custDataLst>
            </p:nvPr>
          </p:nvSpPr>
          <p:spPr>
            <a:xfrm>
              <a:off x="4542898" y="2451100"/>
              <a:ext cx="225953" cy="40949"/>
            </a:xfrm>
            <a:custGeom>
              <a:avLst/>
              <a:gdLst/>
              <a:ahLst/>
              <a:cxnLst/>
              <a:rect l="0" t="0" r="0" b="0"/>
              <a:pathLst>
                <a:path w="225953" h="40949">
                  <a:moveTo>
                    <a:pt x="16402" y="25400"/>
                  </a:moveTo>
                  <a:lnTo>
                    <a:pt x="16402" y="25400"/>
                  </a:lnTo>
                  <a:lnTo>
                    <a:pt x="0" y="36335"/>
                  </a:lnTo>
                  <a:lnTo>
                    <a:pt x="1939" y="37629"/>
                  </a:lnTo>
                  <a:lnTo>
                    <a:pt x="11621" y="40948"/>
                  </a:lnTo>
                  <a:lnTo>
                    <a:pt x="54560" y="37081"/>
                  </a:lnTo>
                  <a:lnTo>
                    <a:pt x="98571" y="29432"/>
                  </a:lnTo>
                  <a:lnTo>
                    <a:pt x="135842" y="19853"/>
                  </a:lnTo>
                  <a:lnTo>
                    <a:pt x="175226" y="12702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5724"/>
            <p:cNvSpPr/>
            <p:nvPr>
              <p:custDataLst>
                <p:tags r:id="rId145"/>
              </p:custDataLst>
            </p:nvPr>
          </p:nvSpPr>
          <p:spPr>
            <a:xfrm>
              <a:off x="4521200" y="23749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411" y="13797"/>
                  </a:lnTo>
                  <a:lnTo>
                    <a:pt x="6742" y="19773"/>
                  </a:lnTo>
                  <a:lnTo>
                    <a:pt x="19459" y="22899"/>
                  </a:lnTo>
                  <a:lnTo>
                    <a:pt x="59739" y="24906"/>
                  </a:lnTo>
                  <a:lnTo>
                    <a:pt x="99388" y="25253"/>
                  </a:lnTo>
                  <a:lnTo>
                    <a:pt x="139577" y="21712"/>
                  </a:lnTo>
                  <a:lnTo>
                    <a:pt x="182741" y="24462"/>
                  </a:lnTo>
                  <a:lnTo>
                    <a:pt x="2286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5725"/>
            <p:cNvSpPr/>
            <p:nvPr>
              <p:custDataLst>
                <p:tags r:id="rId146"/>
              </p:custDataLst>
            </p:nvPr>
          </p:nvSpPr>
          <p:spPr>
            <a:xfrm>
              <a:off x="5203629" y="2419350"/>
              <a:ext cx="60522" cy="6351"/>
            </a:xfrm>
            <a:custGeom>
              <a:avLst/>
              <a:gdLst/>
              <a:ahLst/>
              <a:cxnLst/>
              <a:rect l="0" t="0" r="0" b="0"/>
              <a:pathLst>
                <a:path w="605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8017" y="3371"/>
                  </a:lnTo>
                  <a:lnTo>
                    <a:pt x="20254" y="5761"/>
                  </a:lnTo>
                  <a:lnTo>
                    <a:pt x="6052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5726"/>
            <p:cNvSpPr/>
            <p:nvPr>
              <p:custDataLst>
                <p:tags r:id="rId147"/>
              </p:custDataLst>
            </p:nvPr>
          </p:nvSpPr>
          <p:spPr>
            <a:xfrm>
              <a:off x="5441192" y="2394473"/>
              <a:ext cx="76830" cy="119955"/>
            </a:xfrm>
            <a:custGeom>
              <a:avLst/>
              <a:gdLst/>
              <a:ahLst/>
              <a:cxnLst/>
              <a:rect l="0" t="0" r="0" b="0"/>
              <a:pathLst>
                <a:path w="76830" h="119955">
                  <a:moveTo>
                    <a:pt x="51558" y="12177"/>
                  </a:moveTo>
                  <a:lnTo>
                    <a:pt x="51558" y="12177"/>
                  </a:lnTo>
                  <a:lnTo>
                    <a:pt x="48187" y="5435"/>
                  </a:lnTo>
                  <a:lnTo>
                    <a:pt x="45783" y="3449"/>
                  </a:lnTo>
                  <a:lnTo>
                    <a:pt x="36362" y="654"/>
                  </a:lnTo>
                  <a:lnTo>
                    <a:pt x="31164" y="0"/>
                  </a:lnTo>
                  <a:lnTo>
                    <a:pt x="20899" y="3003"/>
                  </a:lnTo>
                  <a:lnTo>
                    <a:pt x="14883" y="10216"/>
                  </a:lnTo>
                  <a:lnTo>
                    <a:pt x="1902" y="38836"/>
                  </a:lnTo>
                  <a:lnTo>
                    <a:pt x="0" y="71581"/>
                  </a:lnTo>
                  <a:lnTo>
                    <a:pt x="3904" y="97982"/>
                  </a:lnTo>
                  <a:lnTo>
                    <a:pt x="13210" y="110520"/>
                  </a:lnTo>
                  <a:lnTo>
                    <a:pt x="19643" y="115839"/>
                  </a:lnTo>
                  <a:lnTo>
                    <a:pt x="25342" y="118679"/>
                  </a:lnTo>
                  <a:lnTo>
                    <a:pt x="35438" y="119954"/>
                  </a:lnTo>
                  <a:lnTo>
                    <a:pt x="48392" y="112524"/>
                  </a:lnTo>
                  <a:lnTo>
                    <a:pt x="62145" y="99814"/>
                  </a:lnTo>
                  <a:lnTo>
                    <a:pt x="72961" y="84758"/>
                  </a:lnTo>
                  <a:lnTo>
                    <a:pt x="76829" y="64897"/>
                  </a:lnTo>
                  <a:lnTo>
                    <a:pt x="74783" y="43369"/>
                  </a:lnTo>
                  <a:lnTo>
                    <a:pt x="66819" y="24394"/>
                  </a:lnTo>
                  <a:lnTo>
                    <a:pt x="62438" y="18911"/>
                  </a:lnTo>
                  <a:lnTo>
                    <a:pt x="58106" y="15960"/>
                  </a:lnTo>
                  <a:lnTo>
                    <a:pt x="41014" y="12924"/>
                  </a:lnTo>
                  <a:lnTo>
                    <a:pt x="38179" y="13381"/>
                  </a:lnTo>
                  <a:lnTo>
                    <a:pt x="32508" y="18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SMARTInkShape-5727"/>
            <p:cNvSpPr/>
            <p:nvPr>
              <p:custDataLst>
                <p:tags r:id="rId148"/>
              </p:custDataLst>
            </p:nvPr>
          </p:nvSpPr>
          <p:spPr>
            <a:xfrm>
              <a:off x="5582794" y="2489200"/>
              <a:ext cx="11557" cy="18168"/>
            </a:xfrm>
            <a:custGeom>
              <a:avLst/>
              <a:gdLst/>
              <a:ahLst/>
              <a:cxnLst/>
              <a:rect l="0" t="0" r="0" b="0"/>
              <a:pathLst>
                <a:path w="11557" h="18168">
                  <a:moveTo>
                    <a:pt x="11556" y="12700"/>
                  </a:moveTo>
                  <a:lnTo>
                    <a:pt x="11556" y="12700"/>
                  </a:lnTo>
                  <a:lnTo>
                    <a:pt x="11556" y="16071"/>
                  </a:lnTo>
                  <a:lnTo>
                    <a:pt x="10851" y="17064"/>
                  </a:lnTo>
                  <a:lnTo>
                    <a:pt x="9674" y="17726"/>
                  </a:lnTo>
                  <a:lnTo>
                    <a:pt x="8185" y="18167"/>
                  </a:lnTo>
                  <a:lnTo>
                    <a:pt x="6487" y="17756"/>
                  </a:lnTo>
                  <a:lnTo>
                    <a:pt x="2717" y="15417"/>
                  </a:lnTo>
                  <a:lnTo>
                    <a:pt x="1430" y="13806"/>
                  </a:lnTo>
                  <a:lnTo>
                    <a:pt x="0" y="10134"/>
                  </a:lnTo>
                  <a:lnTo>
                    <a:pt x="324" y="8167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5728"/>
            <p:cNvSpPr/>
            <p:nvPr>
              <p:custDataLst>
                <p:tags r:id="rId149"/>
              </p:custDataLst>
            </p:nvPr>
          </p:nvSpPr>
          <p:spPr>
            <a:xfrm>
              <a:off x="5664679" y="2393950"/>
              <a:ext cx="67742" cy="126828"/>
            </a:xfrm>
            <a:custGeom>
              <a:avLst/>
              <a:gdLst/>
              <a:ahLst/>
              <a:cxnLst/>
              <a:rect l="0" t="0" r="0" b="0"/>
              <a:pathLst>
                <a:path w="67742" h="126828">
                  <a:moveTo>
                    <a:pt x="63021" y="19050"/>
                  </a:moveTo>
                  <a:lnTo>
                    <a:pt x="63021" y="19050"/>
                  </a:lnTo>
                  <a:lnTo>
                    <a:pt x="59650" y="12308"/>
                  </a:lnTo>
                  <a:lnTo>
                    <a:pt x="57246" y="10322"/>
                  </a:lnTo>
                  <a:lnTo>
                    <a:pt x="50812" y="8115"/>
                  </a:lnTo>
                  <a:lnTo>
                    <a:pt x="39256" y="6873"/>
                  </a:lnTo>
                  <a:lnTo>
                    <a:pt x="26895" y="9876"/>
                  </a:lnTo>
                  <a:lnTo>
                    <a:pt x="18507" y="17089"/>
                  </a:lnTo>
                  <a:lnTo>
                    <a:pt x="14295" y="21976"/>
                  </a:lnTo>
                  <a:lnTo>
                    <a:pt x="4995" y="45709"/>
                  </a:lnTo>
                  <a:lnTo>
                    <a:pt x="602" y="88286"/>
                  </a:lnTo>
                  <a:lnTo>
                    <a:pt x="0" y="104855"/>
                  </a:lnTo>
                  <a:lnTo>
                    <a:pt x="3498" y="117393"/>
                  </a:lnTo>
                  <a:lnTo>
                    <a:pt x="6405" y="122712"/>
                  </a:lnTo>
                  <a:lnTo>
                    <a:pt x="9755" y="125552"/>
                  </a:lnTo>
                  <a:lnTo>
                    <a:pt x="13398" y="126741"/>
                  </a:lnTo>
                  <a:lnTo>
                    <a:pt x="17240" y="126827"/>
                  </a:lnTo>
                  <a:lnTo>
                    <a:pt x="27151" y="121279"/>
                  </a:lnTo>
                  <a:lnTo>
                    <a:pt x="42751" y="106255"/>
                  </a:lnTo>
                  <a:lnTo>
                    <a:pt x="51190" y="93086"/>
                  </a:lnTo>
                  <a:lnTo>
                    <a:pt x="64695" y="45724"/>
                  </a:lnTo>
                  <a:lnTo>
                    <a:pt x="67741" y="15617"/>
                  </a:lnTo>
                  <a:lnTo>
                    <a:pt x="630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5729"/>
            <p:cNvSpPr/>
            <p:nvPr>
              <p:custDataLst>
                <p:tags r:id="rId150"/>
              </p:custDataLst>
            </p:nvPr>
          </p:nvSpPr>
          <p:spPr>
            <a:xfrm>
              <a:off x="5816600" y="2357356"/>
              <a:ext cx="84118" cy="192673"/>
            </a:xfrm>
            <a:custGeom>
              <a:avLst/>
              <a:gdLst/>
              <a:ahLst/>
              <a:cxnLst/>
              <a:rect l="0" t="0" r="0" b="0"/>
              <a:pathLst>
                <a:path w="84118" h="192673">
                  <a:moveTo>
                    <a:pt x="69850" y="30244"/>
                  </a:moveTo>
                  <a:lnTo>
                    <a:pt x="69850" y="30244"/>
                  </a:lnTo>
                  <a:lnTo>
                    <a:pt x="69850" y="11946"/>
                  </a:lnTo>
                  <a:lnTo>
                    <a:pt x="68439" y="8873"/>
                  </a:lnTo>
                  <a:lnTo>
                    <a:pt x="63109" y="3577"/>
                  </a:lnTo>
                  <a:lnTo>
                    <a:pt x="56035" y="753"/>
                  </a:lnTo>
                  <a:lnTo>
                    <a:pt x="52174" y="0"/>
                  </a:lnTo>
                  <a:lnTo>
                    <a:pt x="44119" y="1045"/>
                  </a:lnTo>
                  <a:lnTo>
                    <a:pt x="36542" y="3861"/>
                  </a:lnTo>
                  <a:lnTo>
                    <a:pt x="24047" y="13299"/>
                  </a:lnTo>
                  <a:lnTo>
                    <a:pt x="11570" y="25172"/>
                  </a:lnTo>
                  <a:lnTo>
                    <a:pt x="8671" y="31753"/>
                  </a:lnTo>
                  <a:lnTo>
                    <a:pt x="7896" y="35483"/>
                  </a:lnTo>
                  <a:lnTo>
                    <a:pt x="8919" y="43391"/>
                  </a:lnTo>
                  <a:lnTo>
                    <a:pt x="12202" y="59806"/>
                  </a:lnTo>
                  <a:lnTo>
                    <a:pt x="12686" y="83671"/>
                  </a:lnTo>
                  <a:lnTo>
                    <a:pt x="12695" y="82682"/>
                  </a:lnTo>
                  <a:lnTo>
                    <a:pt x="13402" y="82136"/>
                  </a:lnTo>
                  <a:lnTo>
                    <a:pt x="16069" y="81529"/>
                  </a:lnTo>
                  <a:lnTo>
                    <a:pt x="24909" y="81188"/>
                  </a:lnTo>
                  <a:lnTo>
                    <a:pt x="30591" y="82989"/>
                  </a:lnTo>
                  <a:lnTo>
                    <a:pt x="39988" y="89895"/>
                  </a:lnTo>
                  <a:lnTo>
                    <a:pt x="82372" y="135053"/>
                  </a:lnTo>
                  <a:lnTo>
                    <a:pt x="84117" y="147852"/>
                  </a:lnTo>
                  <a:lnTo>
                    <a:pt x="81132" y="167161"/>
                  </a:lnTo>
                  <a:lnTo>
                    <a:pt x="79488" y="172322"/>
                  </a:lnTo>
                  <a:lnTo>
                    <a:pt x="70134" y="181819"/>
                  </a:lnTo>
                  <a:lnTo>
                    <a:pt x="56571" y="189333"/>
                  </a:lnTo>
                  <a:lnTo>
                    <a:pt x="41136" y="192672"/>
                  </a:lnTo>
                  <a:lnTo>
                    <a:pt x="0" y="182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3" name="SMARTInkShape-5730"/>
          <p:cNvSpPr/>
          <p:nvPr>
            <p:custDataLst>
              <p:tags r:id="rId9"/>
            </p:custDataLst>
          </p:nvPr>
        </p:nvSpPr>
        <p:spPr>
          <a:xfrm>
            <a:off x="4314524" y="2852369"/>
            <a:ext cx="221602" cy="220910"/>
          </a:xfrm>
          <a:custGeom>
            <a:avLst/>
            <a:gdLst/>
            <a:ahLst/>
            <a:cxnLst/>
            <a:rect l="0" t="0" r="0" b="0"/>
            <a:pathLst>
              <a:path w="221602" h="220910">
                <a:moveTo>
                  <a:pt x="22526" y="11481"/>
                </a:moveTo>
                <a:lnTo>
                  <a:pt x="22526" y="11481"/>
                </a:lnTo>
                <a:lnTo>
                  <a:pt x="19155" y="11481"/>
                </a:lnTo>
                <a:lnTo>
                  <a:pt x="18162" y="12187"/>
                </a:lnTo>
                <a:lnTo>
                  <a:pt x="17500" y="13362"/>
                </a:lnTo>
                <a:lnTo>
                  <a:pt x="17059" y="14852"/>
                </a:lnTo>
                <a:lnTo>
                  <a:pt x="17470" y="15845"/>
                </a:lnTo>
                <a:lnTo>
                  <a:pt x="18450" y="16507"/>
                </a:lnTo>
                <a:lnTo>
                  <a:pt x="22831" y="17242"/>
                </a:lnTo>
                <a:lnTo>
                  <a:pt x="44772" y="15833"/>
                </a:lnTo>
                <a:lnTo>
                  <a:pt x="89558" y="8970"/>
                </a:lnTo>
                <a:lnTo>
                  <a:pt x="129641" y="2897"/>
                </a:lnTo>
                <a:lnTo>
                  <a:pt x="171699" y="0"/>
                </a:lnTo>
                <a:lnTo>
                  <a:pt x="198586" y="2513"/>
                </a:lnTo>
                <a:lnTo>
                  <a:pt x="212118" y="7726"/>
                </a:lnTo>
                <a:lnTo>
                  <a:pt x="218032" y="13575"/>
                </a:lnTo>
                <a:lnTo>
                  <a:pt x="220596" y="17111"/>
                </a:lnTo>
                <a:lnTo>
                  <a:pt x="221601" y="20173"/>
                </a:lnTo>
                <a:lnTo>
                  <a:pt x="221565" y="22920"/>
                </a:lnTo>
                <a:lnTo>
                  <a:pt x="219643" y="27854"/>
                </a:lnTo>
                <a:lnTo>
                  <a:pt x="207924" y="45429"/>
                </a:lnTo>
                <a:lnTo>
                  <a:pt x="165559" y="90227"/>
                </a:lnTo>
                <a:lnTo>
                  <a:pt x="123059" y="130026"/>
                </a:lnTo>
                <a:lnTo>
                  <a:pt x="110952" y="142484"/>
                </a:lnTo>
                <a:lnTo>
                  <a:pt x="66804" y="171326"/>
                </a:lnTo>
                <a:lnTo>
                  <a:pt x="22450" y="198754"/>
                </a:lnTo>
                <a:lnTo>
                  <a:pt x="3591" y="211509"/>
                </a:lnTo>
                <a:lnTo>
                  <a:pt x="0" y="216328"/>
                </a:lnTo>
                <a:lnTo>
                  <a:pt x="453" y="217896"/>
                </a:lnTo>
                <a:lnTo>
                  <a:pt x="2166" y="218941"/>
                </a:lnTo>
                <a:lnTo>
                  <a:pt x="15083" y="220412"/>
                </a:lnTo>
                <a:lnTo>
                  <a:pt x="58215" y="220909"/>
                </a:lnTo>
                <a:lnTo>
                  <a:pt x="94641" y="217624"/>
                </a:lnTo>
                <a:lnTo>
                  <a:pt x="140801" y="215263"/>
                </a:lnTo>
                <a:lnTo>
                  <a:pt x="185525" y="214732"/>
                </a:lnTo>
                <a:lnTo>
                  <a:pt x="203936" y="213991"/>
                </a:lnTo>
                <a:lnTo>
                  <a:pt x="213026" y="2083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7" name="SMARTInkShape-Group1223"/>
          <p:cNvGrpSpPr/>
          <p:nvPr/>
        </p:nvGrpSpPr>
        <p:grpSpPr>
          <a:xfrm>
            <a:off x="3575160" y="2586986"/>
            <a:ext cx="596791" cy="479046"/>
            <a:chOff x="3575160" y="2586986"/>
            <a:chExt cx="596791" cy="479046"/>
          </a:xfrm>
        </p:grpSpPr>
        <p:sp>
          <p:nvSpPr>
            <p:cNvPr id="1624" name="SMARTInkShape-5731"/>
            <p:cNvSpPr/>
            <p:nvPr>
              <p:custDataLst>
                <p:tags r:id="rId138"/>
              </p:custDataLst>
            </p:nvPr>
          </p:nvSpPr>
          <p:spPr>
            <a:xfrm>
              <a:off x="3575160" y="2811128"/>
              <a:ext cx="234841" cy="254904"/>
            </a:xfrm>
            <a:custGeom>
              <a:avLst/>
              <a:gdLst/>
              <a:ahLst/>
              <a:cxnLst/>
              <a:rect l="0" t="0" r="0" b="0"/>
              <a:pathLst>
                <a:path w="234841" h="254904">
                  <a:moveTo>
                    <a:pt x="126890" y="33672"/>
                  </a:moveTo>
                  <a:lnTo>
                    <a:pt x="126890" y="33672"/>
                  </a:lnTo>
                  <a:lnTo>
                    <a:pt x="121423" y="28205"/>
                  </a:lnTo>
                  <a:lnTo>
                    <a:pt x="117430" y="27584"/>
                  </a:lnTo>
                  <a:lnTo>
                    <a:pt x="116350" y="26791"/>
                  </a:lnTo>
                  <a:lnTo>
                    <a:pt x="115630" y="25557"/>
                  </a:lnTo>
                  <a:lnTo>
                    <a:pt x="114474" y="21878"/>
                  </a:lnTo>
                  <a:lnTo>
                    <a:pt x="112435" y="21374"/>
                  </a:lnTo>
                  <a:lnTo>
                    <a:pt x="90035" y="20974"/>
                  </a:lnTo>
                  <a:lnTo>
                    <a:pt x="74594" y="26439"/>
                  </a:lnTo>
                  <a:lnTo>
                    <a:pt x="70016" y="30693"/>
                  </a:lnTo>
                  <a:lnTo>
                    <a:pt x="64924" y="36581"/>
                  </a:lnTo>
                  <a:lnTo>
                    <a:pt x="47056" y="51195"/>
                  </a:lnTo>
                  <a:lnTo>
                    <a:pt x="14886" y="94254"/>
                  </a:lnTo>
                  <a:lnTo>
                    <a:pt x="1782" y="128565"/>
                  </a:lnTo>
                  <a:lnTo>
                    <a:pt x="0" y="164002"/>
                  </a:lnTo>
                  <a:lnTo>
                    <a:pt x="9352" y="202982"/>
                  </a:lnTo>
                  <a:lnTo>
                    <a:pt x="19071" y="222288"/>
                  </a:lnTo>
                  <a:lnTo>
                    <a:pt x="33764" y="244345"/>
                  </a:lnTo>
                  <a:lnTo>
                    <a:pt x="39875" y="247249"/>
                  </a:lnTo>
                  <a:lnTo>
                    <a:pt x="46589" y="249245"/>
                  </a:lnTo>
                  <a:lnTo>
                    <a:pt x="55041" y="253630"/>
                  </a:lnTo>
                  <a:lnTo>
                    <a:pt x="62266" y="254903"/>
                  </a:lnTo>
                  <a:lnTo>
                    <a:pt x="68300" y="253588"/>
                  </a:lnTo>
                  <a:lnTo>
                    <a:pt x="96743" y="238192"/>
                  </a:lnTo>
                  <a:lnTo>
                    <a:pt x="109202" y="225478"/>
                  </a:lnTo>
                  <a:lnTo>
                    <a:pt x="125042" y="212592"/>
                  </a:lnTo>
                  <a:lnTo>
                    <a:pt x="163228" y="167010"/>
                  </a:lnTo>
                  <a:lnTo>
                    <a:pt x="179703" y="135292"/>
                  </a:lnTo>
                  <a:lnTo>
                    <a:pt x="187030" y="92853"/>
                  </a:lnTo>
                  <a:lnTo>
                    <a:pt x="189394" y="64534"/>
                  </a:lnTo>
                  <a:lnTo>
                    <a:pt x="183353" y="34898"/>
                  </a:lnTo>
                  <a:lnTo>
                    <a:pt x="170799" y="17989"/>
                  </a:lnTo>
                  <a:lnTo>
                    <a:pt x="147479" y="0"/>
                  </a:lnTo>
                  <a:lnTo>
                    <a:pt x="118330" y="255"/>
                  </a:lnTo>
                  <a:lnTo>
                    <a:pt x="88527" y="11541"/>
                  </a:lnTo>
                  <a:lnTo>
                    <a:pt x="71936" y="21549"/>
                  </a:lnTo>
                  <a:lnTo>
                    <a:pt x="55809" y="39095"/>
                  </a:lnTo>
                  <a:lnTo>
                    <a:pt x="49437" y="57954"/>
                  </a:lnTo>
                  <a:lnTo>
                    <a:pt x="47737" y="68910"/>
                  </a:lnTo>
                  <a:lnTo>
                    <a:pt x="51495" y="86728"/>
                  </a:lnTo>
                  <a:lnTo>
                    <a:pt x="55460" y="94443"/>
                  </a:lnTo>
                  <a:lnTo>
                    <a:pt x="81266" y="115413"/>
                  </a:lnTo>
                  <a:lnTo>
                    <a:pt x="115724" y="128290"/>
                  </a:lnTo>
                  <a:lnTo>
                    <a:pt x="132745" y="130287"/>
                  </a:lnTo>
                  <a:lnTo>
                    <a:pt x="175064" y="127690"/>
                  </a:lnTo>
                  <a:lnTo>
                    <a:pt x="221183" y="112345"/>
                  </a:lnTo>
                  <a:lnTo>
                    <a:pt x="234840" y="103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5732"/>
            <p:cNvSpPr/>
            <p:nvPr>
              <p:custDataLst>
                <p:tags r:id="rId139"/>
              </p:custDataLst>
            </p:nvPr>
          </p:nvSpPr>
          <p:spPr>
            <a:xfrm>
              <a:off x="3676943" y="2586986"/>
              <a:ext cx="177508" cy="139856"/>
            </a:xfrm>
            <a:custGeom>
              <a:avLst/>
              <a:gdLst/>
              <a:ahLst/>
              <a:cxnLst/>
              <a:rect l="0" t="0" r="0" b="0"/>
              <a:pathLst>
                <a:path w="177508" h="139856">
                  <a:moveTo>
                    <a:pt x="25107" y="22864"/>
                  </a:moveTo>
                  <a:lnTo>
                    <a:pt x="25107" y="22864"/>
                  </a:lnTo>
                  <a:lnTo>
                    <a:pt x="10180" y="67023"/>
                  </a:lnTo>
                  <a:lnTo>
                    <a:pt x="3048" y="112952"/>
                  </a:lnTo>
                  <a:lnTo>
                    <a:pt x="0" y="139855"/>
                  </a:lnTo>
                  <a:lnTo>
                    <a:pt x="608" y="139664"/>
                  </a:lnTo>
                  <a:lnTo>
                    <a:pt x="3165" y="135688"/>
                  </a:lnTo>
                  <a:lnTo>
                    <a:pt x="18012" y="89147"/>
                  </a:lnTo>
                  <a:lnTo>
                    <a:pt x="35256" y="46279"/>
                  </a:lnTo>
                  <a:lnTo>
                    <a:pt x="55787" y="17259"/>
                  </a:lnTo>
                  <a:lnTo>
                    <a:pt x="69081" y="6732"/>
                  </a:lnTo>
                  <a:lnTo>
                    <a:pt x="82045" y="1583"/>
                  </a:lnTo>
                  <a:lnTo>
                    <a:pt x="94863" y="0"/>
                  </a:lnTo>
                  <a:lnTo>
                    <a:pt x="107615" y="1649"/>
                  </a:lnTo>
                  <a:lnTo>
                    <a:pt x="120338" y="12259"/>
                  </a:lnTo>
                  <a:lnTo>
                    <a:pt x="145754" y="51186"/>
                  </a:lnTo>
                  <a:lnTo>
                    <a:pt x="177507" y="118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SMARTInkShape-5733"/>
            <p:cNvSpPr/>
            <p:nvPr>
              <p:custDataLst>
                <p:tags r:id="rId140"/>
              </p:custDataLst>
            </p:nvPr>
          </p:nvSpPr>
          <p:spPr>
            <a:xfrm>
              <a:off x="3988683" y="2952750"/>
              <a:ext cx="183268" cy="28772"/>
            </a:xfrm>
            <a:custGeom>
              <a:avLst/>
              <a:gdLst/>
              <a:ahLst/>
              <a:cxnLst/>
              <a:rect l="0" t="0" r="0" b="0"/>
              <a:pathLst>
                <a:path w="183268" h="28772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2862" y="28771"/>
                  </a:lnTo>
                  <a:lnTo>
                    <a:pt x="52632" y="26797"/>
                  </a:lnTo>
                  <a:lnTo>
                    <a:pt x="99372" y="21913"/>
                  </a:lnTo>
                  <a:lnTo>
                    <a:pt x="144023" y="13208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8" name="SMARTInkShape-Group1224"/>
          <p:cNvGrpSpPr/>
          <p:nvPr/>
        </p:nvGrpSpPr>
        <p:grpSpPr>
          <a:xfrm>
            <a:off x="4580848" y="2742339"/>
            <a:ext cx="1019437" cy="748529"/>
            <a:chOff x="4580848" y="2742339"/>
            <a:chExt cx="1019437" cy="748529"/>
          </a:xfrm>
        </p:grpSpPr>
        <p:sp>
          <p:nvSpPr>
            <p:cNvPr id="1628" name="SMARTInkShape-5734"/>
            <p:cNvSpPr/>
            <p:nvPr>
              <p:custDataLst>
                <p:tags r:id="rId128"/>
              </p:custDataLst>
            </p:nvPr>
          </p:nvSpPr>
          <p:spPr>
            <a:xfrm>
              <a:off x="4580848" y="3139695"/>
              <a:ext cx="84312" cy="118834"/>
            </a:xfrm>
            <a:custGeom>
              <a:avLst/>
              <a:gdLst/>
              <a:ahLst/>
              <a:cxnLst/>
              <a:rect l="0" t="0" r="0" b="0"/>
              <a:pathLst>
                <a:path w="84312" h="118834">
                  <a:moveTo>
                    <a:pt x="67352" y="16255"/>
                  </a:moveTo>
                  <a:lnTo>
                    <a:pt x="67352" y="16255"/>
                  </a:lnTo>
                  <a:lnTo>
                    <a:pt x="63981" y="12884"/>
                  </a:lnTo>
                  <a:lnTo>
                    <a:pt x="62326" y="9348"/>
                  </a:lnTo>
                  <a:lnTo>
                    <a:pt x="61263" y="4700"/>
                  </a:lnTo>
                  <a:lnTo>
                    <a:pt x="60471" y="4318"/>
                  </a:lnTo>
                  <a:lnTo>
                    <a:pt x="52187" y="3656"/>
                  </a:lnTo>
                  <a:lnTo>
                    <a:pt x="46265" y="7363"/>
                  </a:lnTo>
                  <a:lnTo>
                    <a:pt x="34999" y="19265"/>
                  </a:lnTo>
                  <a:lnTo>
                    <a:pt x="5933" y="60881"/>
                  </a:lnTo>
                  <a:lnTo>
                    <a:pt x="0" y="83178"/>
                  </a:lnTo>
                  <a:lnTo>
                    <a:pt x="1613" y="104288"/>
                  </a:lnTo>
                  <a:lnTo>
                    <a:pt x="6560" y="117206"/>
                  </a:lnTo>
                  <a:lnTo>
                    <a:pt x="10596" y="118833"/>
                  </a:lnTo>
                  <a:lnTo>
                    <a:pt x="22607" y="118760"/>
                  </a:lnTo>
                  <a:lnTo>
                    <a:pt x="45236" y="108010"/>
                  </a:lnTo>
                  <a:lnTo>
                    <a:pt x="66444" y="91419"/>
                  </a:lnTo>
                  <a:lnTo>
                    <a:pt x="75885" y="77413"/>
                  </a:lnTo>
                  <a:lnTo>
                    <a:pt x="81727" y="61075"/>
                  </a:lnTo>
                  <a:lnTo>
                    <a:pt x="84311" y="34160"/>
                  </a:lnTo>
                  <a:lnTo>
                    <a:pt x="82415" y="21626"/>
                  </a:lnTo>
                  <a:lnTo>
                    <a:pt x="75458" y="11351"/>
                  </a:lnTo>
                  <a:lnTo>
                    <a:pt x="66016" y="3492"/>
                  </a:lnTo>
                  <a:lnTo>
                    <a:pt x="57115" y="0"/>
                  </a:lnTo>
                  <a:lnTo>
                    <a:pt x="52767" y="479"/>
                  </a:lnTo>
                  <a:lnTo>
                    <a:pt x="35602" y="9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5735"/>
            <p:cNvSpPr/>
            <p:nvPr>
              <p:custDataLst>
                <p:tags r:id="rId129"/>
              </p:custDataLst>
            </p:nvPr>
          </p:nvSpPr>
          <p:spPr>
            <a:xfrm>
              <a:off x="4724400" y="3232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5736"/>
            <p:cNvSpPr/>
            <p:nvPr>
              <p:custDataLst>
                <p:tags r:id="rId130"/>
              </p:custDataLst>
            </p:nvPr>
          </p:nvSpPr>
          <p:spPr>
            <a:xfrm>
              <a:off x="4792492" y="3133642"/>
              <a:ext cx="57455" cy="118829"/>
            </a:xfrm>
            <a:custGeom>
              <a:avLst/>
              <a:gdLst/>
              <a:ahLst/>
              <a:cxnLst/>
              <a:rect l="0" t="0" r="0" b="0"/>
              <a:pathLst>
                <a:path w="57455" h="118829">
                  <a:moveTo>
                    <a:pt x="52558" y="22308"/>
                  </a:moveTo>
                  <a:lnTo>
                    <a:pt x="52558" y="22308"/>
                  </a:lnTo>
                  <a:lnTo>
                    <a:pt x="52558" y="5285"/>
                  </a:lnTo>
                  <a:lnTo>
                    <a:pt x="49187" y="487"/>
                  </a:lnTo>
                  <a:lnTo>
                    <a:pt x="46783" y="0"/>
                  </a:lnTo>
                  <a:lnTo>
                    <a:pt x="40349" y="1340"/>
                  </a:lnTo>
                  <a:lnTo>
                    <a:pt x="28793" y="9432"/>
                  </a:lnTo>
                  <a:lnTo>
                    <a:pt x="12951" y="34241"/>
                  </a:lnTo>
                  <a:lnTo>
                    <a:pt x="0" y="66657"/>
                  </a:lnTo>
                  <a:lnTo>
                    <a:pt x="140" y="92520"/>
                  </a:lnTo>
                  <a:lnTo>
                    <a:pt x="4649" y="109042"/>
                  </a:lnTo>
                  <a:lnTo>
                    <a:pt x="12215" y="115655"/>
                  </a:lnTo>
                  <a:lnTo>
                    <a:pt x="17196" y="118405"/>
                  </a:lnTo>
                  <a:lnTo>
                    <a:pt x="22633" y="118828"/>
                  </a:lnTo>
                  <a:lnTo>
                    <a:pt x="34319" y="115536"/>
                  </a:lnTo>
                  <a:lnTo>
                    <a:pt x="42805" y="107487"/>
                  </a:lnTo>
                  <a:lnTo>
                    <a:pt x="51550" y="89174"/>
                  </a:lnTo>
                  <a:lnTo>
                    <a:pt x="57454" y="61073"/>
                  </a:lnTo>
                  <a:lnTo>
                    <a:pt x="55106" y="41555"/>
                  </a:lnTo>
                  <a:lnTo>
                    <a:pt x="49928" y="32509"/>
                  </a:lnTo>
                  <a:lnTo>
                    <a:pt x="46571" y="29109"/>
                  </a:lnTo>
                  <a:lnTo>
                    <a:pt x="39079" y="25330"/>
                  </a:lnTo>
                  <a:lnTo>
                    <a:pt x="35105" y="24323"/>
                  </a:lnTo>
                  <a:lnTo>
                    <a:pt x="33162" y="24357"/>
                  </a:lnTo>
                  <a:lnTo>
                    <a:pt x="33508" y="2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5737"/>
            <p:cNvSpPr/>
            <p:nvPr>
              <p:custDataLst>
                <p:tags r:id="rId131"/>
              </p:custDataLst>
            </p:nvPr>
          </p:nvSpPr>
          <p:spPr>
            <a:xfrm>
              <a:off x="4659080" y="3314700"/>
              <a:ext cx="357421" cy="30868"/>
            </a:xfrm>
            <a:custGeom>
              <a:avLst/>
              <a:gdLst/>
              <a:ahLst/>
              <a:cxnLst/>
              <a:rect l="0" t="0" r="0" b="0"/>
              <a:pathLst>
                <a:path w="357421" h="30868">
                  <a:moveTo>
                    <a:pt x="8170" y="25400"/>
                  </a:moveTo>
                  <a:lnTo>
                    <a:pt x="8170" y="25400"/>
                  </a:lnTo>
                  <a:lnTo>
                    <a:pt x="147" y="29764"/>
                  </a:lnTo>
                  <a:lnTo>
                    <a:pt x="0" y="30426"/>
                  </a:lnTo>
                  <a:lnTo>
                    <a:pt x="606" y="30867"/>
                  </a:lnTo>
                  <a:lnTo>
                    <a:pt x="43809" y="22834"/>
                  </a:lnTo>
                  <a:lnTo>
                    <a:pt x="84877" y="14729"/>
                  </a:lnTo>
                  <a:lnTo>
                    <a:pt x="115641" y="10544"/>
                  </a:lnTo>
                  <a:lnTo>
                    <a:pt x="152360" y="8214"/>
                  </a:lnTo>
                  <a:lnTo>
                    <a:pt x="192198" y="6473"/>
                  </a:lnTo>
                  <a:lnTo>
                    <a:pt x="233424" y="3347"/>
                  </a:lnTo>
                  <a:lnTo>
                    <a:pt x="276073" y="992"/>
                  </a:lnTo>
                  <a:lnTo>
                    <a:pt x="313326" y="294"/>
                  </a:lnTo>
                  <a:lnTo>
                    <a:pt x="3574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SMARTInkShape-5738"/>
            <p:cNvSpPr/>
            <p:nvPr>
              <p:custDataLst>
                <p:tags r:id="rId132"/>
              </p:custDataLst>
            </p:nvPr>
          </p:nvSpPr>
          <p:spPr>
            <a:xfrm>
              <a:off x="4914900" y="3118203"/>
              <a:ext cx="63239" cy="145208"/>
            </a:xfrm>
            <a:custGeom>
              <a:avLst/>
              <a:gdLst/>
              <a:ahLst/>
              <a:cxnLst/>
              <a:rect l="0" t="0" r="0" b="0"/>
              <a:pathLst>
                <a:path w="63239" h="145208">
                  <a:moveTo>
                    <a:pt x="57150" y="25047"/>
                  </a:moveTo>
                  <a:lnTo>
                    <a:pt x="57150" y="25047"/>
                  </a:lnTo>
                  <a:lnTo>
                    <a:pt x="62617" y="14112"/>
                  </a:lnTo>
                  <a:lnTo>
                    <a:pt x="63238" y="9499"/>
                  </a:lnTo>
                  <a:lnTo>
                    <a:pt x="61914" y="7626"/>
                  </a:lnTo>
                  <a:lnTo>
                    <a:pt x="52542" y="837"/>
                  </a:lnTo>
                  <a:lnTo>
                    <a:pt x="44574" y="0"/>
                  </a:lnTo>
                  <a:lnTo>
                    <a:pt x="39096" y="1685"/>
                  </a:lnTo>
                  <a:lnTo>
                    <a:pt x="29830" y="8516"/>
                  </a:lnTo>
                  <a:lnTo>
                    <a:pt x="10588" y="46093"/>
                  </a:lnTo>
                  <a:lnTo>
                    <a:pt x="6722" y="66792"/>
                  </a:lnTo>
                  <a:lnTo>
                    <a:pt x="8398" y="70176"/>
                  </a:lnTo>
                  <a:lnTo>
                    <a:pt x="9831" y="72066"/>
                  </a:lnTo>
                  <a:lnTo>
                    <a:pt x="13306" y="74167"/>
                  </a:lnTo>
                  <a:lnTo>
                    <a:pt x="17915" y="75515"/>
                  </a:lnTo>
                  <a:lnTo>
                    <a:pt x="25808" y="70777"/>
                  </a:lnTo>
                  <a:lnTo>
                    <a:pt x="27788" y="70351"/>
                  </a:lnTo>
                  <a:lnTo>
                    <a:pt x="29814" y="70772"/>
                  </a:lnTo>
                  <a:lnTo>
                    <a:pt x="38135" y="74635"/>
                  </a:lnTo>
                  <a:lnTo>
                    <a:pt x="40241" y="75039"/>
                  </a:lnTo>
                  <a:lnTo>
                    <a:pt x="44460" y="81133"/>
                  </a:lnTo>
                  <a:lnTo>
                    <a:pt x="54329" y="107587"/>
                  </a:lnTo>
                  <a:lnTo>
                    <a:pt x="55897" y="117235"/>
                  </a:lnTo>
                  <a:lnTo>
                    <a:pt x="54711" y="126227"/>
                  </a:lnTo>
                  <a:lnTo>
                    <a:pt x="53408" y="130600"/>
                  </a:lnTo>
                  <a:lnTo>
                    <a:pt x="48196" y="137341"/>
                  </a:lnTo>
                  <a:lnTo>
                    <a:pt x="41881" y="141983"/>
                  </a:lnTo>
                  <a:lnTo>
                    <a:pt x="36723" y="144046"/>
                  </a:lnTo>
                  <a:lnTo>
                    <a:pt x="23111" y="145207"/>
                  </a:lnTo>
                  <a:lnTo>
                    <a:pt x="15446" y="143598"/>
                  </a:lnTo>
                  <a:lnTo>
                    <a:pt x="0" y="139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5739"/>
            <p:cNvSpPr/>
            <p:nvPr>
              <p:custDataLst>
                <p:tags r:id="rId133"/>
              </p:custDataLst>
            </p:nvPr>
          </p:nvSpPr>
          <p:spPr>
            <a:xfrm>
              <a:off x="5161365" y="2916156"/>
              <a:ext cx="76497" cy="178034"/>
            </a:xfrm>
            <a:custGeom>
              <a:avLst/>
              <a:gdLst/>
              <a:ahLst/>
              <a:cxnLst/>
              <a:rect l="0" t="0" r="0" b="0"/>
              <a:pathLst>
                <a:path w="76497" h="178034">
                  <a:moveTo>
                    <a:pt x="71035" y="30244"/>
                  </a:moveTo>
                  <a:lnTo>
                    <a:pt x="71035" y="30244"/>
                  </a:lnTo>
                  <a:lnTo>
                    <a:pt x="71035" y="3578"/>
                  </a:lnTo>
                  <a:lnTo>
                    <a:pt x="69624" y="1883"/>
                  </a:lnTo>
                  <a:lnTo>
                    <a:pt x="64293" y="0"/>
                  </a:lnTo>
                  <a:lnTo>
                    <a:pt x="49987" y="2311"/>
                  </a:lnTo>
                  <a:lnTo>
                    <a:pt x="13709" y="22298"/>
                  </a:lnTo>
                  <a:lnTo>
                    <a:pt x="4870" y="34239"/>
                  </a:lnTo>
                  <a:lnTo>
                    <a:pt x="0" y="47541"/>
                  </a:lnTo>
                  <a:lnTo>
                    <a:pt x="188" y="58158"/>
                  </a:lnTo>
                  <a:lnTo>
                    <a:pt x="7632" y="75439"/>
                  </a:lnTo>
                  <a:lnTo>
                    <a:pt x="50785" y="112859"/>
                  </a:lnTo>
                  <a:lnTo>
                    <a:pt x="70680" y="131863"/>
                  </a:lnTo>
                  <a:lnTo>
                    <a:pt x="74326" y="138207"/>
                  </a:lnTo>
                  <a:lnTo>
                    <a:pt x="76496" y="150899"/>
                  </a:lnTo>
                  <a:lnTo>
                    <a:pt x="73227" y="161715"/>
                  </a:lnTo>
                  <a:lnTo>
                    <a:pt x="70380" y="166575"/>
                  </a:lnTo>
                  <a:lnTo>
                    <a:pt x="59690" y="173856"/>
                  </a:lnTo>
                  <a:lnTo>
                    <a:pt x="46943" y="178033"/>
                  </a:lnTo>
                  <a:lnTo>
                    <a:pt x="36574" y="177537"/>
                  </a:lnTo>
                  <a:lnTo>
                    <a:pt x="32538" y="175006"/>
                  </a:lnTo>
                  <a:lnTo>
                    <a:pt x="20235" y="157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5740"/>
            <p:cNvSpPr/>
            <p:nvPr>
              <p:custDataLst>
                <p:tags r:id="rId134"/>
              </p:custDataLst>
            </p:nvPr>
          </p:nvSpPr>
          <p:spPr>
            <a:xfrm>
              <a:off x="4826000" y="3384650"/>
              <a:ext cx="146051" cy="106218"/>
            </a:xfrm>
            <a:custGeom>
              <a:avLst/>
              <a:gdLst/>
              <a:ahLst/>
              <a:cxnLst/>
              <a:rect l="0" t="0" r="0" b="0"/>
              <a:pathLst>
                <a:path w="146051" h="106218">
                  <a:moveTo>
                    <a:pt x="0" y="12600"/>
                  </a:moveTo>
                  <a:lnTo>
                    <a:pt x="0" y="12600"/>
                  </a:lnTo>
                  <a:lnTo>
                    <a:pt x="0" y="3762"/>
                  </a:lnTo>
                  <a:lnTo>
                    <a:pt x="2117" y="2475"/>
                  </a:lnTo>
                  <a:lnTo>
                    <a:pt x="28835" y="126"/>
                  </a:lnTo>
                  <a:lnTo>
                    <a:pt x="42684" y="0"/>
                  </a:lnTo>
                  <a:lnTo>
                    <a:pt x="48917" y="2084"/>
                  </a:lnTo>
                  <a:lnTo>
                    <a:pt x="59606" y="10043"/>
                  </a:lnTo>
                  <a:lnTo>
                    <a:pt x="65297" y="18754"/>
                  </a:lnTo>
                  <a:lnTo>
                    <a:pt x="66815" y="23052"/>
                  </a:lnTo>
                  <a:lnTo>
                    <a:pt x="66415" y="27329"/>
                  </a:lnTo>
                  <a:lnTo>
                    <a:pt x="62209" y="35845"/>
                  </a:lnTo>
                  <a:lnTo>
                    <a:pt x="26807" y="80071"/>
                  </a:lnTo>
                  <a:lnTo>
                    <a:pt x="24927" y="84392"/>
                  </a:lnTo>
                  <a:lnTo>
                    <a:pt x="24719" y="92956"/>
                  </a:lnTo>
                  <a:lnTo>
                    <a:pt x="27063" y="96509"/>
                  </a:lnTo>
                  <a:lnTo>
                    <a:pt x="35311" y="102339"/>
                  </a:lnTo>
                  <a:lnTo>
                    <a:pt x="61968" y="106217"/>
                  </a:lnTo>
                  <a:lnTo>
                    <a:pt x="100175" y="101752"/>
                  </a:lnTo>
                  <a:lnTo>
                    <a:pt x="146050" y="88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5741"/>
            <p:cNvSpPr/>
            <p:nvPr>
              <p:custDataLst>
                <p:tags r:id="rId135"/>
              </p:custDataLst>
            </p:nvPr>
          </p:nvSpPr>
          <p:spPr>
            <a:xfrm>
              <a:off x="5289550" y="2942234"/>
              <a:ext cx="69851" cy="121812"/>
            </a:xfrm>
            <a:custGeom>
              <a:avLst/>
              <a:gdLst/>
              <a:ahLst/>
              <a:cxnLst/>
              <a:rect l="0" t="0" r="0" b="0"/>
              <a:pathLst>
                <a:path w="69851" h="121812">
                  <a:moveTo>
                    <a:pt x="0" y="74016"/>
                  </a:moveTo>
                  <a:lnTo>
                    <a:pt x="0" y="74016"/>
                  </a:lnTo>
                  <a:lnTo>
                    <a:pt x="0" y="77387"/>
                  </a:lnTo>
                  <a:lnTo>
                    <a:pt x="705" y="78380"/>
                  </a:lnTo>
                  <a:lnTo>
                    <a:pt x="1882" y="79042"/>
                  </a:lnTo>
                  <a:lnTo>
                    <a:pt x="3371" y="79483"/>
                  </a:lnTo>
                  <a:lnTo>
                    <a:pt x="12209" y="76733"/>
                  </a:lnTo>
                  <a:lnTo>
                    <a:pt x="23765" y="71450"/>
                  </a:lnTo>
                  <a:lnTo>
                    <a:pt x="43971" y="49547"/>
                  </a:lnTo>
                  <a:lnTo>
                    <a:pt x="62017" y="18992"/>
                  </a:lnTo>
                  <a:lnTo>
                    <a:pt x="64488" y="8874"/>
                  </a:lnTo>
                  <a:lnTo>
                    <a:pt x="64158" y="5188"/>
                  </a:lnTo>
                  <a:lnTo>
                    <a:pt x="62528" y="2730"/>
                  </a:lnTo>
                  <a:lnTo>
                    <a:pt x="60030" y="1092"/>
                  </a:lnTo>
                  <a:lnTo>
                    <a:pt x="56953" y="0"/>
                  </a:lnTo>
                  <a:lnTo>
                    <a:pt x="47890" y="2550"/>
                  </a:lnTo>
                  <a:lnTo>
                    <a:pt x="36806" y="9797"/>
                  </a:lnTo>
                  <a:lnTo>
                    <a:pt x="19372" y="30451"/>
                  </a:lnTo>
                  <a:lnTo>
                    <a:pt x="9551" y="48774"/>
                  </a:lnTo>
                  <a:lnTo>
                    <a:pt x="6126" y="66796"/>
                  </a:lnTo>
                  <a:lnTo>
                    <a:pt x="7662" y="83507"/>
                  </a:lnTo>
                  <a:lnTo>
                    <a:pt x="13048" y="97990"/>
                  </a:lnTo>
                  <a:lnTo>
                    <a:pt x="27384" y="114672"/>
                  </a:lnTo>
                  <a:lnTo>
                    <a:pt x="38296" y="121811"/>
                  </a:lnTo>
                  <a:lnTo>
                    <a:pt x="42464" y="121401"/>
                  </a:lnTo>
                  <a:lnTo>
                    <a:pt x="52739" y="117183"/>
                  </a:lnTo>
                  <a:lnTo>
                    <a:pt x="69850" y="99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5742"/>
            <p:cNvSpPr/>
            <p:nvPr>
              <p:custDataLst>
                <p:tags r:id="rId136"/>
              </p:custDataLst>
            </p:nvPr>
          </p:nvSpPr>
          <p:spPr>
            <a:xfrm>
              <a:off x="5246029" y="2742339"/>
              <a:ext cx="126072" cy="95352"/>
            </a:xfrm>
            <a:custGeom>
              <a:avLst/>
              <a:gdLst/>
              <a:ahLst/>
              <a:cxnLst/>
              <a:rect l="0" t="0" r="0" b="0"/>
              <a:pathLst>
                <a:path w="126072" h="95352">
                  <a:moveTo>
                    <a:pt x="18121" y="45311"/>
                  </a:moveTo>
                  <a:lnTo>
                    <a:pt x="18121" y="45311"/>
                  </a:lnTo>
                  <a:lnTo>
                    <a:pt x="7186" y="39844"/>
                  </a:lnTo>
                  <a:lnTo>
                    <a:pt x="6598" y="40960"/>
                  </a:lnTo>
                  <a:lnTo>
                    <a:pt x="0" y="74305"/>
                  </a:lnTo>
                  <a:lnTo>
                    <a:pt x="5183" y="95351"/>
                  </a:lnTo>
                  <a:lnTo>
                    <a:pt x="20158" y="53723"/>
                  </a:lnTo>
                  <a:lnTo>
                    <a:pt x="35192" y="11716"/>
                  </a:lnTo>
                  <a:lnTo>
                    <a:pt x="42406" y="2628"/>
                  </a:lnTo>
                  <a:lnTo>
                    <a:pt x="46305" y="628"/>
                  </a:lnTo>
                  <a:lnTo>
                    <a:pt x="50316" y="0"/>
                  </a:lnTo>
                  <a:lnTo>
                    <a:pt x="54401" y="287"/>
                  </a:lnTo>
                  <a:lnTo>
                    <a:pt x="62703" y="4369"/>
                  </a:lnTo>
                  <a:lnTo>
                    <a:pt x="71096" y="11592"/>
                  </a:lnTo>
                  <a:lnTo>
                    <a:pt x="126071" y="83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5743"/>
            <p:cNvSpPr/>
            <p:nvPr>
              <p:custDataLst>
                <p:tags r:id="rId137"/>
              </p:custDataLst>
            </p:nvPr>
          </p:nvSpPr>
          <p:spPr>
            <a:xfrm>
              <a:off x="5568950" y="3130550"/>
              <a:ext cx="31335" cy="76201"/>
            </a:xfrm>
            <a:custGeom>
              <a:avLst/>
              <a:gdLst/>
              <a:ahLst/>
              <a:cxnLst/>
              <a:rect l="0" t="0" r="0" b="0"/>
              <a:pathLst>
                <a:path w="31335" h="76201">
                  <a:moveTo>
                    <a:pt x="12700" y="0"/>
                  </a:moveTo>
                  <a:lnTo>
                    <a:pt x="12700" y="0"/>
                  </a:lnTo>
                  <a:lnTo>
                    <a:pt x="19442" y="0"/>
                  </a:lnTo>
                  <a:lnTo>
                    <a:pt x="24633" y="1881"/>
                  </a:lnTo>
                  <a:lnTo>
                    <a:pt x="27005" y="3371"/>
                  </a:lnTo>
                  <a:lnTo>
                    <a:pt x="28587" y="5070"/>
                  </a:lnTo>
                  <a:lnTo>
                    <a:pt x="30344" y="8838"/>
                  </a:lnTo>
                  <a:lnTo>
                    <a:pt x="31334" y="25040"/>
                  </a:lnTo>
                  <a:lnTo>
                    <a:pt x="24039" y="417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5" name="SMARTInkShape-Group1225"/>
          <p:cNvGrpSpPr/>
          <p:nvPr/>
        </p:nvGrpSpPr>
        <p:grpSpPr>
          <a:xfrm>
            <a:off x="5939717" y="2779600"/>
            <a:ext cx="1806513" cy="724523"/>
            <a:chOff x="5939717" y="2779600"/>
            <a:chExt cx="1806513" cy="724523"/>
          </a:xfrm>
        </p:grpSpPr>
        <p:sp>
          <p:nvSpPr>
            <p:cNvPr id="1639" name="SMARTInkShape-5744"/>
            <p:cNvSpPr/>
            <p:nvPr>
              <p:custDataLst>
                <p:tags r:id="rId112"/>
              </p:custDataLst>
            </p:nvPr>
          </p:nvSpPr>
          <p:spPr>
            <a:xfrm>
              <a:off x="5939717" y="2930630"/>
              <a:ext cx="162634" cy="212044"/>
            </a:xfrm>
            <a:custGeom>
              <a:avLst/>
              <a:gdLst/>
              <a:ahLst/>
              <a:cxnLst/>
              <a:rect l="0" t="0" r="0" b="0"/>
              <a:pathLst>
                <a:path w="162634" h="212044">
                  <a:moveTo>
                    <a:pt x="105483" y="9420"/>
                  </a:moveTo>
                  <a:lnTo>
                    <a:pt x="105483" y="9420"/>
                  </a:lnTo>
                  <a:lnTo>
                    <a:pt x="99708" y="4350"/>
                  </a:lnTo>
                  <a:lnTo>
                    <a:pt x="93274" y="582"/>
                  </a:lnTo>
                  <a:lnTo>
                    <a:pt x="89582" y="0"/>
                  </a:lnTo>
                  <a:lnTo>
                    <a:pt x="81717" y="1235"/>
                  </a:lnTo>
                  <a:lnTo>
                    <a:pt x="62615" y="12639"/>
                  </a:lnTo>
                  <a:lnTo>
                    <a:pt x="37355" y="39114"/>
                  </a:lnTo>
                  <a:lnTo>
                    <a:pt x="18231" y="74017"/>
                  </a:lnTo>
                  <a:lnTo>
                    <a:pt x="5860" y="110247"/>
                  </a:lnTo>
                  <a:lnTo>
                    <a:pt x="0" y="152262"/>
                  </a:lnTo>
                  <a:lnTo>
                    <a:pt x="5006" y="185877"/>
                  </a:lnTo>
                  <a:lnTo>
                    <a:pt x="13555" y="200970"/>
                  </a:lnTo>
                  <a:lnTo>
                    <a:pt x="18798" y="206970"/>
                  </a:lnTo>
                  <a:lnTo>
                    <a:pt x="25114" y="210264"/>
                  </a:lnTo>
                  <a:lnTo>
                    <a:pt x="39659" y="212043"/>
                  </a:lnTo>
                  <a:lnTo>
                    <a:pt x="55532" y="204838"/>
                  </a:lnTo>
                  <a:lnTo>
                    <a:pt x="71288" y="191522"/>
                  </a:lnTo>
                  <a:lnTo>
                    <a:pt x="94887" y="157992"/>
                  </a:lnTo>
                  <a:lnTo>
                    <a:pt x="100774" y="142480"/>
                  </a:lnTo>
                  <a:lnTo>
                    <a:pt x="106434" y="101895"/>
                  </a:lnTo>
                  <a:lnTo>
                    <a:pt x="108351" y="71392"/>
                  </a:lnTo>
                  <a:lnTo>
                    <a:pt x="102679" y="38752"/>
                  </a:lnTo>
                  <a:lnTo>
                    <a:pt x="93183" y="23868"/>
                  </a:lnTo>
                  <a:lnTo>
                    <a:pt x="86699" y="16935"/>
                  </a:lnTo>
                  <a:lnTo>
                    <a:pt x="79555" y="13019"/>
                  </a:lnTo>
                  <a:lnTo>
                    <a:pt x="64091" y="10549"/>
                  </a:lnTo>
                  <a:lnTo>
                    <a:pt x="51573" y="13685"/>
                  </a:lnTo>
                  <a:lnTo>
                    <a:pt x="46260" y="16497"/>
                  </a:lnTo>
                  <a:lnTo>
                    <a:pt x="42717" y="21193"/>
                  </a:lnTo>
                  <a:lnTo>
                    <a:pt x="38782" y="33937"/>
                  </a:lnTo>
                  <a:lnTo>
                    <a:pt x="38914" y="45246"/>
                  </a:lnTo>
                  <a:lnTo>
                    <a:pt x="39937" y="50237"/>
                  </a:lnTo>
                  <a:lnTo>
                    <a:pt x="50481" y="59546"/>
                  </a:lnTo>
                  <a:lnTo>
                    <a:pt x="58232" y="64004"/>
                  </a:lnTo>
                  <a:lnTo>
                    <a:pt x="96108" y="70278"/>
                  </a:lnTo>
                  <a:lnTo>
                    <a:pt x="162633" y="60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5745"/>
            <p:cNvSpPr/>
            <p:nvPr>
              <p:custDataLst>
                <p:tags r:id="rId113"/>
              </p:custDataLst>
            </p:nvPr>
          </p:nvSpPr>
          <p:spPr>
            <a:xfrm>
              <a:off x="5963021" y="2779600"/>
              <a:ext cx="126630" cy="79488"/>
            </a:xfrm>
            <a:custGeom>
              <a:avLst/>
              <a:gdLst/>
              <a:ahLst/>
              <a:cxnLst/>
              <a:rect l="0" t="0" r="0" b="0"/>
              <a:pathLst>
                <a:path w="126630" h="79488">
                  <a:moveTo>
                    <a:pt x="31379" y="14400"/>
                  </a:moveTo>
                  <a:lnTo>
                    <a:pt x="31379" y="14400"/>
                  </a:lnTo>
                  <a:lnTo>
                    <a:pt x="28008" y="14400"/>
                  </a:lnTo>
                  <a:lnTo>
                    <a:pt x="24472" y="16282"/>
                  </a:lnTo>
                  <a:lnTo>
                    <a:pt x="22540" y="17771"/>
                  </a:lnTo>
                  <a:lnTo>
                    <a:pt x="5965" y="60161"/>
                  </a:lnTo>
                  <a:lnTo>
                    <a:pt x="463" y="79223"/>
                  </a:lnTo>
                  <a:lnTo>
                    <a:pt x="185" y="79487"/>
                  </a:lnTo>
                  <a:lnTo>
                    <a:pt x="0" y="78958"/>
                  </a:lnTo>
                  <a:lnTo>
                    <a:pt x="27396" y="35865"/>
                  </a:lnTo>
                  <a:lnTo>
                    <a:pt x="45826" y="6280"/>
                  </a:lnTo>
                  <a:lnTo>
                    <a:pt x="54499" y="208"/>
                  </a:lnTo>
                  <a:lnTo>
                    <a:pt x="59492" y="0"/>
                  </a:lnTo>
                  <a:lnTo>
                    <a:pt x="70684" y="3531"/>
                  </a:lnTo>
                  <a:lnTo>
                    <a:pt x="78952" y="11686"/>
                  </a:lnTo>
                  <a:lnTo>
                    <a:pt x="111215" y="54628"/>
                  </a:lnTo>
                  <a:lnTo>
                    <a:pt x="126629" y="77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5746"/>
            <p:cNvSpPr/>
            <p:nvPr>
              <p:custDataLst>
                <p:tags r:id="rId114"/>
              </p:custDataLst>
            </p:nvPr>
          </p:nvSpPr>
          <p:spPr>
            <a:xfrm>
              <a:off x="6248400" y="3060700"/>
              <a:ext cx="107951" cy="10009"/>
            </a:xfrm>
            <a:custGeom>
              <a:avLst/>
              <a:gdLst/>
              <a:ahLst/>
              <a:cxnLst/>
              <a:rect l="0" t="0" r="0" b="0"/>
              <a:pathLst>
                <a:path w="107951" h="1000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6605" y="10008"/>
                  </a:lnTo>
                  <a:lnTo>
                    <a:pt x="62404" y="66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5747"/>
            <p:cNvSpPr/>
            <p:nvPr>
              <p:custDataLst>
                <p:tags r:id="rId115"/>
              </p:custDataLst>
            </p:nvPr>
          </p:nvSpPr>
          <p:spPr>
            <a:xfrm>
              <a:off x="6311900" y="29845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705" y="43447"/>
                  </a:lnTo>
                  <a:lnTo>
                    <a:pt x="8839" y="89552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5748"/>
            <p:cNvSpPr/>
            <p:nvPr>
              <p:custDataLst>
                <p:tags r:id="rId116"/>
              </p:custDataLst>
            </p:nvPr>
          </p:nvSpPr>
          <p:spPr>
            <a:xfrm>
              <a:off x="6516243" y="2946590"/>
              <a:ext cx="173497" cy="245772"/>
            </a:xfrm>
            <a:custGeom>
              <a:avLst/>
              <a:gdLst/>
              <a:ahLst/>
              <a:cxnLst/>
              <a:rect l="0" t="0" r="0" b="0"/>
              <a:pathLst>
                <a:path w="173497" h="245772">
                  <a:moveTo>
                    <a:pt x="11557" y="18860"/>
                  </a:moveTo>
                  <a:lnTo>
                    <a:pt x="11557" y="18860"/>
                  </a:lnTo>
                  <a:lnTo>
                    <a:pt x="8186" y="15489"/>
                  </a:lnTo>
                  <a:lnTo>
                    <a:pt x="4650" y="13834"/>
                  </a:lnTo>
                  <a:lnTo>
                    <a:pt x="0" y="12771"/>
                  </a:lnTo>
                  <a:lnTo>
                    <a:pt x="9308" y="9216"/>
                  </a:lnTo>
                  <a:lnTo>
                    <a:pt x="50049" y="4681"/>
                  </a:lnTo>
                  <a:lnTo>
                    <a:pt x="87872" y="1254"/>
                  </a:lnTo>
                  <a:lnTo>
                    <a:pt x="132404" y="0"/>
                  </a:lnTo>
                  <a:lnTo>
                    <a:pt x="160652" y="1729"/>
                  </a:lnTo>
                  <a:lnTo>
                    <a:pt x="169543" y="4896"/>
                  </a:lnTo>
                  <a:lnTo>
                    <a:pt x="171914" y="6728"/>
                  </a:lnTo>
                  <a:lnTo>
                    <a:pt x="173496" y="8655"/>
                  </a:lnTo>
                  <a:lnTo>
                    <a:pt x="173370" y="16441"/>
                  </a:lnTo>
                  <a:lnTo>
                    <a:pt x="172349" y="21481"/>
                  </a:lnTo>
                  <a:lnTo>
                    <a:pt x="150431" y="49847"/>
                  </a:lnTo>
                  <a:lnTo>
                    <a:pt x="114024" y="91005"/>
                  </a:lnTo>
                  <a:lnTo>
                    <a:pt x="71566" y="137875"/>
                  </a:lnTo>
                  <a:lnTo>
                    <a:pt x="42257" y="182536"/>
                  </a:lnTo>
                  <a:lnTo>
                    <a:pt x="23344" y="212084"/>
                  </a:lnTo>
                  <a:lnTo>
                    <a:pt x="21029" y="222565"/>
                  </a:lnTo>
                  <a:lnTo>
                    <a:pt x="22352" y="231927"/>
                  </a:lnTo>
                  <a:lnTo>
                    <a:pt x="25103" y="235694"/>
                  </a:lnTo>
                  <a:lnTo>
                    <a:pt x="33805" y="241760"/>
                  </a:lnTo>
                  <a:lnTo>
                    <a:pt x="47233" y="245771"/>
                  </a:lnTo>
                  <a:lnTo>
                    <a:pt x="88349" y="242057"/>
                  </a:lnTo>
                  <a:lnTo>
                    <a:pt x="151257" y="228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5749"/>
            <p:cNvSpPr/>
            <p:nvPr>
              <p:custDataLst>
                <p:tags r:id="rId117"/>
              </p:custDataLst>
            </p:nvPr>
          </p:nvSpPr>
          <p:spPr>
            <a:xfrm>
              <a:off x="6715743" y="3200400"/>
              <a:ext cx="46714" cy="89043"/>
            </a:xfrm>
            <a:custGeom>
              <a:avLst/>
              <a:gdLst/>
              <a:ahLst/>
              <a:cxnLst/>
              <a:rect l="0" t="0" r="0" b="0"/>
              <a:pathLst>
                <a:path w="46714" h="89043">
                  <a:moveTo>
                    <a:pt x="34307" y="12700"/>
                  </a:moveTo>
                  <a:lnTo>
                    <a:pt x="34307" y="12700"/>
                  </a:lnTo>
                  <a:lnTo>
                    <a:pt x="34307" y="7233"/>
                  </a:lnTo>
                  <a:lnTo>
                    <a:pt x="30936" y="3240"/>
                  </a:lnTo>
                  <a:lnTo>
                    <a:pt x="28531" y="3571"/>
                  </a:lnTo>
                  <a:lnTo>
                    <a:pt x="16416" y="12360"/>
                  </a:lnTo>
                  <a:lnTo>
                    <a:pt x="13912" y="14590"/>
                  </a:lnTo>
                  <a:lnTo>
                    <a:pt x="508" y="50641"/>
                  </a:lnTo>
                  <a:lnTo>
                    <a:pt x="0" y="63429"/>
                  </a:lnTo>
                  <a:lnTo>
                    <a:pt x="2831" y="75463"/>
                  </a:lnTo>
                  <a:lnTo>
                    <a:pt x="8794" y="85515"/>
                  </a:lnTo>
                  <a:lnTo>
                    <a:pt x="12360" y="88054"/>
                  </a:lnTo>
                  <a:lnTo>
                    <a:pt x="16147" y="89042"/>
                  </a:lnTo>
                  <a:lnTo>
                    <a:pt x="20084" y="88995"/>
                  </a:lnTo>
                  <a:lnTo>
                    <a:pt x="30104" y="83298"/>
                  </a:lnTo>
                  <a:lnTo>
                    <a:pt x="35737" y="78815"/>
                  </a:lnTo>
                  <a:lnTo>
                    <a:pt x="41998" y="68190"/>
                  </a:lnTo>
                  <a:lnTo>
                    <a:pt x="45523" y="46545"/>
                  </a:lnTo>
                  <a:lnTo>
                    <a:pt x="46713" y="17739"/>
                  </a:lnTo>
                  <a:lnTo>
                    <a:pt x="45400" y="13237"/>
                  </a:lnTo>
                  <a:lnTo>
                    <a:pt x="40178" y="6353"/>
                  </a:lnTo>
                  <a:lnTo>
                    <a:pt x="35034" y="2824"/>
                  </a:lnTo>
                  <a:lnTo>
                    <a:pt x="216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5750"/>
            <p:cNvSpPr/>
            <p:nvPr>
              <p:custDataLst>
                <p:tags r:id="rId118"/>
              </p:custDataLst>
            </p:nvPr>
          </p:nvSpPr>
          <p:spPr>
            <a:xfrm>
              <a:off x="6800850" y="3257550"/>
              <a:ext cx="6351" cy="18168"/>
            </a:xfrm>
            <a:custGeom>
              <a:avLst/>
              <a:gdLst/>
              <a:ahLst/>
              <a:cxnLst/>
              <a:rect l="0" t="0" r="0" b="0"/>
              <a:pathLst>
                <a:path w="63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5751"/>
            <p:cNvSpPr/>
            <p:nvPr>
              <p:custDataLst>
                <p:tags r:id="rId119"/>
              </p:custDataLst>
            </p:nvPr>
          </p:nvSpPr>
          <p:spPr>
            <a:xfrm>
              <a:off x="6859317" y="3213100"/>
              <a:ext cx="53588" cy="83902"/>
            </a:xfrm>
            <a:custGeom>
              <a:avLst/>
              <a:gdLst/>
              <a:ahLst/>
              <a:cxnLst/>
              <a:rect l="0" t="0" r="0" b="0"/>
              <a:pathLst>
                <a:path w="53588" h="83902">
                  <a:moveTo>
                    <a:pt x="30433" y="19050"/>
                  </a:moveTo>
                  <a:lnTo>
                    <a:pt x="30433" y="19050"/>
                  </a:lnTo>
                  <a:lnTo>
                    <a:pt x="27062" y="15679"/>
                  </a:lnTo>
                  <a:lnTo>
                    <a:pt x="26774" y="14686"/>
                  </a:lnTo>
                  <a:lnTo>
                    <a:pt x="27288" y="14024"/>
                  </a:lnTo>
                  <a:lnTo>
                    <a:pt x="28337" y="13583"/>
                  </a:lnTo>
                  <a:lnTo>
                    <a:pt x="28330" y="12583"/>
                  </a:lnTo>
                  <a:lnTo>
                    <a:pt x="26441" y="9590"/>
                  </a:lnTo>
                  <a:lnTo>
                    <a:pt x="24243" y="9921"/>
                  </a:lnTo>
                  <a:lnTo>
                    <a:pt x="18039" y="14052"/>
                  </a:lnTo>
                  <a:lnTo>
                    <a:pt x="9984" y="24311"/>
                  </a:lnTo>
                  <a:lnTo>
                    <a:pt x="1646" y="44784"/>
                  </a:lnTo>
                  <a:lnTo>
                    <a:pt x="0" y="54241"/>
                  </a:lnTo>
                  <a:lnTo>
                    <a:pt x="2444" y="70869"/>
                  </a:lnTo>
                  <a:lnTo>
                    <a:pt x="7645" y="79240"/>
                  </a:lnTo>
                  <a:lnTo>
                    <a:pt x="11008" y="82460"/>
                  </a:lnTo>
                  <a:lnTo>
                    <a:pt x="15366" y="83901"/>
                  </a:lnTo>
                  <a:lnTo>
                    <a:pt x="25853" y="83621"/>
                  </a:lnTo>
                  <a:lnTo>
                    <a:pt x="33805" y="81144"/>
                  </a:lnTo>
                  <a:lnTo>
                    <a:pt x="36916" y="79496"/>
                  </a:lnTo>
                  <a:lnTo>
                    <a:pt x="48033" y="67064"/>
                  </a:lnTo>
                  <a:lnTo>
                    <a:pt x="52366" y="55911"/>
                  </a:lnTo>
                  <a:lnTo>
                    <a:pt x="53587" y="43900"/>
                  </a:lnTo>
                  <a:lnTo>
                    <a:pt x="48621" y="20823"/>
                  </a:lnTo>
                  <a:lnTo>
                    <a:pt x="43855" y="7550"/>
                  </a:lnTo>
                  <a:lnTo>
                    <a:pt x="431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5752"/>
            <p:cNvSpPr/>
            <p:nvPr>
              <p:custDataLst>
                <p:tags r:id="rId120"/>
              </p:custDataLst>
            </p:nvPr>
          </p:nvSpPr>
          <p:spPr>
            <a:xfrm>
              <a:off x="6947010" y="3195010"/>
              <a:ext cx="50613" cy="126041"/>
            </a:xfrm>
            <a:custGeom>
              <a:avLst/>
              <a:gdLst/>
              <a:ahLst/>
              <a:cxnLst/>
              <a:rect l="0" t="0" r="0" b="0"/>
              <a:pathLst>
                <a:path w="50613" h="126041">
                  <a:moveTo>
                    <a:pt x="44340" y="11740"/>
                  </a:moveTo>
                  <a:lnTo>
                    <a:pt x="44340" y="11740"/>
                  </a:lnTo>
                  <a:lnTo>
                    <a:pt x="47710" y="11740"/>
                  </a:lnTo>
                  <a:lnTo>
                    <a:pt x="48703" y="11034"/>
                  </a:lnTo>
                  <a:lnTo>
                    <a:pt x="49365" y="9858"/>
                  </a:lnTo>
                  <a:lnTo>
                    <a:pt x="50515" y="5273"/>
                  </a:lnTo>
                  <a:lnTo>
                    <a:pt x="50612" y="2280"/>
                  </a:lnTo>
                  <a:lnTo>
                    <a:pt x="49932" y="1200"/>
                  </a:lnTo>
                  <a:lnTo>
                    <a:pt x="48775" y="480"/>
                  </a:lnTo>
                  <a:lnTo>
                    <a:pt x="47296" y="0"/>
                  </a:lnTo>
                  <a:lnTo>
                    <a:pt x="45605" y="386"/>
                  </a:lnTo>
                  <a:lnTo>
                    <a:pt x="39148" y="3594"/>
                  </a:lnTo>
                  <a:lnTo>
                    <a:pt x="29318" y="5563"/>
                  </a:lnTo>
                  <a:lnTo>
                    <a:pt x="21623" y="10302"/>
                  </a:lnTo>
                  <a:lnTo>
                    <a:pt x="14874" y="16880"/>
                  </a:lnTo>
                  <a:lnTo>
                    <a:pt x="2726" y="35158"/>
                  </a:lnTo>
                  <a:lnTo>
                    <a:pt x="140" y="53435"/>
                  </a:lnTo>
                  <a:lnTo>
                    <a:pt x="0" y="58023"/>
                  </a:lnTo>
                  <a:lnTo>
                    <a:pt x="1820" y="62414"/>
                  </a:lnTo>
                  <a:lnTo>
                    <a:pt x="5366" y="67611"/>
                  </a:lnTo>
                  <a:lnTo>
                    <a:pt x="6362" y="67332"/>
                  </a:lnTo>
                  <a:lnTo>
                    <a:pt x="23240" y="57301"/>
                  </a:lnTo>
                  <a:lnTo>
                    <a:pt x="28053" y="56519"/>
                  </a:lnTo>
                  <a:lnTo>
                    <a:pt x="31927" y="58219"/>
                  </a:lnTo>
                  <a:lnTo>
                    <a:pt x="40163" y="65057"/>
                  </a:lnTo>
                  <a:lnTo>
                    <a:pt x="42484" y="70950"/>
                  </a:lnTo>
                  <a:lnTo>
                    <a:pt x="43973" y="86230"/>
                  </a:lnTo>
                  <a:lnTo>
                    <a:pt x="40860" y="98644"/>
                  </a:lnTo>
                  <a:lnTo>
                    <a:pt x="32099" y="111259"/>
                  </a:lnTo>
                  <a:lnTo>
                    <a:pt x="26434" y="115943"/>
                  </a:lnTo>
                  <a:lnTo>
                    <a:pt x="6240" y="126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5753"/>
            <p:cNvSpPr/>
            <p:nvPr>
              <p:custDataLst>
                <p:tags r:id="rId121"/>
              </p:custDataLst>
            </p:nvPr>
          </p:nvSpPr>
          <p:spPr>
            <a:xfrm>
              <a:off x="6733647" y="3378200"/>
              <a:ext cx="187854" cy="12113"/>
            </a:xfrm>
            <a:custGeom>
              <a:avLst/>
              <a:gdLst/>
              <a:ahLst/>
              <a:cxnLst/>
              <a:rect l="0" t="0" r="0" b="0"/>
              <a:pathLst>
                <a:path w="187854" h="12113">
                  <a:moveTo>
                    <a:pt x="16403" y="6350"/>
                  </a:moveTo>
                  <a:lnTo>
                    <a:pt x="16403" y="6350"/>
                  </a:lnTo>
                  <a:lnTo>
                    <a:pt x="0" y="11817"/>
                  </a:lnTo>
                  <a:lnTo>
                    <a:pt x="530" y="12112"/>
                  </a:lnTo>
                  <a:lnTo>
                    <a:pt x="26356" y="11943"/>
                  </a:lnTo>
                  <a:lnTo>
                    <a:pt x="71100" y="7226"/>
                  </a:lnTo>
                  <a:lnTo>
                    <a:pt x="118042" y="5817"/>
                  </a:lnTo>
                  <a:lnTo>
                    <a:pt x="161284" y="1358"/>
                  </a:lnTo>
                  <a:lnTo>
                    <a:pt x="1878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5754"/>
            <p:cNvSpPr/>
            <p:nvPr>
              <p:custDataLst>
                <p:tags r:id="rId122"/>
              </p:custDataLst>
            </p:nvPr>
          </p:nvSpPr>
          <p:spPr>
            <a:xfrm>
              <a:off x="6822591" y="3429000"/>
              <a:ext cx="130660" cy="75123"/>
            </a:xfrm>
            <a:custGeom>
              <a:avLst/>
              <a:gdLst/>
              <a:ahLst/>
              <a:cxnLst/>
              <a:rect l="0" t="0" r="0" b="0"/>
              <a:pathLst>
                <a:path w="130660" h="75123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7747" y="10540"/>
                  </a:lnTo>
                  <a:lnTo>
                    <a:pt x="48942" y="18083"/>
                  </a:lnTo>
                  <a:lnTo>
                    <a:pt x="50781" y="19816"/>
                  </a:lnTo>
                  <a:lnTo>
                    <a:pt x="52824" y="25505"/>
                  </a:lnTo>
                  <a:lnTo>
                    <a:pt x="51252" y="28998"/>
                  </a:lnTo>
                  <a:lnTo>
                    <a:pt x="39165" y="42861"/>
                  </a:lnTo>
                  <a:lnTo>
                    <a:pt x="37913" y="45508"/>
                  </a:lnTo>
                  <a:lnTo>
                    <a:pt x="15856" y="68012"/>
                  </a:lnTo>
                  <a:lnTo>
                    <a:pt x="14613" y="70741"/>
                  </a:lnTo>
                  <a:lnTo>
                    <a:pt x="14489" y="72561"/>
                  </a:lnTo>
                  <a:lnTo>
                    <a:pt x="15113" y="73774"/>
                  </a:lnTo>
                  <a:lnTo>
                    <a:pt x="21449" y="75122"/>
                  </a:lnTo>
                  <a:lnTo>
                    <a:pt x="55966" y="74647"/>
                  </a:lnTo>
                  <a:lnTo>
                    <a:pt x="91280" y="65313"/>
                  </a:lnTo>
                  <a:lnTo>
                    <a:pt x="130659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5755"/>
            <p:cNvSpPr/>
            <p:nvPr>
              <p:custDataLst>
                <p:tags r:id="rId123"/>
              </p:custDataLst>
            </p:nvPr>
          </p:nvSpPr>
          <p:spPr>
            <a:xfrm>
              <a:off x="7219950" y="3162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5645" y="576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5756"/>
            <p:cNvSpPr/>
            <p:nvPr>
              <p:custDataLst>
                <p:tags r:id="rId124"/>
              </p:custDataLst>
            </p:nvPr>
          </p:nvSpPr>
          <p:spPr>
            <a:xfrm>
              <a:off x="7321550" y="3036890"/>
              <a:ext cx="62618" cy="190121"/>
            </a:xfrm>
            <a:custGeom>
              <a:avLst/>
              <a:gdLst/>
              <a:ahLst/>
              <a:cxnLst/>
              <a:rect l="0" t="0" r="0" b="0"/>
              <a:pathLst>
                <a:path w="62618" h="190121">
                  <a:moveTo>
                    <a:pt x="57150" y="42860"/>
                  </a:moveTo>
                  <a:lnTo>
                    <a:pt x="57150" y="42860"/>
                  </a:lnTo>
                  <a:lnTo>
                    <a:pt x="57150" y="39489"/>
                  </a:lnTo>
                  <a:lnTo>
                    <a:pt x="59031" y="35953"/>
                  </a:lnTo>
                  <a:lnTo>
                    <a:pt x="60520" y="34022"/>
                  </a:lnTo>
                  <a:lnTo>
                    <a:pt x="62176" y="28113"/>
                  </a:lnTo>
                  <a:lnTo>
                    <a:pt x="62617" y="24562"/>
                  </a:lnTo>
                  <a:lnTo>
                    <a:pt x="59868" y="12822"/>
                  </a:lnTo>
                  <a:lnTo>
                    <a:pt x="54583" y="3778"/>
                  </a:lnTo>
                  <a:lnTo>
                    <a:pt x="51912" y="1988"/>
                  </a:lnTo>
                  <a:lnTo>
                    <a:pt x="45179" y="0"/>
                  </a:lnTo>
                  <a:lnTo>
                    <a:pt x="26713" y="5623"/>
                  </a:lnTo>
                  <a:lnTo>
                    <a:pt x="17046" y="12434"/>
                  </a:lnTo>
                  <a:lnTo>
                    <a:pt x="13481" y="16226"/>
                  </a:lnTo>
                  <a:lnTo>
                    <a:pt x="5091" y="35047"/>
                  </a:lnTo>
                  <a:lnTo>
                    <a:pt x="4880" y="58497"/>
                  </a:lnTo>
                  <a:lnTo>
                    <a:pt x="20562" y="95364"/>
                  </a:lnTo>
                  <a:lnTo>
                    <a:pt x="42253" y="137890"/>
                  </a:lnTo>
                  <a:lnTo>
                    <a:pt x="48267" y="158192"/>
                  </a:lnTo>
                  <a:lnTo>
                    <a:pt x="46678" y="176516"/>
                  </a:lnTo>
                  <a:lnTo>
                    <a:pt x="41739" y="188608"/>
                  </a:lnTo>
                  <a:lnTo>
                    <a:pt x="37705" y="190120"/>
                  </a:lnTo>
                  <a:lnTo>
                    <a:pt x="25695" y="189918"/>
                  </a:lnTo>
                  <a:lnTo>
                    <a:pt x="20658" y="188171"/>
                  </a:lnTo>
                  <a:lnTo>
                    <a:pt x="0" y="163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5757"/>
            <p:cNvSpPr/>
            <p:nvPr>
              <p:custDataLst>
                <p:tags r:id="rId125"/>
              </p:custDataLst>
            </p:nvPr>
          </p:nvSpPr>
          <p:spPr>
            <a:xfrm>
              <a:off x="7426852" y="3066409"/>
              <a:ext cx="78849" cy="124903"/>
            </a:xfrm>
            <a:custGeom>
              <a:avLst/>
              <a:gdLst/>
              <a:ahLst/>
              <a:cxnLst/>
              <a:rect l="0" t="0" r="0" b="0"/>
              <a:pathLst>
                <a:path w="78849" h="124903">
                  <a:moveTo>
                    <a:pt x="2648" y="83191"/>
                  </a:moveTo>
                  <a:lnTo>
                    <a:pt x="2648" y="83191"/>
                  </a:lnTo>
                  <a:lnTo>
                    <a:pt x="19607" y="76284"/>
                  </a:lnTo>
                  <a:lnTo>
                    <a:pt x="41439" y="59704"/>
                  </a:lnTo>
                  <a:lnTo>
                    <a:pt x="71208" y="15945"/>
                  </a:lnTo>
                  <a:lnTo>
                    <a:pt x="72344" y="11549"/>
                  </a:lnTo>
                  <a:lnTo>
                    <a:pt x="71690" y="7208"/>
                  </a:lnTo>
                  <a:lnTo>
                    <a:pt x="69842" y="2902"/>
                  </a:lnTo>
                  <a:lnTo>
                    <a:pt x="67200" y="738"/>
                  </a:lnTo>
                  <a:lnTo>
                    <a:pt x="64027" y="0"/>
                  </a:lnTo>
                  <a:lnTo>
                    <a:pt x="56738" y="1062"/>
                  </a:lnTo>
                  <a:lnTo>
                    <a:pt x="43289" y="7037"/>
                  </a:lnTo>
                  <a:lnTo>
                    <a:pt x="24176" y="20881"/>
                  </a:lnTo>
                  <a:lnTo>
                    <a:pt x="16215" y="29862"/>
                  </a:lnTo>
                  <a:lnTo>
                    <a:pt x="5354" y="57971"/>
                  </a:lnTo>
                  <a:lnTo>
                    <a:pt x="0" y="85204"/>
                  </a:lnTo>
                  <a:lnTo>
                    <a:pt x="1001" y="100313"/>
                  </a:lnTo>
                  <a:lnTo>
                    <a:pt x="4372" y="106600"/>
                  </a:lnTo>
                  <a:lnTo>
                    <a:pt x="15644" y="117349"/>
                  </a:lnTo>
                  <a:lnTo>
                    <a:pt x="28179" y="123067"/>
                  </a:lnTo>
                  <a:lnTo>
                    <a:pt x="40806" y="124902"/>
                  </a:lnTo>
                  <a:lnTo>
                    <a:pt x="53474" y="123366"/>
                  </a:lnTo>
                  <a:lnTo>
                    <a:pt x="78848" y="108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5758"/>
            <p:cNvSpPr/>
            <p:nvPr>
              <p:custDataLst>
                <p:tags r:id="rId126"/>
              </p:custDataLst>
            </p:nvPr>
          </p:nvSpPr>
          <p:spPr>
            <a:xfrm>
              <a:off x="7335469" y="2822123"/>
              <a:ext cx="144832" cy="94341"/>
            </a:xfrm>
            <a:custGeom>
              <a:avLst/>
              <a:gdLst/>
              <a:ahLst/>
              <a:cxnLst/>
              <a:rect l="0" t="0" r="0" b="0"/>
              <a:pathLst>
                <a:path w="144832" h="94341">
                  <a:moveTo>
                    <a:pt x="11481" y="29027"/>
                  </a:moveTo>
                  <a:lnTo>
                    <a:pt x="11481" y="29027"/>
                  </a:lnTo>
                  <a:lnTo>
                    <a:pt x="14851" y="29027"/>
                  </a:lnTo>
                  <a:lnTo>
                    <a:pt x="15845" y="29733"/>
                  </a:lnTo>
                  <a:lnTo>
                    <a:pt x="16507" y="30909"/>
                  </a:lnTo>
                  <a:lnTo>
                    <a:pt x="17569" y="37865"/>
                  </a:lnTo>
                  <a:lnTo>
                    <a:pt x="2897" y="82415"/>
                  </a:lnTo>
                  <a:lnTo>
                    <a:pt x="0" y="92901"/>
                  </a:lnTo>
                  <a:lnTo>
                    <a:pt x="300" y="94188"/>
                  </a:lnTo>
                  <a:lnTo>
                    <a:pt x="1204" y="94340"/>
                  </a:lnTo>
                  <a:lnTo>
                    <a:pt x="2513" y="93735"/>
                  </a:lnTo>
                  <a:lnTo>
                    <a:pt x="32198" y="47778"/>
                  </a:lnTo>
                  <a:lnTo>
                    <a:pt x="58497" y="11062"/>
                  </a:lnTo>
                  <a:lnTo>
                    <a:pt x="71978" y="1362"/>
                  </a:lnTo>
                  <a:lnTo>
                    <a:pt x="75096" y="0"/>
                  </a:lnTo>
                  <a:lnTo>
                    <a:pt x="78585" y="1209"/>
                  </a:lnTo>
                  <a:lnTo>
                    <a:pt x="90944" y="13729"/>
                  </a:lnTo>
                  <a:lnTo>
                    <a:pt x="125362" y="58470"/>
                  </a:lnTo>
                  <a:lnTo>
                    <a:pt x="144831" y="86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5759"/>
            <p:cNvSpPr/>
            <p:nvPr>
              <p:custDataLst>
                <p:tags r:id="rId127"/>
              </p:custDataLst>
            </p:nvPr>
          </p:nvSpPr>
          <p:spPr>
            <a:xfrm>
              <a:off x="7594600" y="2825750"/>
              <a:ext cx="151630" cy="520701"/>
            </a:xfrm>
            <a:custGeom>
              <a:avLst/>
              <a:gdLst/>
              <a:ahLst/>
              <a:cxnLst/>
              <a:rect l="0" t="0" r="0" b="0"/>
              <a:pathLst>
                <a:path w="151630" h="520701">
                  <a:moveTo>
                    <a:pt x="101600" y="0"/>
                  </a:moveTo>
                  <a:lnTo>
                    <a:pt x="101600" y="0"/>
                  </a:lnTo>
                  <a:lnTo>
                    <a:pt x="102305" y="6481"/>
                  </a:lnTo>
                  <a:lnTo>
                    <a:pt x="117610" y="53000"/>
                  </a:lnTo>
                  <a:lnTo>
                    <a:pt x="130164" y="93490"/>
                  </a:lnTo>
                  <a:lnTo>
                    <a:pt x="139223" y="127393"/>
                  </a:lnTo>
                  <a:lnTo>
                    <a:pt x="146544" y="162453"/>
                  </a:lnTo>
                  <a:lnTo>
                    <a:pt x="150665" y="206257"/>
                  </a:lnTo>
                  <a:lnTo>
                    <a:pt x="151629" y="245246"/>
                  </a:lnTo>
                  <a:lnTo>
                    <a:pt x="148800" y="290603"/>
                  </a:lnTo>
                  <a:lnTo>
                    <a:pt x="140123" y="329756"/>
                  </a:lnTo>
                  <a:lnTo>
                    <a:pt x="123137" y="375843"/>
                  </a:lnTo>
                  <a:lnTo>
                    <a:pt x="95951" y="418918"/>
                  </a:lnTo>
                  <a:lnTo>
                    <a:pt x="66617" y="458026"/>
                  </a:lnTo>
                  <a:lnTo>
                    <a:pt x="0" y="520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6" name="SMARTInkShape-5760"/>
          <p:cNvSpPr/>
          <p:nvPr>
            <p:custDataLst>
              <p:tags r:id="rId10"/>
            </p:custDataLst>
          </p:nvPr>
        </p:nvSpPr>
        <p:spPr>
          <a:xfrm>
            <a:off x="3299240" y="2565400"/>
            <a:ext cx="231361" cy="806451"/>
          </a:xfrm>
          <a:custGeom>
            <a:avLst/>
            <a:gdLst/>
            <a:ahLst/>
            <a:cxnLst/>
            <a:rect l="0" t="0" r="0" b="0"/>
            <a:pathLst>
              <a:path w="231361" h="806451">
                <a:moveTo>
                  <a:pt x="186910" y="0"/>
                </a:moveTo>
                <a:lnTo>
                  <a:pt x="186910" y="0"/>
                </a:lnTo>
                <a:lnTo>
                  <a:pt x="176797" y="0"/>
                </a:lnTo>
                <a:lnTo>
                  <a:pt x="157024" y="10113"/>
                </a:lnTo>
                <a:lnTo>
                  <a:pt x="125058" y="38974"/>
                </a:lnTo>
                <a:lnTo>
                  <a:pt x="95331" y="82095"/>
                </a:lnTo>
                <a:lnTo>
                  <a:pt x="75452" y="124794"/>
                </a:lnTo>
                <a:lnTo>
                  <a:pt x="57231" y="172269"/>
                </a:lnTo>
                <a:lnTo>
                  <a:pt x="41477" y="210498"/>
                </a:lnTo>
                <a:lnTo>
                  <a:pt x="31008" y="252791"/>
                </a:lnTo>
                <a:lnTo>
                  <a:pt x="19989" y="296603"/>
                </a:lnTo>
                <a:lnTo>
                  <a:pt x="11941" y="340863"/>
                </a:lnTo>
                <a:lnTo>
                  <a:pt x="5089" y="385257"/>
                </a:lnTo>
                <a:lnTo>
                  <a:pt x="0" y="428985"/>
                </a:lnTo>
                <a:lnTo>
                  <a:pt x="2334" y="469771"/>
                </a:lnTo>
                <a:lnTo>
                  <a:pt x="7494" y="512117"/>
                </a:lnTo>
                <a:lnTo>
                  <a:pt x="14903" y="551788"/>
                </a:lnTo>
                <a:lnTo>
                  <a:pt x="29876" y="589649"/>
                </a:lnTo>
                <a:lnTo>
                  <a:pt x="55780" y="636285"/>
                </a:lnTo>
                <a:lnTo>
                  <a:pt x="87865" y="682683"/>
                </a:lnTo>
                <a:lnTo>
                  <a:pt x="122085" y="721455"/>
                </a:lnTo>
                <a:lnTo>
                  <a:pt x="162084" y="760472"/>
                </a:lnTo>
                <a:lnTo>
                  <a:pt x="207327" y="792194"/>
                </a:lnTo>
                <a:lnTo>
                  <a:pt x="231360" y="8064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SMARTInkShape-5761"/>
          <p:cNvSpPr/>
          <p:nvPr>
            <p:custDataLst>
              <p:tags r:id="rId11"/>
            </p:custDataLst>
          </p:nvPr>
        </p:nvSpPr>
        <p:spPr>
          <a:xfrm>
            <a:off x="998304" y="3690104"/>
            <a:ext cx="341547" cy="454253"/>
          </a:xfrm>
          <a:custGeom>
            <a:avLst/>
            <a:gdLst/>
            <a:ahLst/>
            <a:cxnLst/>
            <a:rect l="0" t="0" r="0" b="0"/>
            <a:pathLst>
              <a:path w="341547" h="454253">
                <a:moveTo>
                  <a:pt x="49446" y="81796"/>
                </a:moveTo>
                <a:lnTo>
                  <a:pt x="49446" y="81796"/>
                </a:lnTo>
                <a:lnTo>
                  <a:pt x="49446" y="87263"/>
                </a:lnTo>
                <a:lnTo>
                  <a:pt x="48740" y="87557"/>
                </a:lnTo>
                <a:lnTo>
                  <a:pt x="40608" y="88068"/>
                </a:lnTo>
                <a:lnTo>
                  <a:pt x="31148" y="84752"/>
                </a:lnTo>
                <a:lnTo>
                  <a:pt x="10364" y="67750"/>
                </a:lnTo>
                <a:lnTo>
                  <a:pt x="3215" y="50744"/>
                </a:lnTo>
                <a:lnTo>
                  <a:pt x="0" y="34574"/>
                </a:lnTo>
                <a:lnTo>
                  <a:pt x="1129" y="25296"/>
                </a:lnTo>
                <a:lnTo>
                  <a:pt x="4689" y="16468"/>
                </a:lnTo>
                <a:lnTo>
                  <a:pt x="10974" y="7841"/>
                </a:lnTo>
                <a:lnTo>
                  <a:pt x="18471" y="3066"/>
                </a:lnTo>
                <a:lnTo>
                  <a:pt x="34783" y="0"/>
                </a:lnTo>
                <a:lnTo>
                  <a:pt x="38259" y="1160"/>
                </a:lnTo>
                <a:lnTo>
                  <a:pt x="44004" y="6211"/>
                </a:lnTo>
                <a:lnTo>
                  <a:pt x="66645" y="50167"/>
                </a:lnTo>
                <a:lnTo>
                  <a:pt x="78295" y="95068"/>
                </a:lnTo>
                <a:lnTo>
                  <a:pt x="85197" y="130022"/>
                </a:lnTo>
                <a:lnTo>
                  <a:pt x="90299" y="173774"/>
                </a:lnTo>
                <a:lnTo>
                  <a:pt x="87264" y="215588"/>
                </a:lnTo>
                <a:lnTo>
                  <a:pt x="77741" y="260276"/>
                </a:lnTo>
                <a:lnTo>
                  <a:pt x="65277" y="291939"/>
                </a:lnTo>
                <a:lnTo>
                  <a:pt x="49198" y="313629"/>
                </a:lnTo>
                <a:lnTo>
                  <a:pt x="39693" y="321946"/>
                </a:lnTo>
                <a:lnTo>
                  <a:pt x="35888" y="323741"/>
                </a:lnTo>
                <a:lnTo>
                  <a:pt x="32647" y="324231"/>
                </a:lnTo>
                <a:lnTo>
                  <a:pt x="29780" y="323852"/>
                </a:lnTo>
                <a:lnTo>
                  <a:pt x="28574" y="320072"/>
                </a:lnTo>
                <a:lnTo>
                  <a:pt x="29116" y="306465"/>
                </a:lnTo>
                <a:lnTo>
                  <a:pt x="36759" y="282342"/>
                </a:lnTo>
                <a:lnTo>
                  <a:pt x="69891" y="235449"/>
                </a:lnTo>
                <a:lnTo>
                  <a:pt x="102285" y="195686"/>
                </a:lnTo>
                <a:lnTo>
                  <a:pt x="130935" y="157079"/>
                </a:lnTo>
                <a:lnTo>
                  <a:pt x="166858" y="109493"/>
                </a:lnTo>
                <a:lnTo>
                  <a:pt x="200051" y="62370"/>
                </a:lnTo>
                <a:lnTo>
                  <a:pt x="218416" y="34726"/>
                </a:lnTo>
                <a:lnTo>
                  <a:pt x="218537" y="33482"/>
                </a:lnTo>
                <a:lnTo>
                  <a:pt x="217912" y="32654"/>
                </a:lnTo>
                <a:lnTo>
                  <a:pt x="216790" y="32101"/>
                </a:lnTo>
                <a:lnTo>
                  <a:pt x="205098" y="48178"/>
                </a:lnTo>
                <a:lnTo>
                  <a:pt x="191617" y="90991"/>
                </a:lnTo>
                <a:lnTo>
                  <a:pt x="180863" y="129833"/>
                </a:lnTo>
                <a:lnTo>
                  <a:pt x="172894" y="163684"/>
                </a:lnTo>
                <a:lnTo>
                  <a:pt x="168282" y="195096"/>
                </a:lnTo>
                <a:lnTo>
                  <a:pt x="163881" y="228342"/>
                </a:lnTo>
                <a:lnTo>
                  <a:pt x="159572" y="262638"/>
                </a:lnTo>
                <a:lnTo>
                  <a:pt x="155306" y="299048"/>
                </a:lnTo>
                <a:lnTo>
                  <a:pt x="151182" y="346568"/>
                </a:lnTo>
                <a:lnTo>
                  <a:pt x="146931" y="386417"/>
                </a:lnTo>
                <a:lnTo>
                  <a:pt x="146064" y="426681"/>
                </a:lnTo>
                <a:lnTo>
                  <a:pt x="149962" y="450449"/>
                </a:lnTo>
                <a:lnTo>
                  <a:pt x="151734" y="453154"/>
                </a:lnTo>
                <a:lnTo>
                  <a:pt x="153622" y="454252"/>
                </a:lnTo>
                <a:lnTo>
                  <a:pt x="163244" y="447945"/>
                </a:lnTo>
                <a:lnTo>
                  <a:pt x="175517" y="435028"/>
                </a:lnTo>
                <a:lnTo>
                  <a:pt x="196776" y="396111"/>
                </a:lnTo>
                <a:lnTo>
                  <a:pt x="209281" y="365896"/>
                </a:lnTo>
                <a:lnTo>
                  <a:pt x="218217" y="321337"/>
                </a:lnTo>
                <a:lnTo>
                  <a:pt x="220739" y="285117"/>
                </a:lnTo>
                <a:lnTo>
                  <a:pt x="220791" y="285077"/>
                </a:lnTo>
                <a:lnTo>
                  <a:pt x="267345" y="288144"/>
                </a:lnTo>
                <a:lnTo>
                  <a:pt x="341546" y="2722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3" name="SMARTInkShape-Group1228"/>
          <p:cNvGrpSpPr/>
          <p:nvPr/>
        </p:nvGrpSpPr>
        <p:grpSpPr>
          <a:xfrm>
            <a:off x="1944182" y="3779395"/>
            <a:ext cx="661106" cy="271906"/>
            <a:chOff x="1944182" y="3779395"/>
            <a:chExt cx="661106" cy="271906"/>
          </a:xfrm>
        </p:grpSpPr>
        <p:sp>
          <p:nvSpPr>
            <p:cNvPr id="1658" name="SMARTInkShape-5762"/>
            <p:cNvSpPr/>
            <p:nvPr>
              <p:custDataLst>
                <p:tags r:id="rId107"/>
              </p:custDataLst>
            </p:nvPr>
          </p:nvSpPr>
          <p:spPr>
            <a:xfrm>
              <a:off x="1944182" y="3779395"/>
              <a:ext cx="87819" cy="246506"/>
            </a:xfrm>
            <a:custGeom>
              <a:avLst/>
              <a:gdLst/>
              <a:ahLst/>
              <a:cxnLst/>
              <a:rect l="0" t="0" r="0" b="0"/>
              <a:pathLst>
                <a:path w="87819" h="246506">
                  <a:moveTo>
                    <a:pt x="87818" y="11555"/>
                  </a:moveTo>
                  <a:lnTo>
                    <a:pt x="87818" y="11555"/>
                  </a:lnTo>
                  <a:lnTo>
                    <a:pt x="84447" y="8184"/>
                  </a:lnTo>
                  <a:lnTo>
                    <a:pt x="68259" y="1430"/>
                  </a:lnTo>
                  <a:lnTo>
                    <a:pt x="61957" y="0"/>
                  </a:lnTo>
                  <a:lnTo>
                    <a:pt x="53041" y="3126"/>
                  </a:lnTo>
                  <a:lnTo>
                    <a:pt x="42728" y="9926"/>
                  </a:lnTo>
                  <a:lnTo>
                    <a:pt x="28283" y="27770"/>
                  </a:lnTo>
                  <a:lnTo>
                    <a:pt x="8560" y="70654"/>
                  </a:lnTo>
                  <a:lnTo>
                    <a:pt x="822" y="109777"/>
                  </a:lnTo>
                  <a:lnTo>
                    <a:pt x="0" y="156755"/>
                  </a:lnTo>
                  <a:lnTo>
                    <a:pt x="5510" y="191298"/>
                  </a:lnTo>
                  <a:lnTo>
                    <a:pt x="19921" y="224502"/>
                  </a:lnTo>
                  <a:lnTo>
                    <a:pt x="56068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5763"/>
            <p:cNvSpPr/>
            <p:nvPr>
              <p:custDataLst>
                <p:tags r:id="rId108"/>
              </p:custDataLst>
            </p:nvPr>
          </p:nvSpPr>
          <p:spPr>
            <a:xfrm>
              <a:off x="2111984" y="3848100"/>
              <a:ext cx="8917" cy="171451"/>
            </a:xfrm>
            <a:custGeom>
              <a:avLst/>
              <a:gdLst/>
              <a:ahLst/>
              <a:cxnLst/>
              <a:rect l="0" t="0" r="0" b="0"/>
              <a:pathLst>
                <a:path w="8917" h="171451">
                  <a:moveTo>
                    <a:pt x="2566" y="0"/>
                  </a:moveTo>
                  <a:lnTo>
                    <a:pt x="2566" y="0"/>
                  </a:lnTo>
                  <a:lnTo>
                    <a:pt x="8033" y="0"/>
                  </a:lnTo>
                  <a:lnTo>
                    <a:pt x="0" y="24419"/>
                  </a:lnTo>
                  <a:lnTo>
                    <a:pt x="1328" y="69473"/>
                  </a:lnTo>
                  <a:lnTo>
                    <a:pt x="4203" y="115689"/>
                  </a:lnTo>
                  <a:lnTo>
                    <a:pt x="891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5764"/>
            <p:cNvSpPr/>
            <p:nvPr>
              <p:custDataLst>
                <p:tags r:id="rId109"/>
              </p:custDataLst>
            </p:nvPr>
          </p:nvSpPr>
          <p:spPr>
            <a:xfrm>
              <a:off x="2178050" y="39497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11933" y="20374"/>
                  </a:lnTo>
                  <a:lnTo>
                    <a:pt x="54780" y="1263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5765"/>
            <p:cNvSpPr/>
            <p:nvPr>
              <p:custDataLst>
                <p:tags r:id="rId110"/>
              </p:custDataLst>
            </p:nvPr>
          </p:nvSpPr>
          <p:spPr>
            <a:xfrm>
              <a:off x="2372567" y="3861683"/>
              <a:ext cx="110284" cy="136230"/>
            </a:xfrm>
            <a:custGeom>
              <a:avLst/>
              <a:gdLst/>
              <a:ahLst/>
              <a:cxnLst/>
              <a:rect l="0" t="0" r="0" b="0"/>
              <a:pathLst>
                <a:path w="110284" h="136230">
                  <a:moveTo>
                    <a:pt x="110283" y="5467"/>
                  </a:moveTo>
                  <a:lnTo>
                    <a:pt x="110283" y="5467"/>
                  </a:lnTo>
                  <a:lnTo>
                    <a:pt x="110283" y="2096"/>
                  </a:lnTo>
                  <a:lnTo>
                    <a:pt x="109577" y="1103"/>
                  </a:lnTo>
                  <a:lnTo>
                    <a:pt x="108401" y="441"/>
                  </a:lnTo>
                  <a:lnTo>
                    <a:pt x="106912" y="0"/>
                  </a:lnTo>
                  <a:lnTo>
                    <a:pt x="105919" y="411"/>
                  </a:lnTo>
                  <a:lnTo>
                    <a:pt x="105257" y="1391"/>
                  </a:lnTo>
                  <a:lnTo>
                    <a:pt x="104521" y="5772"/>
                  </a:lnTo>
                  <a:lnTo>
                    <a:pt x="101868" y="39918"/>
                  </a:lnTo>
                  <a:lnTo>
                    <a:pt x="80796" y="85446"/>
                  </a:lnTo>
                  <a:lnTo>
                    <a:pt x="61251" y="113047"/>
                  </a:lnTo>
                  <a:lnTo>
                    <a:pt x="45687" y="125717"/>
                  </a:lnTo>
                  <a:lnTo>
                    <a:pt x="24821" y="134935"/>
                  </a:lnTo>
                  <a:lnTo>
                    <a:pt x="19442" y="136229"/>
                  </a:lnTo>
                  <a:lnTo>
                    <a:pt x="15150" y="135680"/>
                  </a:lnTo>
                  <a:lnTo>
                    <a:pt x="11583" y="133904"/>
                  </a:lnTo>
                  <a:lnTo>
                    <a:pt x="8500" y="131308"/>
                  </a:lnTo>
                  <a:lnTo>
                    <a:pt x="789" y="114171"/>
                  </a:lnTo>
                  <a:lnTo>
                    <a:pt x="0" y="104815"/>
                  </a:lnTo>
                  <a:lnTo>
                    <a:pt x="778" y="101332"/>
                  </a:lnTo>
                  <a:lnTo>
                    <a:pt x="5405" y="95581"/>
                  </a:lnTo>
                  <a:lnTo>
                    <a:pt x="8614" y="93060"/>
                  </a:lnTo>
                  <a:lnTo>
                    <a:pt x="12165" y="92084"/>
                  </a:lnTo>
                  <a:lnTo>
                    <a:pt x="19873" y="92882"/>
                  </a:lnTo>
                  <a:lnTo>
                    <a:pt x="62396" y="111913"/>
                  </a:lnTo>
                  <a:lnTo>
                    <a:pt x="103933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5766"/>
            <p:cNvSpPr/>
            <p:nvPr>
              <p:custDataLst>
                <p:tags r:id="rId111"/>
              </p:custDataLst>
            </p:nvPr>
          </p:nvSpPr>
          <p:spPr>
            <a:xfrm>
              <a:off x="2565400" y="3829933"/>
              <a:ext cx="39888" cy="221368"/>
            </a:xfrm>
            <a:custGeom>
              <a:avLst/>
              <a:gdLst/>
              <a:ahLst/>
              <a:cxnLst/>
              <a:rect l="0" t="0" r="0" b="0"/>
              <a:pathLst>
                <a:path w="39888" h="2213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5901" y="2527"/>
                  </a:lnTo>
                  <a:lnTo>
                    <a:pt x="23765" y="12862"/>
                  </a:lnTo>
                  <a:lnTo>
                    <a:pt x="32755" y="34547"/>
                  </a:lnTo>
                  <a:lnTo>
                    <a:pt x="39887" y="72331"/>
                  </a:lnTo>
                  <a:lnTo>
                    <a:pt x="39727" y="119274"/>
                  </a:lnTo>
                  <a:lnTo>
                    <a:pt x="28282" y="166131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7" name="SMARTInkShape-Group1229"/>
          <p:cNvGrpSpPr/>
          <p:nvPr/>
        </p:nvGrpSpPr>
        <p:grpSpPr>
          <a:xfrm>
            <a:off x="2928495" y="3780481"/>
            <a:ext cx="170306" cy="327970"/>
            <a:chOff x="2928495" y="3780481"/>
            <a:chExt cx="170306" cy="327970"/>
          </a:xfrm>
        </p:grpSpPr>
        <p:sp>
          <p:nvSpPr>
            <p:cNvPr id="1664" name="SMARTInkShape-5767"/>
            <p:cNvSpPr/>
            <p:nvPr>
              <p:custDataLst>
                <p:tags r:id="rId104"/>
              </p:custDataLst>
            </p:nvPr>
          </p:nvSpPr>
          <p:spPr>
            <a:xfrm>
              <a:off x="2990850" y="3780481"/>
              <a:ext cx="24939" cy="296220"/>
            </a:xfrm>
            <a:custGeom>
              <a:avLst/>
              <a:gdLst/>
              <a:ahLst/>
              <a:cxnLst/>
              <a:rect l="0" t="0" r="0" b="0"/>
              <a:pathLst>
                <a:path w="24939" h="296220">
                  <a:moveTo>
                    <a:pt x="0" y="23169"/>
                  </a:moveTo>
                  <a:lnTo>
                    <a:pt x="0" y="23169"/>
                  </a:lnTo>
                  <a:lnTo>
                    <a:pt x="706" y="13030"/>
                  </a:lnTo>
                  <a:lnTo>
                    <a:pt x="5467" y="56"/>
                  </a:lnTo>
                  <a:lnTo>
                    <a:pt x="5762" y="0"/>
                  </a:lnTo>
                  <a:lnTo>
                    <a:pt x="16368" y="47142"/>
                  </a:lnTo>
                  <a:lnTo>
                    <a:pt x="20137" y="91891"/>
                  </a:lnTo>
                  <a:lnTo>
                    <a:pt x="23840" y="135959"/>
                  </a:lnTo>
                  <a:lnTo>
                    <a:pt x="24938" y="174416"/>
                  </a:lnTo>
                  <a:lnTo>
                    <a:pt x="23381" y="219677"/>
                  </a:lnTo>
                  <a:lnTo>
                    <a:pt x="12700" y="29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5768"/>
            <p:cNvSpPr/>
            <p:nvPr>
              <p:custDataLst>
                <p:tags r:id="rId105"/>
              </p:custDataLst>
            </p:nvPr>
          </p:nvSpPr>
          <p:spPr>
            <a:xfrm>
              <a:off x="2928495" y="4033395"/>
              <a:ext cx="113156" cy="30606"/>
            </a:xfrm>
            <a:custGeom>
              <a:avLst/>
              <a:gdLst/>
              <a:ahLst/>
              <a:cxnLst/>
              <a:rect l="0" t="0" r="0" b="0"/>
              <a:pathLst>
                <a:path w="113156" h="30606">
                  <a:moveTo>
                    <a:pt x="11555" y="11555"/>
                  </a:moveTo>
                  <a:lnTo>
                    <a:pt x="11555" y="11555"/>
                  </a:lnTo>
                  <a:lnTo>
                    <a:pt x="0" y="0"/>
                  </a:lnTo>
                  <a:lnTo>
                    <a:pt x="2565" y="5936"/>
                  </a:lnTo>
                  <a:lnTo>
                    <a:pt x="7794" y="10939"/>
                  </a:lnTo>
                  <a:lnTo>
                    <a:pt x="32763" y="23271"/>
                  </a:lnTo>
                  <a:lnTo>
                    <a:pt x="54763" y="28431"/>
                  </a:lnTo>
                  <a:lnTo>
                    <a:pt x="113155" y="3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5769"/>
            <p:cNvSpPr/>
            <p:nvPr>
              <p:custDataLst>
                <p:tags r:id="rId106"/>
              </p:custDataLst>
            </p:nvPr>
          </p:nvSpPr>
          <p:spPr>
            <a:xfrm>
              <a:off x="3028950" y="40449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52173" y="883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1" name="SMARTInkShape-Group1230"/>
          <p:cNvGrpSpPr/>
          <p:nvPr/>
        </p:nvGrpSpPr>
        <p:grpSpPr>
          <a:xfrm>
            <a:off x="3582501" y="3906133"/>
            <a:ext cx="320645" cy="170568"/>
            <a:chOff x="3582501" y="3906133"/>
            <a:chExt cx="320645" cy="170568"/>
          </a:xfrm>
        </p:grpSpPr>
        <p:sp>
          <p:nvSpPr>
            <p:cNvPr id="1668" name="SMARTInkShape-5770"/>
            <p:cNvSpPr/>
            <p:nvPr>
              <p:custDataLst>
                <p:tags r:id="rId101"/>
              </p:custDataLst>
            </p:nvPr>
          </p:nvSpPr>
          <p:spPr>
            <a:xfrm>
              <a:off x="3590441" y="3963544"/>
              <a:ext cx="219560" cy="11557"/>
            </a:xfrm>
            <a:custGeom>
              <a:avLst/>
              <a:gdLst/>
              <a:ahLst/>
              <a:cxnLst/>
              <a:rect l="0" t="0" r="0" b="0"/>
              <a:pathLst>
                <a:path w="219560" h="11557">
                  <a:moveTo>
                    <a:pt x="3659" y="11556"/>
                  </a:moveTo>
                  <a:lnTo>
                    <a:pt x="3659" y="11556"/>
                  </a:lnTo>
                  <a:lnTo>
                    <a:pt x="0" y="11556"/>
                  </a:lnTo>
                  <a:lnTo>
                    <a:pt x="41378" y="8185"/>
                  </a:lnTo>
                  <a:lnTo>
                    <a:pt x="79746" y="2718"/>
                  </a:lnTo>
                  <a:lnTo>
                    <a:pt x="124667" y="0"/>
                  </a:lnTo>
                  <a:lnTo>
                    <a:pt x="166984" y="2566"/>
                  </a:lnTo>
                  <a:lnTo>
                    <a:pt x="21955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5771"/>
            <p:cNvSpPr/>
            <p:nvPr>
              <p:custDataLst>
                <p:tags r:id="rId102"/>
              </p:custDataLst>
            </p:nvPr>
          </p:nvSpPr>
          <p:spPr>
            <a:xfrm>
              <a:off x="3582501" y="4013200"/>
              <a:ext cx="265600" cy="30529"/>
            </a:xfrm>
            <a:custGeom>
              <a:avLst/>
              <a:gdLst/>
              <a:ahLst/>
              <a:cxnLst/>
              <a:rect l="0" t="0" r="0" b="0"/>
              <a:pathLst>
                <a:path w="265600" h="30529">
                  <a:moveTo>
                    <a:pt x="56049" y="12700"/>
                  </a:moveTo>
                  <a:lnTo>
                    <a:pt x="56049" y="12700"/>
                  </a:lnTo>
                  <a:lnTo>
                    <a:pt x="11875" y="23531"/>
                  </a:lnTo>
                  <a:lnTo>
                    <a:pt x="1608" y="27627"/>
                  </a:lnTo>
                  <a:lnTo>
                    <a:pt x="0" y="29001"/>
                  </a:lnTo>
                  <a:lnTo>
                    <a:pt x="338" y="29917"/>
                  </a:lnTo>
                  <a:lnTo>
                    <a:pt x="1976" y="30528"/>
                  </a:lnTo>
                  <a:lnTo>
                    <a:pt x="43118" y="24681"/>
                  </a:lnTo>
                  <a:lnTo>
                    <a:pt x="90732" y="20162"/>
                  </a:lnTo>
                  <a:lnTo>
                    <a:pt x="136881" y="16009"/>
                  </a:lnTo>
                  <a:lnTo>
                    <a:pt x="172409" y="12289"/>
                  </a:lnTo>
                  <a:lnTo>
                    <a:pt x="216820" y="8109"/>
                  </a:lnTo>
                  <a:lnTo>
                    <a:pt x="265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5772"/>
            <p:cNvSpPr/>
            <p:nvPr>
              <p:custDataLst>
                <p:tags r:id="rId103"/>
              </p:custDataLst>
            </p:nvPr>
          </p:nvSpPr>
          <p:spPr>
            <a:xfrm>
              <a:off x="3832918" y="3906133"/>
              <a:ext cx="70228" cy="170568"/>
            </a:xfrm>
            <a:custGeom>
              <a:avLst/>
              <a:gdLst/>
              <a:ahLst/>
              <a:cxnLst/>
              <a:rect l="0" t="0" r="0" b="0"/>
              <a:pathLst>
                <a:path w="70228" h="170568">
                  <a:moveTo>
                    <a:pt x="15182" y="5467"/>
                  </a:moveTo>
                  <a:lnTo>
                    <a:pt x="15182" y="5467"/>
                  </a:lnTo>
                  <a:lnTo>
                    <a:pt x="3249" y="441"/>
                  </a:lnTo>
                  <a:lnTo>
                    <a:pt x="876" y="0"/>
                  </a:lnTo>
                  <a:lnTo>
                    <a:pt x="0" y="411"/>
                  </a:lnTo>
                  <a:lnTo>
                    <a:pt x="122" y="1391"/>
                  </a:lnTo>
                  <a:lnTo>
                    <a:pt x="5546" y="8022"/>
                  </a:lnTo>
                  <a:lnTo>
                    <a:pt x="21734" y="20805"/>
                  </a:lnTo>
                  <a:lnTo>
                    <a:pt x="52068" y="44088"/>
                  </a:lnTo>
                  <a:lnTo>
                    <a:pt x="65230" y="62771"/>
                  </a:lnTo>
                  <a:lnTo>
                    <a:pt x="70227" y="81712"/>
                  </a:lnTo>
                  <a:lnTo>
                    <a:pt x="68338" y="107472"/>
                  </a:lnTo>
                  <a:lnTo>
                    <a:pt x="56567" y="134076"/>
                  </a:lnTo>
                  <a:lnTo>
                    <a:pt x="36303" y="156462"/>
                  </a:lnTo>
                  <a:lnTo>
                    <a:pt x="883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4" name="SMARTInkShape-Group1231"/>
          <p:cNvGrpSpPr/>
          <p:nvPr/>
        </p:nvGrpSpPr>
        <p:grpSpPr>
          <a:xfrm>
            <a:off x="4217162" y="3888549"/>
            <a:ext cx="615189" cy="194502"/>
            <a:chOff x="4217162" y="3888549"/>
            <a:chExt cx="615189" cy="194502"/>
          </a:xfrm>
        </p:grpSpPr>
        <p:sp>
          <p:nvSpPr>
            <p:cNvPr id="1672" name="SMARTInkShape-5773"/>
            <p:cNvSpPr/>
            <p:nvPr>
              <p:custDataLst>
                <p:tags r:id="rId99"/>
              </p:custDataLst>
            </p:nvPr>
          </p:nvSpPr>
          <p:spPr>
            <a:xfrm>
              <a:off x="4217162" y="3933930"/>
              <a:ext cx="183389" cy="149121"/>
            </a:xfrm>
            <a:custGeom>
              <a:avLst/>
              <a:gdLst/>
              <a:ahLst/>
              <a:cxnLst/>
              <a:rect l="0" t="0" r="0" b="0"/>
              <a:pathLst>
                <a:path w="183389" h="149121">
                  <a:moveTo>
                    <a:pt x="164338" y="9420"/>
                  </a:moveTo>
                  <a:lnTo>
                    <a:pt x="164338" y="9420"/>
                  </a:lnTo>
                  <a:lnTo>
                    <a:pt x="164338" y="6049"/>
                  </a:lnTo>
                  <a:lnTo>
                    <a:pt x="162456" y="2512"/>
                  </a:lnTo>
                  <a:lnTo>
                    <a:pt x="160680" y="0"/>
                  </a:lnTo>
                  <a:lnTo>
                    <a:pt x="162242" y="1235"/>
                  </a:lnTo>
                  <a:lnTo>
                    <a:pt x="163406" y="4136"/>
                  </a:lnTo>
                  <a:lnTo>
                    <a:pt x="164154" y="18489"/>
                  </a:lnTo>
                  <a:lnTo>
                    <a:pt x="154170" y="42367"/>
                  </a:lnTo>
                  <a:lnTo>
                    <a:pt x="134436" y="65043"/>
                  </a:lnTo>
                  <a:lnTo>
                    <a:pt x="93050" y="90257"/>
                  </a:lnTo>
                  <a:lnTo>
                    <a:pt x="60822" y="99380"/>
                  </a:lnTo>
                  <a:lnTo>
                    <a:pt x="30342" y="97537"/>
                  </a:lnTo>
                  <a:lnTo>
                    <a:pt x="14473" y="91857"/>
                  </a:lnTo>
                  <a:lnTo>
                    <a:pt x="4128" y="84629"/>
                  </a:lnTo>
                  <a:lnTo>
                    <a:pt x="381" y="80726"/>
                  </a:lnTo>
                  <a:lnTo>
                    <a:pt x="0" y="76712"/>
                  </a:lnTo>
                  <a:lnTo>
                    <a:pt x="1863" y="72626"/>
                  </a:lnTo>
                  <a:lnTo>
                    <a:pt x="5221" y="68491"/>
                  </a:lnTo>
                  <a:lnTo>
                    <a:pt x="12716" y="63896"/>
                  </a:lnTo>
                  <a:lnTo>
                    <a:pt x="16690" y="62671"/>
                  </a:lnTo>
                  <a:lnTo>
                    <a:pt x="39138" y="64317"/>
                  </a:lnTo>
                  <a:lnTo>
                    <a:pt x="82692" y="81333"/>
                  </a:lnTo>
                  <a:lnTo>
                    <a:pt x="127880" y="105077"/>
                  </a:lnTo>
                  <a:lnTo>
                    <a:pt x="183388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5774"/>
            <p:cNvSpPr/>
            <p:nvPr>
              <p:custDataLst>
                <p:tags r:id="rId100"/>
              </p:custDataLst>
            </p:nvPr>
          </p:nvSpPr>
          <p:spPr>
            <a:xfrm>
              <a:off x="4673731" y="3888549"/>
              <a:ext cx="158620" cy="108128"/>
            </a:xfrm>
            <a:custGeom>
              <a:avLst/>
              <a:gdLst/>
              <a:ahLst/>
              <a:cxnLst/>
              <a:rect l="0" t="0" r="0" b="0"/>
              <a:pathLst>
                <a:path w="158620" h="108128">
                  <a:moveTo>
                    <a:pt x="44319" y="54801"/>
                  </a:moveTo>
                  <a:lnTo>
                    <a:pt x="44319" y="54801"/>
                  </a:lnTo>
                  <a:lnTo>
                    <a:pt x="44319" y="43246"/>
                  </a:lnTo>
                  <a:lnTo>
                    <a:pt x="43613" y="43569"/>
                  </a:lnTo>
                  <a:lnTo>
                    <a:pt x="40948" y="45811"/>
                  </a:lnTo>
                  <a:lnTo>
                    <a:pt x="39293" y="49159"/>
                  </a:lnTo>
                  <a:lnTo>
                    <a:pt x="31554" y="71173"/>
                  </a:lnTo>
                  <a:lnTo>
                    <a:pt x="26236" y="78872"/>
                  </a:lnTo>
                  <a:lnTo>
                    <a:pt x="36850" y="68610"/>
                  </a:lnTo>
                  <a:lnTo>
                    <a:pt x="37472" y="66112"/>
                  </a:lnTo>
                  <a:lnTo>
                    <a:pt x="37871" y="62132"/>
                  </a:lnTo>
                  <a:lnTo>
                    <a:pt x="42313" y="56275"/>
                  </a:lnTo>
                  <a:lnTo>
                    <a:pt x="43724" y="50377"/>
                  </a:lnTo>
                  <a:lnTo>
                    <a:pt x="44319" y="35758"/>
                  </a:lnTo>
                  <a:lnTo>
                    <a:pt x="38852" y="35751"/>
                  </a:lnTo>
                  <a:lnTo>
                    <a:pt x="33074" y="40115"/>
                  </a:lnTo>
                  <a:lnTo>
                    <a:pt x="29208" y="41218"/>
                  </a:lnTo>
                  <a:lnTo>
                    <a:pt x="27895" y="42924"/>
                  </a:lnTo>
                  <a:lnTo>
                    <a:pt x="4906" y="89960"/>
                  </a:lnTo>
                  <a:lnTo>
                    <a:pt x="1362" y="99869"/>
                  </a:lnTo>
                  <a:lnTo>
                    <a:pt x="164" y="108127"/>
                  </a:lnTo>
                  <a:lnTo>
                    <a:pt x="65" y="107991"/>
                  </a:lnTo>
                  <a:lnTo>
                    <a:pt x="0" y="107194"/>
                  </a:lnTo>
                  <a:lnTo>
                    <a:pt x="29726" y="61483"/>
                  </a:lnTo>
                  <a:lnTo>
                    <a:pt x="61252" y="26154"/>
                  </a:lnTo>
                  <a:lnTo>
                    <a:pt x="79492" y="10129"/>
                  </a:lnTo>
                  <a:lnTo>
                    <a:pt x="86937" y="116"/>
                  </a:lnTo>
                  <a:lnTo>
                    <a:pt x="88253" y="0"/>
                  </a:lnTo>
                  <a:lnTo>
                    <a:pt x="91598" y="1752"/>
                  </a:lnTo>
                  <a:lnTo>
                    <a:pt x="92771" y="3913"/>
                  </a:lnTo>
                  <a:lnTo>
                    <a:pt x="106594" y="48806"/>
                  </a:lnTo>
                  <a:lnTo>
                    <a:pt x="121777" y="73506"/>
                  </a:lnTo>
                  <a:lnTo>
                    <a:pt x="138844" y="81588"/>
                  </a:lnTo>
                  <a:lnTo>
                    <a:pt x="158619" y="8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5" name="SMARTInkShape-5775"/>
          <p:cNvSpPr/>
          <p:nvPr>
            <p:custDataLst>
              <p:tags r:id="rId12"/>
            </p:custDataLst>
          </p:nvPr>
        </p:nvSpPr>
        <p:spPr>
          <a:xfrm>
            <a:off x="4711700" y="3924300"/>
            <a:ext cx="25062" cy="196851"/>
          </a:xfrm>
          <a:custGeom>
            <a:avLst/>
            <a:gdLst/>
            <a:ahLst/>
            <a:cxnLst/>
            <a:rect l="0" t="0" r="0" b="0"/>
            <a:pathLst>
              <a:path w="25062" h="196851">
                <a:moveTo>
                  <a:pt x="12700" y="0"/>
                </a:moveTo>
                <a:lnTo>
                  <a:pt x="12700" y="0"/>
                </a:lnTo>
                <a:lnTo>
                  <a:pt x="21538" y="0"/>
                </a:lnTo>
                <a:lnTo>
                  <a:pt x="22826" y="2117"/>
                </a:lnTo>
                <a:lnTo>
                  <a:pt x="25061" y="36628"/>
                </a:lnTo>
                <a:lnTo>
                  <a:pt x="24627" y="79855"/>
                </a:lnTo>
                <a:lnTo>
                  <a:pt x="20310" y="118832"/>
                </a:lnTo>
                <a:lnTo>
                  <a:pt x="12531" y="160560"/>
                </a:lnTo>
                <a:lnTo>
                  <a:pt x="0" y="196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9" name="SMARTInkShape-Group1233"/>
          <p:cNvGrpSpPr/>
          <p:nvPr/>
        </p:nvGrpSpPr>
        <p:grpSpPr>
          <a:xfrm>
            <a:off x="5153021" y="3963283"/>
            <a:ext cx="323947" cy="189618"/>
            <a:chOff x="5153021" y="3963283"/>
            <a:chExt cx="323947" cy="189618"/>
          </a:xfrm>
        </p:grpSpPr>
        <p:sp>
          <p:nvSpPr>
            <p:cNvPr id="1676" name="SMARTInkShape-5776"/>
            <p:cNvSpPr/>
            <p:nvPr>
              <p:custDataLst>
                <p:tags r:id="rId96"/>
              </p:custDataLst>
            </p:nvPr>
          </p:nvSpPr>
          <p:spPr>
            <a:xfrm>
              <a:off x="5175250" y="4019834"/>
              <a:ext cx="196851" cy="12417"/>
            </a:xfrm>
            <a:custGeom>
              <a:avLst/>
              <a:gdLst/>
              <a:ahLst/>
              <a:cxnLst/>
              <a:rect l="0" t="0" r="0" b="0"/>
              <a:pathLst>
                <a:path w="196851" h="12417">
                  <a:moveTo>
                    <a:pt x="0" y="12416"/>
                  </a:moveTo>
                  <a:lnTo>
                    <a:pt x="0" y="12416"/>
                  </a:lnTo>
                  <a:lnTo>
                    <a:pt x="6742" y="9045"/>
                  </a:lnTo>
                  <a:lnTo>
                    <a:pt x="53360" y="4577"/>
                  </a:lnTo>
                  <a:lnTo>
                    <a:pt x="89658" y="1156"/>
                  </a:lnTo>
                  <a:lnTo>
                    <a:pt x="129737" y="0"/>
                  </a:lnTo>
                  <a:lnTo>
                    <a:pt x="196850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5777"/>
            <p:cNvSpPr/>
            <p:nvPr>
              <p:custDataLst>
                <p:tags r:id="rId97"/>
              </p:custDataLst>
            </p:nvPr>
          </p:nvSpPr>
          <p:spPr>
            <a:xfrm>
              <a:off x="5153021" y="4083050"/>
              <a:ext cx="276230" cy="36074"/>
            </a:xfrm>
            <a:custGeom>
              <a:avLst/>
              <a:gdLst/>
              <a:ahLst/>
              <a:cxnLst/>
              <a:rect l="0" t="0" r="0" b="0"/>
              <a:pathLst>
                <a:path w="276230" h="36074">
                  <a:moveTo>
                    <a:pt x="28579" y="19050"/>
                  </a:moveTo>
                  <a:lnTo>
                    <a:pt x="28579" y="19050"/>
                  </a:lnTo>
                  <a:lnTo>
                    <a:pt x="0" y="36073"/>
                  </a:lnTo>
                  <a:lnTo>
                    <a:pt x="35547" y="32807"/>
                  </a:lnTo>
                  <a:lnTo>
                    <a:pt x="79109" y="28588"/>
                  </a:lnTo>
                  <a:lnTo>
                    <a:pt x="123043" y="19602"/>
                  </a:lnTo>
                  <a:lnTo>
                    <a:pt x="158052" y="15768"/>
                  </a:lnTo>
                  <a:lnTo>
                    <a:pt x="193367" y="13358"/>
                  </a:lnTo>
                  <a:lnTo>
                    <a:pt x="238193" y="8034"/>
                  </a:lnTo>
                  <a:lnTo>
                    <a:pt x="2762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5778"/>
            <p:cNvSpPr/>
            <p:nvPr>
              <p:custDataLst>
                <p:tags r:id="rId98"/>
              </p:custDataLst>
            </p:nvPr>
          </p:nvSpPr>
          <p:spPr>
            <a:xfrm>
              <a:off x="5391673" y="3963283"/>
              <a:ext cx="85295" cy="189618"/>
            </a:xfrm>
            <a:custGeom>
              <a:avLst/>
              <a:gdLst/>
              <a:ahLst/>
              <a:cxnLst/>
              <a:rect l="0" t="0" r="0" b="0"/>
              <a:pathLst>
                <a:path w="85295" h="189618">
                  <a:moveTo>
                    <a:pt x="12177" y="5467"/>
                  </a:moveTo>
                  <a:lnTo>
                    <a:pt x="12177" y="5467"/>
                  </a:lnTo>
                  <a:lnTo>
                    <a:pt x="1242" y="0"/>
                  </a:lnTo>
                  <a:lnTo>
                    <a:pt x="654" y="411"/>
                  </a:lnTo>
                  <a:lnTo>
                    <a:pt x="0" y="2749"/>
                  </a:lnTo>
                  <a:lnTo>
                    <a:pt x="5354" y="6141"/>
                  </a:lnTo>
                  <a:lnTo>
                    <a:pt x="45093" y="30642"/>
                  </a:lnTo>
                  <a:lnTo>
                    <a:pt x="67086" y="51261"/>
                  </a:lnTo>
                  <a:lnTo>
                    <a:pt x="77973" y="69329"/>
                  </a:lnTo>
                  <a:lnTo>
                    <a:pt x="85294" y="99335"/>
                  </a:lnTo>
                  <a:lnTo>
                    <a:pt x="83244" y="118212"/>
                  </a:lnTo>
                  <a:lnTo>
                    <a:pt x="67240" y="160484"/>
                  </a:lnTo>
                  <a:lnTo>
                    <a:pt x="5027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4" name="SMARTInkShape-Group1234"/>
          <p:cNvGrpSpPr/>
          <p:nvPr/>
        </p:nvGrpSpPr>
        <p:grpSpPr>
          <a:xfrm>
            <a:off x="5734050" y="4033786"/>
            <a:ext cx="596901" cy="353080"/>
            <a:chOff x="5734050" y="4033786"/>
            <a:chExt cx="596901" cy="353080"/>
          </a:xfrm>
        </p:grpSpPr>
        <p:sp>
          <p:nvSpPr>
            <p:cNvPr id="1680" name="SMARTInkShape-5779"/>
            <p:cNvSpPr/>
            <p:nvPr>
              <p:custDataLst>
                <p:tags r:id="rId92"/>
              </p:custDataLst>
            </p:nvPr>
          </p:nvSpPr>
          <p:spPr>
            <a:xfrm>
              <a:off x="5734050" y="4033786"/>
              <a:ext cx="254001" cy="168619"/>
            </a:xfrm>
            <a:custGeom>
              <a:avLst/>
              <a:gdLst/>
              <a:ahLst/>
              <a:cxnLst/>
              <a:rect l="0" t="0" r="0" b="0"/>
              <a:pathLst>
                <a:path w="254001" h="168619">
                  <a:moveTo>
                    <a:pt x="0" y="30214"/>
                  </a:moveTo>
                  <a:lnTo>
                    <a:pt x="0" y="30214"/>
                  </a:lnTo>
                  <a:lnTo>
                    <a:pt x="0" y="24126"/>
                  </a:lnTo>
                  <a:lnTo>
                    <a:pt x="3371" y="20570"/>
                  </a:lnTo>
                  <a:lnTo>
                    <a:pt x="15580" y="15048"/>
                  </a:lnTo>
                  <a:lnTo>
                    <a:pt x="62605" y="6862"/>
                  </a:lnTo>
                  <a:lnTo>
                    <a:pt x="101335" y="1266"/>
                  </a:lnTo>
                  <a:lnTo>
                    <a:pt x="140328" y="0"/>
                  </a:lnTo>
                  <a:lnTo>
                    <a:pt x="179319" y="3779"/>
                  </a:lnTo>
                  <a:lnTo>
                    <a:pt x="199965" y="9368"/>
                  </a:lnTo>
                  <a:lnTo>
                    <a:pt x="205291" y="13423"/>
                  </a:lnTo>
                  <a:lnTo>
                    <a:pt x="205299" y="16198"/>
                  </a:lnTo>
                  <a:lnTo>
                    <a:pt x="201546" y="23044"/>
                  </a:lnTo>
                  <a:lnTo>
                    <a:pt x="161823" y="57924"/>
                  </a:lnTo>
                  <a:lnTo>
                    <a:pt x="122170" y="80926"/>
                  </a:lnTo>
                  <a:lnTo>
                    <a:pt x="79048" y="107240"/>
                  </a:lnTo>
                  <a:lnTo>
                    <a:pt x="33870" y="144762"/>
                  </a:lnTo>
                  <a:lnTo>
                    <a:pt x="31047" y="148913"/>
                  </a:lnTo>
                  <a:lnTo>
                    <a:pt x="31281" y="152385"/>
                  </a:lnTo>
                  <a:lnTo>
                    <a:pt x="33554" y="155406"/>
                  </a:lnTo>
                  <a:lnTo>
                    <a:pt x="37186" y="158126"/>
                  </a:lnTo>
                  <a:lnTo>
                    <a:pt x="55781" y="161952"/>
                  </a:lnTo>
                  <a:lnTo>
                    <a:pt x="95371" y="163245"/>
                  </a:lnTo>
                  <a:lnTo>
                    <a:pt x="133296" y="163501"/>
                  </a:lnTo>
                  <a:lnTo>
                    <a:pt x="174027" y="166922"/>
                  </a:lnTo>
                  <a:lnTo>
                    <a:pt x="216252" y="168618"/>
                  </a:lnTo>
                  <a:lnTo>
                    <a:pt x="254000" y="16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5780"/>
            <p:cNvSpPr/>
            <p:nvPr>
              <p:custDataLst>
                <p:tags r:id="rId93"/>
              </p:custDataLst>
            </p:nvPr>
          </p:nvSpPr>
          <p:spPr>
            <a:xfrm>
              <a:off x="6008825" y="4184650"/>
              <a:ext cx="93526" cy="95251"/>
            </a:xfrm>
            <a:custGeom>
              <a:avLst/>
              <a:gdLst/>
              <a:ahLst/>
              <a:cxnLst/>
              <a:rect l="0" t="0" r="0" b="0"/>
              <a:pathLst>
                <a:path w="93526" h="95251">
                  <a:moveTo>
                    <a:pt x="74475" y="0"/>
                  </a:moveTo>
                  <a:lnTo>
                    <a:pt x="74475" y="0"/>
                  </a:lnTo>
                  <a:lnTo>
                    <a:pt x="83935" y="0"/>
                  </a:lnTo>
                  <a:lnTo>
                    <a:pt x="84309" y="1411"/>
                  </a:lnTo>
                  <a:lnTo>
                    <a:pt x="79813" y="22368"/>
                  </a:lnTo>
                  <a:lnTo>
                    <a:pt x="67089" y="43224"/>
                  </a:lnTo>
                  <a:lnTo>
                    <a:pt x="29592" y="79479"/>
                  </a:lnTo>
                  <a:lnTo>
                    <a:pt x="19014" y="84713"/>
                  </a:lnTo>
                  <a:lnTo>
                    <a:pt x="14217" y="86109"/>
                  </a:lnTo>
                  <a:lnTo>
                    <a:pt x="7008" y="85778"/>
                  </a:lnTo>
                  <a:lnTo>
                    <a:pt x="4096" y="84702"/>
                  </a:lnTo>
                  <a:lnTo>
                    <a:pt x="2155" y="81867"/>
                  </a:lnTo>
                  <a:lnTo>
                    <a:pt x="0" y="73075"/>
                  </a:lnTo>
                  <a:lnTo>
                    <a:pt x="924" y="65874"/>
                  </a:lnTo>
                  <a:lnTo>
                    <a:pt x="4391" y="59616"/>
                  </a:lnTo>
                  <a:lnTo>
                    <a:pt x="10636" y="52131"/>
                  </a:lnTo>
                  <a:lnTo>
                    <a:pt x="19996" y="47864"/>
                  </a:lnTo>
                  <a:lnTo>
                    <a:pt x="30507" y="46673"/>
                  </a:lnTo>
                  <a:lnTo>
                    <a:pt x="39881" y="48495"/>
                  </a:lnTo>
                  <a:lnTo>
                    <a:pt x="56464" y="56859"/>
                  </a:lnTo>
                  <a:lnTo>
                    <a:pt x="93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5781"/>
            <p:cNvSpPr/>
            <p:nvPr>
              <p:custDataLst>
                <p:tags r:id="rId94"/>
              </p:custDataLst>
            </p:nvPr>
          </p:nvSpPr>
          <p:spPr>
            <a:xfrm>
              <a:off x="6127750" y="4160133"/>
              <a:ext cx="75939" cy="189618"/>
            </a:xfrm>
            <a:custGeom>
              <a:avLst/>
              <a:gdLst/>
              <a:ahLst/>
              <a:cxnLst/>
              <a:rect l="0" t="0" r="0" b="0"/>
              <a:pathLst>
                <a:path w="75939" h="189618">
                  <a:moveTo>
                    <a:pt x="69850" y="5467"/>
                  </a:moveTo>
                  <a:lnTo>
                    <a:pt x="69850" y="5467"/>
                  </a:lnTo>
                  <a:lnTo>
                    <a:pt x="75317" y="0"/>
                  </a:lnTo>
                  <a:lnTo>
                    <a:pt x="75938" y="9492"/>
                  </a:lnTo>
                  <a:lnTo>
                    <a:pt x="65242" y="51484"/>
                  </a:lnTo>
                  <a:lnTo>
                    <a:pt x="44272" y="95199"/>
                  </a:lnTo>
                  <a:lnTo>
                    <a:pt x="20896" y="141568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5782"/>
            <p:cNvSpPr/>
            <p:nvPr>
              <p:custDataLst>
                <p:tags r:id="rId95"/>
              </p:custDataLst>
            </p:nvPr>
          </p:nvSpPr>
          <p:spPr>
            <a:xfrm>
              <a:off x="6216650" y="4287394"/>
              <a:ext cx="114301" cy="99472"/>
            </a:xfrm>
            <a:custGeom>
              <a:avLst/>
              <a:gdLst/>
              <a:ahLst/>
              <a:cxnLst/>
              <a:rect l="0" t="0" r="0" b="0"/>
              <a:pathLst>
                <a:path w="114301" h="99472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1411" y="1430"/>
                  </a:lnTo>
                  <a:lnTo>
                    <a:pt x="6741" y="0"/>
                  </a:lnTo>
                  <a:lnTo>
                    <a:pt x="13814" y="1246"/>
                  </a:lnTo>
                  <a:lnTo>
                    <a:pt x="21661" y="4857"/>
                  </a:lnTo>
                  <a:lnTo>
                    <a:pt x="33308" y="14824"/>
                  </a:lnTo>
                  <a:lnTo>
                    <a:pt x="39027" y="22651"/>
                  </a:lnTo>
                  <a:lnTo>
                    <a:pt x="40157" y="32714"/>
                  </a:lnTo>
                  <a:lnTo>
                    <a:pt x="39472" y="38362"/>
                  </a:lnTo>
                  <a:lnTo>
                    <a:pt x="15827" y="81475"/>
                  </a:lnTo>
                  <a:lnTo>
                    <a:pt x="11033" y="88021"/>
                  </a:lnTo>
                  <a:lnTo>
                    <a:pt x="10178" y="90755"/>
                  </a:lnTo>
                  <a:lnTo>
                    <a:pt x="10312" y="93283"/>
                  </a:lnTo>
                  <a:lnTo>
                    <a:pt x="11108" y="95674"/>
                  </a:lnTo>
                  <a:lnTo>
                    <a:pt x="13050" y="97267"/>
                  </a:lnTo>
                  <a:lnTo>
                    <a:pt x="18970" y="99039"/>
                  </a:lnTo>
                  <a:lnTo>
                    <a:pt x="57500" y="99471"/>
                  </a:lnTo>
                  <a:lnTo>
                    <a:pt x="1143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8" name="SMARTInkShape-Group1235"/>
          <p:cNvGrpSpPr/>
          <p:nvPr/>
        </p:nvGrpSpPr>
        <p:grpSpPr>
          <a:xfrm>
            <a:off x="6617582" y="3981587"/>
            <a:ext cx="170569" cy="311014"/>
            <a:chOff x="6617582" y="3981587"/>
            <a:chExt cx="170569" cy="311014"/>
          </a:xfrm>
        </p:grpSpPr>
        <p:sp>
          <p:nvSpPr>
            <p:cNvPr id="1685" name="SMARTInkShape-5783"/>
            <p:cNvSpPr/>
            <p:nvPr>
              <p:custDataLst>
                <p:tags r:id="rId89"/>
              </p:custDataLst>
            </p:nvPr>
          </p:nvSpPr>
          <p:spPr>
            <a:xfrm>
              <a:off x="6680198" y="3981587"/>
              <a:ext cx="31753" cy="291964"/>
            </a:xfrm>
            <a:custGeom>
              <a:avLst/>
              <a:gdLst/>
              <a:ahLst/>
              <a:cxnLst/>
              <a:rect l="0" t="0" r="0" b="0"/>
              <a:pathLst>
                <a:path w="31753" h="291964">
                  <a:moveTo>
                    <a:pt x="2" y="31613"/>
                  </a:moveTo>
                  <a:lnTo>
                    <a:pt x="2" y="31613"/>
                  </a:lnTo>
                  <a:lnTo>
                    <a:pt x="0" y="24871"/>
                  </a:lnTo>
                  <a:lnTo>
                    <a:pt x="5647" y="17798"/>
                  </a:lnTo>
                  <a:lnTo>
                    <a:pt x="22356" y="3374"/>
                  </a:lnTo>
                  <a:lnTo>
                    <a:pt x="31343" y="0"/>
                  </a:lnTo>
                  <a:lnTo>
                    <a:pt x="31729" y="41811"/>
                  </a:lnTo>
                  <a:lnTo>
                    <a:pt x="31039" y="77908"/>
                  </a:lnTo>
                  <a:lnTo>
                    <a:pt x="27386" y="116748"/>
                  </a:lnTo>
                  <a:lnTo>
                    <a:pt x="25794" y="157791"/>
                  </a:lnTo>
                  <a:lnTo>
                    <a:pt x="25479" y="199138"/>
                  </a:lnTo>
                  <a:lnTo>
                    <a:pt x="29782" y="237826"/>
                  </a:lnTo>
                  <a:lnTo>
                    <a:pt x="31578" y="283889"/>
                  </a:lnTo>
                  <a:lnTo>
                    <a:pt x="31752" y="291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5784"/>
            <p:cNvSpPr/>
            <p:nvPr>
              <p:custDataLst>
                <p:tags r:id="rId90"/>
              </p:custDataLst>
            </p:nvPr>
          </p:nvSpPr>
          <p:spPr>
            <a:xfrm>
              <a:off x="6617582" y="4206392"/>
              <a:ext cx="94369" cy="54476"/>
            </a:xfrm>
            <a:custGeom>
              <a:avLst/>
              <a:gdLst/>
              <a:ahLst/>
              <a:cxnLst/>
              <a:rect l="0" t="0" r="0" b="0"/>
              <a:pathLst>
                <a:path w="94369" h="54476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2"/>
                  </a:lnTo>
                  <a:lnTo>
                    <a:pt x="412" y="2966"/>
                  </a:lnTo>
                  <a:lnTo>
                    <a:pt x="8023" y="12171"/>
                  </a:lnTo>
                  <a:lnTo>
                    <a:pt x="53686" y="51309"/>
                  </a:lnTo>
                  <a:lnTo>
                    <a:pt x="58780" y="54475"/>
                  </a:lnTo>
                  <a:lnTo>
                    <a:pt x="94368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5785"/>
            <p:cNvSpPr/>
            <p:nvPr>
              <p:custDataLst>
                <p:tags r:id="rId91"/>
              </p:custDataLst>
            </p:nvPr>
          </p:nvSpPr>
          <p:spPr>
            <a:xfrm>
              <a:off x="6705600" y="42291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68735" y="3763"/>
                  </a:lnTo>
                  <a:lnTo>
                    <a:pt x="25845" y="353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9" name="SMARTInkShape-5786"/>
          <p:cNvSpPr/>
          <p:nvPr>
            <p:custDataLst>
              <p:tags r:id="rId13"/>
            </p:custDataLst>
          </p:nvPr>
        </p:nvSpPr>
        <p:spPr>
          <a:xfrm>
            <a:off x="1701800" y="4673626"/>
            <a:ext cx="6013451" cy="177510"/>
          </a:xfrm>
          <a:custGeom>
            <a:avLst/>
            <a:gdLst/>
            <a:ahLst/>
            <a:cxnLst/>
            <a:rect l="0" t="0" r="0" b="0"/>
            <a:pathLst>
              <a:path w="6013451" h="177510">
                <a:moveTo>
                  <a:pt x="0" y="31724"/>
                </a:moveTo>
                <a:lnTo>
                  <a:pt x="0" y="31724"/>
                </a:lnTo>
                <a:lnTo>
                  <a:pt x="41445" y="31724"/>
                </a:lnTo>
                <a:lnTo>
                  <a:pt x="79072" y="29842"/>
                </a:lnTo>
                <a:lnTo>
                  <a:pt x="123382" y="26698"/>
                </a:lnTo>
                <a:lnTo>
                  <a:pt x="170378" y="25766"/>
                </a:lnTo>
                <a:lnTo>
                  <a:pt x="202018" y="25548"/>
                </a:lnTo>
                <a:lnTo>
                  <a:pt x="237247" y="25451"/>
                </a:lnTo>
                <a:lnTo>
                  <a:pt x="274071" y="25408"/>
                </a:lnTo>
                <a:lnTo>
                  <a:pt x="312309" y="25389"/>
                </a:lnTo>
                <a:lnTo>
                  <a:pt x="352822" y="25381"/>
                </a:lnTo>
                <a:lnTo>
                  <a:pt x="398110" y="25377"/>
                </a:lnTo>
                <a:lnTo>
                  <a:pt x="422040" y="25376"/>
                </a:lnTo>
                <a:lnTo>
                  <a:pt x="469325" y="25375"/>
                </a:lnTo>
                <a:lnTo>
                  <a:pt x="492800" y="25374"/>
                </a:lnTo>
                <a:lnTo>
                  <a:pt x="518328" y="25374"/>
                </a:lnTo>
                <a:lnTo>
                  <a:pt x="545224" y="25374"/>
                </a:lnTo>
                <a:lnTo>
                  <a:pt x="573033" y="25374"/>
                </a:lnTo>
                <a:lnTo>
                  <a:pt x="600744" y="25374"/>
                </a:lnTo>
                <a:lnTo>
                  <a:pt x="628391" y="25374"/>
                </a:lnTo>
                <a:lnTo>
                  <a:pt x="655994" y="25374"/>
                </a:lnTo>
                <a:lnTo>
                  <a:pt x="686390" y="25374"/>
                </a:lnTo>
                <a:lnTo>
                  <a:pt x="718649" y="25374"/>
                </a:lnTo>
                <a:lnTo>
                  <a:pt x="752149" y="25374"/>
                </a:lnTo>
                <a:lnTo>
                  <a:pt x="785066" y="25374"/>
                </a:lnTo>
                <a:lnTo>
                  <a:pt x="817594" y="25374"/>
                </a:lnTo>
                <a:lnTo>
                  <a:pt x="849863" y="25374"/>
                </a:lnTo>
                <a:lnTo>
                  <a:pt x="883370" y="25374"/>
                </a:lnTo>
                <a:lnTo>
                  <a:pt x="917702" y="25374"/>
                </a:lnTo>
                <a:lnTo>
                  <a:pt x="952585" y="25374"/>
                </a:lnTo>
                <a:lnTo>
                  <a:pt x="988540" y="24668"/>
                </a:lnTo>
                <a:lnTo>
                  <a:pt x="1025210" y="23492"/>
                </a:lnTo>
                <a:lnTo>
                  <a:pt x="1062356" y="22003"/>
                </a:lnTo>
                <a:lnTo>
                  <a:pt x="1100527" y="21010"/>
                </a:lnTo>
                <a:lnTo>
                  <a:pt x="1139379" y="20348"/>
                </a:lnTo>
                <a:lnTo>
                  <a:pt x="1178686" y="19907"/>
                </a:lnTo>
                <a:lnTo>
                  <a:pt x="1219707" y="18907"/>
                </a:lnTo>
                <a:lnTo>
                  <a:pt x="1261871" y="17535"/>
                </a:lnTo>
                <a:lnTo>
                  <a:pt x="1304797" y="15914"/>
                </a:lnTo>
                <a:lnTo>
                  <a:pt x="1348937" y="14834"/>
                </a:lnTo>
                <a:lnTo>
                  <a:pt x="1393886" y="14114"/>
                </a:lnTo>
                <a:lnTo>
                  <a:pt x="1439374" y="13634"/>
                </a:lnTo>
                <a:lnTo>
                  <a:pt x="1485927" y="12609"/>
                </a:lnTo>
                <a:lnTo>
                  <a:pt x="1533191" y="11219"/>
                </a:lnTo>
                <a:lnTo>
                  <a:pt x="1580926" y="9587"/>
                </a:lnTo>
                <a:lnTo>
                  <a:pt x="1626862" y="8499"/>
                </a:lnTo>
                <a:lnTo>
                  <a:pt x="1671597" y="7774"/>
                </a:lnTo>
                <a:lnTo>
                  <a:pt x="1715531" y="7291"/>
                </a:lnTo>
                <a:lnTo>
                  <a:pt x="1761049" y="6263"/>
                </a:lnTo>
                <a:lnTo>
                  <a:pt x="1807621" y="4872"/>
                </a:lnTo>
                <a:lnTo>
                  <a:pt x="1854898" y="3240"/>
                </a:lnTo>
                <a:lnTo>
                  <a:pt x="1902643" y="2151"/>
                </a:lnTo>
                <a:lnTo>
                  <a:pt x="1950700" y="1425"/>
                </a:lnTo>
                <a:lnTo>
                  <a:pt x="1998967" y="943"/>
                </a:lnTo>
                <a:lnTo>
                  <a:pt x="2048078" y="619"/>
                </a:lnTo>
                <a:lnTo>
                  <a:pt x="2097752" y="404"/>
                </a:lnTo>
                <a:lnTo>
                  <a:pt x="2147801" y="260"/>
                </a:lnTo>
                <a:lnTo>
                  <a:pt x="2198101" y="165"/>
                </a:lnTo>
                <a:lnTo>
                  <a:pt x="2248567" y="102"/>
                </a:lnTo>
                <a:lnTo>
                  <a:pt x="2299145" y="59"/>
                </a:lnTo>
                <a:lnTo>
                  <a:pt x="2349797" y="31"/>
                </a:lnTo>
                <a:lnTo>
                  <a:pt x="2400498" y="12"/>
                </a:lnTo>
                <a:lnTo>
                  <a:pt x="2451232" y="0"/>
                </a:lnTo>
                <a:lnTo>
                  <a:pt x="2501988" y="696"/>
                </a:lnTo>
                <a:lnTo>
                  <a:pt x="2552759" y="1867"/>
                </a:lnTo>
                <a:lnTo>
                  <a:pt x="2603539" y="3352"/>
                </a:lnTo>
                <a:lnTo>
                  <a:pt x="2653620" y="5048"/>
                </a:lnTo>
                <a:lnTo>
                  <a:pt x="2703236" y="6885"/>
                </a:lnTo>
                <a:lnTo>
                  <a:pt x="2752541" y="8814"/>
                </a:lnTo>
                <a:lnTo>
                  <a:pt x="2803754" y="10101"/>
                </a:lnTo>
                <a:lnTo>
                  <a:pt x="2856242" y="10958"/>
                </a:lnTo>
                <a:lnTo>
                  <a:pt x="2909578" y="11530"/>
                </a:lnTo>
                <a:lnTo>
                  <a:pt x="2963480" y="12617"/>
                </a:lnTo>
                <a:lnTo>
                  <a:pt x="3017759" y="14047"/>
                </a:lnTo>
                <a:lnTo>
                  <a:pt x="3072289" y="15706"/>
                </a:lnTo>
                <a:lnTo>
                  <a:pt x="3128398" y="17517"/>
                </a:lnTo>
                <a:lnTo>
                  <a:pt x="3185559" y="19431"/>
                </a:lnTo>
                <a:lnTo>
                  <a:pt x="3243423" y="21412"/>
                </a:lnTo>
                <a:lnTo>
                  <a:pt x="3301049" y="23438"/>
                </a:lnTo>
                <a:lnTo>
                  <a:pt x="3358516" y="25494"/>
                </a:lnTo>
                <a:lnTo>
                  <a:pt x="3415877" y="27571"/>
                </a:lnTo>
                <a:lnTo>
                  <a:pt x="3473168" y="30366"/>
                </a:lnTo>
                <a:lnTo>
                  <a:pt x="3530412" y="33641"/>
                </a:lnTo>
                <a:lnTo>
                  <a:pt x="3587625" y="37235"/>
                </a:lnTo>
                <a:lnTo>
                  <a:pt x="3644111" y="40337"/>
                </a:lnTo>
                <a:lnTo>
                  <a:pt x="3700113" y="43111"/>
                </a:lnTo>
                <a:lnTo>
                  <a:pt x="3755792" y="45665"/>
                </a:lnTo>
                <a:lnTo>
                  <a:pt x="3811256" y="48073"/>
                </a:lnTo>
                <a:lnTo>
                  <a:pt x="3866576" y="50384"/>
                </a:lnTo>
                <a:lnTo>
                  <a:pt x="3921800" y="52631"/>
                </a:lnTo>
                <a:lnTo>
                  <a:pt x="3976256" y="55540"/>
                </a:lnTo>
                <a:lnTo>
                  <a:pt x="4030199" y="58890"/>
                </a:lnTo>
                <a:lnTo>
                  <a:pt x="4083800" y="62535"/>
                </a:lnTo>
                <a:lnTo>
                  <a:pt x="4137172" y="66375"/>
                </a:lnTo>
                <a:lnTo>
                  <a:pt x="4190392" y="70347"/>
                </a:lnTo>
                <a:lnTo>
                  <a:pt x="4243512" y="74406"/>
                </a:lnTo>
                <a:lnTo>
                  <a:pt x="4296563" y="77817"/>
                </a:lnTo>
                <a:lnTo>
                  <a:pt x="4349570" y="80797"/>
                </a:lnTo>
                <a:lnTo>
                  <a:pt x="4402545" y="83489"/>
                </a:lnTo>
                <a:lnTo>
                  <a:pt x="4453386" y="86695"/>
                </a:lnTo>
                <a:lnTo>
                  <a:pt x="4502802" y="90244"/>
                </a:lnTo>
                <a:lnTo>
                  <a:pt x="4551268" y="94020"/>
                </a:lnTo>
                <a:lnTo>
                  <a:pt x="4601218" y="97951"/>
                </a:lnTo>
                <a:lnTo>
                  <a:pt x="4652156" y="101980"/>
                </a:lnTo>
                <a:lnTo>
                  <a:pt x="4703754" y="106078"/>
                </a:lnTo>
                <a:lnTo>
                  <a:pt x="4753675" y="109516"/>
                </a:lnTo>
                <a:lnTo>
                  <a:pt x="4802477" y="112513"/>
                </a:lnTo>
                <a:lnTo>
                  <a:pt x="4850535" y="115217"/>
                </a:lnTo>
                <a:lnTo>
                  <a:pt x="4897390" y="118430"/>
                </a:lnTo>
                <a:lnTo>
                  <a:pt x="4943443" y="121984"/>
                </a:lnTo>
                <a:lnTo>
                  <a:pt x="4988961" y="125764"/>
                </a:lnTo>
                <a:lnTo>
                  <a:pt x="5034125" y="128989"/>
                </a:lnTo>
                <a:lnTo>
                  <a:pt x="5079049" y="131845"/>
                </a:lnTo>
                <a:lnTo>
                  <a:pt x="5123816" y="134455"/>
                </a:lnTo>
                <a:lnTo>
                  <a:pt x="5167771" y="137606"/>
                </a:lnTo>
                <a:lnTo>
                  <a:pt x="5211187" y="141117"/>
                </a:lnTo>
                <a:lnTo>
                  <a:pt x="5254242" y="144869"/>
                </a:lnTo>
                <a:lnTo>
                  <a:pt x="5294938" y="148075"/>
                </a:lnTo>
                <a:lnTo>
                  <a:pt x="5334065" y="150920"/>
                </a:lnTo>
                <a:lnTo>
                  <a:pt x="5372143" y="153520"/>
                </a:lnTo>
                <a:lnTo>
                  <a:pt x="5409523" y="155961"/>
                </a:lnTo>
                <a:lnTo>
                  <a:pt x="5446438" y="158293"/>
                </a:lnTo>
                <a:lnTo>
                  <a:pt x="5483041" y="160553"/>
                </a:lnTo>
                <a:lnTo>
                  <a:pt x="5517322" y="162766"/>
                </a:lnTo>
                <a:lnTo>
                  <a:pt x="5550053" y="164946"/>
                </a:lnTo>
                <a:lnTo>
                  <a:pt x="5581752" y="167105"/>
                </a:lnTo>
                <a:lnTo>
                  <a:pt x="5612057" y="168545"/>
                </a:lnTo>
                <a:lnTo>
                  <a:pt x="5641432" y="169505"/>
                </a:lnTo>
                <a:lnTo>
                  <a:pt x="5670188" y="170145"/>
                </a:lnTo>
                <a:lnTo>
                  <a:pt x="5695709" y="170571"/>
                </a:lnTo>
                <a:lnTo>
                  <a:pt x="5740998" y="171045"/>
                </a:lnTo>
                <a:lnTo>
                  <a:pt x="5782294" y="171255"/>
                </a:lnTo>
                <a:lnTo>
                  <a:pt x="5821108" y="172055"/>
                </a:lnTo>
                <a:lnTo>
                  <a:pt x="5857173" y="174761"/>
                </a:lnTo>
                <a:lnTo>
                  <a:pt x="5902469" y="176881"/>
                </a:lnTo>
                <a:lnTo>
                  <a:pt x="5949444" y="177509"/>
                </a:lnTo>
                <a:lnTo>
                  <a:pt x="6013450" y="1714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SMARTInkShape-5787"/>
          <p:cNvSpPr/>
          <p:nvPr>
            <p:custDataLst>
              <p:tags r:id="rId14"/>
            </p:custDataLst>
          </p:nvPr>
        </p:nvSpPr>
        <p:spPr>
          <a:xfrm>
            <a:off x="812800" y="1022354"/>
            <a:ext cx="1837308" cy="190497"/>
          </a:xfrm>
          <a:custGeom>
            <a:avLst/>
            <a:gdLst/>
            <a:ahLst/>
            <a:cxnLst/>
            <a:rect l="0" t="0" r="0" b="0"/>
            <a:pathLst>
              <a:path w="1837308" h="190497">
                <a:moveTo>
                  <a:pt x="0" y="107946"/>
                </a:moveTo>
                <a:lnTo>
                  <a:pt x="0" y="107946"/>
                </a:lnTo>
                <a:lnTo>
                  <a:pt x="42095" y="113413"/>
                </a:lnTo>
                <a:lnTo>
                  <a:pt x="72802" y="113904"/>
                </a:lnTo>
                <a:lnTo>
                  <a:pt x="107145" y="114122"/>
                </a:lnTo>
                <a:lnTo>
                  <a:pt x="150986" y="114244"/>
                </a:lnTo>
                <a:lnTo>
                  <a:pt x="195647" y="114281"/>
                </a:lnTo>
                <a:lnTo>
                  <a:pt x="227830" y="114289"/>
                </a:lnTo>
                <a:lnTo>
                  <a:pt x="260949" y="112411"/>
                </a:lnTo>
                <a:lnTo>
                  <a:pt x="295188" y="109225"/>
                </a:lnTo>
                <a:lnTo>
                  <a:pt x="331573" y="105457"/>
                </a:lnTo>
                <a:lnTo>
                  <a:pt x="370791" y="103312"/>
                </a:lnTo>
                <a:lnTo>
                  <a:pt x="411740" y="101653"/>
                </a:lnTo>
                <a:lnTo>
                  <a:pt x="453459" y="98564"/>
                </a:lnTo>
                <a:lnTo>
                  <a:pt x="497400" y="92958"/>
                </a:lnTo>
                <a:lnTo>
                  <a:pt x="542800" y="86468"/>
                </a:lnTo>
                <a:lnTo>
                  <a:pt x="588848" y="81232"/>
                </a:lnTo>
                <a:lnTo>
                  <a:pt x="612699" y="78142"/>
                </a:lnTo>
                <a:lnTo>
                  <a:pt x="637066" y="74671"/>
                </a:lnTo>
                <a:lnTo>
                  <a:pt x="661777" y="70946"/>
                </a:lnTo>
                <a:lnTo>
                  <a:pt x="687424" y="67757"/>
                </a:lnTo>
                <a:lnTo>
                  <a:pt x="713694" y="64926"/>
                </a:lnTo>
                <a:lnTo>
                  <a:pt x="740379" y="62332"/>
                </a:lnTo>
                <a:lnTo>
                  <a:pt x="767342" y="59192"/>
                </a:lnTo>
                <a:lnTo>
                  <a:pt x="794489" y="55688"/>
                </a:lnTo>
                <a:lnTo>
                  <a:pt x="821759" y="51941"/>
                </a:lnTo>
                <a:lnTo>
                  <a:pt x="849112" y="48737"/>
                </a:lnTo>
                <a:lnTo>
                  <a:pt x="876519" y="45896"/>
                </a:lnTo>
                <a:lnTo>
                  <a:pt x="903963" y="43296"/>
                </a:lnTo>
                <a:lnTo>
                  <a:pt x="931431" y="40151"/>
                </a:lnTo>
                <a:lnTo>
                  <a:pt x="958915" y="36644"/>
                </a:lnTo>
                <a:lnTo>
                  <a:pt x="986410" y="32895"/>
                </a:lnTo>
                <a:lnTo>
                  <a:pt x="1013912" y="29689"/>
                </a:lnTo>
                <a:lnTo>
                  <a:pt x="1041419" y="26847"/>
                </a:lnTo>
                <a:lnTo>
                  <a:pt x="1068929" y="24247"/>
                </a:lnTo>
                <a:lnTo>
                  <a:pt x="1096442" y="21808"/>
                </a:lnTo>
                <a:lnTo>
                  <a:pt x="1123956" y="19476"/>
                </a:lnTo>
                <a:lnTo>
                  <a:pt x="1151470" y="17216"/>
                </a:lnTo>
                <a:lnTo>
                  <a:pt x="1178280" y="15004"/>
                </a:lnTo>
                <a:lnTo>
                  <a:pt x="1204620" y="12823"/>
                </a:lnTo>
                <a:lnTo>
                  <a:pt x="1230647" y="10664"/>
                </a:lnTo>
                <a:lnTo>
                  <a:pt x="1256464" y="8519"/>
                </a:lnTo>
                <a:lnTo>
                  <a:pt x="1282143" y="6384"/>
                </a:lnTo>
                <a:lnTo>
                  <a:pt x="1307729" y="4254"/>
                </a:lnTo>
                <a:lnTo>
                  <a:pt x="1332547" y="2835"/>
                </a:lnTo>
                <a:lnTo>
                  <a:pt x="1356853" y="1889"/>
                </a:lnTo>
                <a:lnTo>
                  <a:pt x="1380819" y="1258"/>
                </a:lnTo>
                <a:lnTo>
                  <a:pt x="1428143" y="557"/>
                </a:lnTo>
                <a:lnTo>
                  <a:pt x="1474341" y="245"/>
                </a:lnTo>
                <a:lnTo>
                  <a:pt x="1518393" y="107"/>
                </a:lnTo>
                <a:lnTo>
                  <a:pt x="1559608" y="45"/>
                </a:lnTo>
                <a:lnTo>
                  <a:pt x="1598387" y="18"/>
                </a:lnTo>
                <a:lnTo>
                  <a:pt x="1634437" y="6"/>
                </a:lnTo>
                <a:lnTo>
                  <a:pt x="1667392" y="0"/>
                </a:lnTo>
                <a:lnTo>
                  <a:pt x="1711831" y="1879"/>
                </a:lnTo>
                <a:lnTo>
                  <a:pt x="1749928" y="5022"/>
                </a:lnTo>
                <a:lnTo>
                  <a:pt x="1787321" y="5954"/>
                </a:lnTo>
                <a:lnTo>
                  <a:pt x="1832066" y="6294"/>
                </a:lnTo>
                <a:lnTo>
                  <a:pt x="1837307" y="6323"/>
                </a:lnTo>
                <a:lnTo>
                  <a:pt x="1803911" y="8224"/>
                </a:lnTo>
                <a:lnTo>
                  <a:pt x="1759101" y="13253"/>
                </a:lnTo>
                <a:lnTo>
                  <a:pt x="1712663" y="17329"/>
                </a:lnTo>
                <a:lnTo>
                  <a:pt x="1679817" y="18989"/>
                </a:lnTo>
                <a:lnTo>
                  <a:pt x="1646404" y="22078"/>
                </a:lnTo>
                <a:lnTo>
                  <a:pt x="1607094" y="25803"/>
                </a:lnTo>
                <a:lnTo>
                  <a:pt x="1563753" y="29810"/>
                </a:lnTo>
                <a:lnTo>
                  <a:pt x="1518620" y="33943"/>
                </a:lnTo>
                <a:lnTo>
                  <a:pt x="1494308" y="36033"/>
                </a:lnTo>
                <a:lnTo>
                  <a:pt x="1468927" y="38132"/>
                </a:lnTo>
                <a:lnTo>
                  <a:pt x="1442835" y="40236"/>
                </a:lnTo>
                <a:lnTo>
                  <a:pt x="1416268" y="42345"/>
                </a:lnTo>
                <a:lnTo>
                  <a:pt x="1389384" y="44457"/>
                </a:lnTo>
                <a:lnTo>
                  <a:pt x="1362289" y="46570"/>
                </a:lnTo>
                <a:lnTo>
                  <a:pt x="1334348" y="48684"/>
                </a:lnTo>
                <a:lnTo>
                  <a:pt x="1305843" y="50799"/>
                </a:lnTo>
                <a:lnTo>
                  <a:pt x="1276962" y="52915"/>
                </a:lnTo>
                <a:lnTo>
                  <a:pt x="1247125" y="55031"/>
                </a:lnTo>
                <a:lnTo>
                  <a:pt x="1216650" y="57147"/>
                </a:lnTo>
                <a:lnTo>
                  <a:pt x="1185750" y="59263"/>
                </a:lnTo>
                <a:lnTo>
                  <a:pt x="1155272" y="61380"/>
                </a:lnTo>
                <a:lnTo>
                  <a:pt x="1125076" y="63496"/>
                </a:lnTo>
                <a:lnTo>
                  <a:pt x="1095067" y="65613"/>
                </a:lnTo>
                <a:lnTo>
                  <a:pt x="1064478" y="67729"/>
                </a:lnTo>
                <a:lnTo>
                  <a:pt x="1033502" y="69846"/>
                </a:lnTo>
                <a:lnTo>
                  <a:pt x="1002268" y="71963"/>
                </a:lnTo>
                <a:lnTo>
                  <a:pt x="970862" y="74079"/>
                </a:lnTo>
                <a:lnTo>
                  <a:pt x="939341" y="76196"/>
                </a:lnTo>
                <a:lnTo>
                  <a:pt x="907744" y="78313"/>
                </a:lnTo>
                <a:lnTo>
                  <a:pt x="876802" y="80429"/>
                </a:lnTo>
                <a:lnTo>
                  <a:pt x="846295" y="82546"/>
                </a:lnTo>
                <a:lnTo>
                  <a:pt x="816080" y="84663"/>
                </a:lnTo>
                <a:lnTo>
                  <a:pt x="785354" y="86779"/>
                </a:lnTo>
                <a:lnTo>
                  <a:pt x="754286" y="88896"/>
                </a:lnTo>
                <a:lnTo>
                  <a:pt x="722990" y="91013"/>
                </a:lnTo>
                <a:lnTo>
                  <a:pt x="692955" y="93835"/>
                </a:lnTo>
                <a:lnTo>
                  <a:pt x="663759" y="97127"/>
                </a:lnTo>
                <a:lnTo>
                  <a:pt x="635122" y="100734"/>
                </a:lnTo>
                <a:lnTo>
                  <a:pt x="606859" y="103843"/>
                </a:lnTo>
                <a:lnTo>
                  <a:pt x="578845" y="106622"/>
                </a:lnTo>
                <a:lnTo>
                  <a:pt x="550997" y="109180"/>
                </a:lnTo>
                <a:lnTo>
                  <a:pt x="524670" y="112296"/>
                </a:lnTo>
                <a:lnTo>
                  <a:pt x="499358" y="115785"/>
                </a:lnTo>
                <a:lnTo>
                  <a:pt x="474722" y="119522"/>
                </a:lnTo>
                <a:lnTo>
                  <a:pt x="450537" y="124130"/>
                </a:lnTo>
                <a:lnTo>
                  <a:pt x="402968" y="134894"/>
                </a:lnTo>
                <a:lnTo>
                  <a:pt x="357838" y="144853"/>
                </a:lnTo>
                <a:lnTo>
                  <a:pt x="314967" y="154688"/>
                </a:lnTo>
                <a:lnTo>
                  <a:pt x="274746" y="166115"/>
                </a:lnTo>
                <a:lnTo>
                  <a:pt x="190500" y="1904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4" name="SMARTInkShape-Group1238"/>
          <p:cNvGrpSpPr/>
          <p:nvPr/>
        </p:nvGrpSpPr>
        <p:grpSpPr>
          <a:xfrm>
            <a:off x="1899480" y="4881471"/>
            <a:ext cx="602421" cy="389575"/>
            <a:chOff x="1899480" y="4881471"/>
            <a:chExt cx="602421" cy="389575"/>
          </a:xfrm>
        </p:grpSpPr>
        <p:sp>
          <p:nvSpPr>
            <p:cNvPr id="1691" name="SMARTInkShape-5788"/>
            <p:cNvSpPr/>
            <p:nvPr>
              <p:custDataLst>
                <p:tags r:id="rId86"/>
              </p:custDataLst>
            </p:nvPr>
          </p:nvSpPr>
          <p:spPr>
            <a:xfrm>
              <a:off x="1899480" y="4881471"/>
              <a:ext cx="133626" cy="375380"/>
            </a:xfrm>
            <a:custGeom>
              <a:avLst/>
              <a:gdLst/>
              <a:ahLst/>
              <a:cxnLst/>
              <a:rect l="0" t="0" r="0" b="0"/>
              <a:pathLst>
                <a:path w="133626" h="375380">
                  <a:moveTo>
                    <a:pt x="5520" y="109629"/>
                  </a:moveTo>
                  <a:lnTo>
                    <a:pt x="5520" y="109629"/>
                  </a:lnTo>
                  <a:lnTo>
                    <a:pt x="5520" y="151969"/>
                  </a:lnTo>
                  <a:lnTo>
                    <a:pt x="9283" y="193356"/>
                  </a:lnTo>
                  <a:lnTo>
                    <a:pt x="15572" y="235096"/>
                  </a:lnTo>
                  <a:lnTo>
                    <a:pt x="21068" y="277013"/>
                  </a:lnTo>
                  <a:lnTo>
                    <a:pt x="23878" y="320885"/>
                  </a:lnTo>
                  <a:lnTo>
                    <a:pt x="24433" y="362790"/>
                  </a:lnTo>
                  <a:lnTo>
                    <a:pt x="24543" y="375379"/>
                  </a:lnTo>
                  <a:lnTo>
                    <a:pt x="19495" y="339949"/>
                  </a:lnTo>
                  <a:lnTo>
                    <a:pt x="13737" y="293975"/>
                  </a:lnTo>
                  <a:lnTo>
                    <a:pt x="9642" y="256236"/>
                  </a:lnTo>
                  <a:lnTo>
                    <a:pt x="5471" y="217826"/>
                  </a:lnTo>
                  <a:lnTo>
                    <a:pt x="1970" y="183117"/>
                  </a:lnTo>
                  <a:lnTo>
                    <a:pt x="0" y="145593"/>
                  </a:lnTo>
                  <a:lnTo>
                    <a:pt x="121" y="104841"/>
                  </a:lnTo>
                  <a:lnTo>
                    <a:pt x="4244" y="60313"/>
                  </a:lnTo>
                  <a:lnTo>
                    <a:pt x="8639" y="33722"/>
                  </a:lnTo>
                  <a:lnTo>
                    <a:pt x="21026" y="11095"/>
                  </a:lnTo>
                  <a:lnTo>
                    <a:pt x="27146" y="5840"/>
                  </a:lnTo>
                  <a:lnTo>
                    <a:pt x="41472" y="0"/>
                  </a:lnTo>
                  <a:lnTo>
                    <a:pt x="57247" y="1169"/>
                  </a:lnTo>
                  <a:lnTo>
                    <a:pt x="73665" y="7801"/>
                  </a:lnTo>
                  <a:lnTo>
                    <a:pt x="101557" y="31293"/>
                  </a:lnTo>
                  <a:lnTo>
                    <a:pt x="121230" y="60053"/>
                  </a:lnTo>
                  <a:lnTo>
                    <a:pt x="132546" y="89452"/>
                  </a:lnTo>
                  <a:lnTo>
                    <a:pt x="133625" y="127248"/>
                  </a:lnTo>
                  <a:lnTo>
                    <a:pt x="127367" y="147798"/>
                  </a:lnTo>
                  <a:lnTo>
                    <a:pt x="116824" y="163987"/>
                  </a:lnTo>
                  <a:lnTo>
                    <a:pt x="102731" y="178238"/>
                  </a:lnTo>
                  <a:lnTo>
                    <a:pt x="75559" y="191421"/>
                  </a:lnTo>
                  <a:lnTo>
                    <a:pt x="55279" y="196423"/>
                  </a:lnTo>
                  <a:lnTo>
                    <a:pt x="51392" y="196419"/>
                  </a:lnTo>
                  <a:lnTo>
                    <a:pt x="43620" y="192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5789"/>
            <p:cNvSpPr/>
            <p:nvPr>
              <p:custDataLst>
                <p:tags r:id="rId87"/>
              </p:custDataLst>
            </p:nvPr>
          </p:nvSpPr>
          <p:spPr>
            <a:xfrm>
              <a:off x="2053742" y="5086350"/>
              <a:ext cx="130659" cy="151370"/>
            </a:xfrm>
            <a:custGeom>
              <a:avLst/>
              <a:gdLst/>
              <a:ahLst/>
              <a:cxnLst/>
              <a:rect l="0" t="0" r="0" b="0"/>
              <a:pathLst>
                <a:path w="130659" h="151370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0339"/>
                  </a:lnTo>
                  <a:lnTo>
                    <a:pt x="1562" y="25008"/>
                  </a:lnTo>
                  <a:lnTo>
                    <a:pt x="2966" y="23022"/>
                  </a:lnTo>
                  <a:lnTo>
                    <a:pt x="6408" y="20815"/>
                  </a:lnTo>
                  <a:lnTo>
                    <a:pt x="15683" y="19573"/>
                  </a:lnTo>
                  <a:lnTo>
                    <a:pt x="23349" y="23045"/>
                  </a:lnTo>
                  <a:lnTo>
                    <a:pt x="27368" y="25947"/>
                  </a:lnTo>
                  <a:lnTo>
                    <a:pt x="43139" y="46886"/>
                  </a:lnTo>
                  <a:lnTo>
                    <a:pt x="54475" y="72061"/>
                  </a:lnTo>
                  <a:lnTo>
                    <a:pt x="63921" y="118239"/>
                  </a:lnTo>
                  <a:lnTo>
                    <a:pt x="65719" y="135806"/>
                  </a:lnTo>
                  <a:lnTo>
                    <a:pt x="64788" y="142042"/>
                  </a:lnTo>
                  <a:lnTo>
                    <a:pt x="59990" y="150854"/>
                  </a:lnTo>
                  <a:lnTo>
                    <a:pt x="57440" y="151369"/>
                  </a:lnTo>
                  <a:lnTo>
                    <a:pt x="55035" y="149596"/>
                  </a:lnTo>
                  <a:lnTo>
                    <a:pt x="52726" y="146297"/>
                  </a:lnTo>
                  <a:lnTo>
                    <a:pt x="49476" y="128171"/>
                  </a:lnTo>
                  <a:lnTo>
                    <a:pt x="55196" y="82207"/>
                  </a:lnTo>
                  <a:lnTo>
                    <a:pt x="61136" y="68287"/>
                  </a:lnTo>
                  <a:lnTo>
                    <a:pt x="95833" y="23774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5790"/>
            <p:cNvSpPr/>
            <p:nvPr>
              <p:custDataLst>
                <p:tags r:id="rId88"/>
              </p:custDataLst>
            </p:nvPr>
          </p:nvSpPr>
          <p:spPr>
            <a:xfrm>
              <a:off x="2369557" y="4916927"/>
              <a:ext cx="132344" cy="354119"/>
            </a:xfrm>
            <a:custGeom>
              <a:avLst/>
              <a:gdLst/>
              <a:ahLst/>
              <a:cxnLst/>
              <a:rect l="0" t="0" r="0" b="0"/>
              <a:pathLst>
                <a:path w="132344" h="354119">
                  <a:moveTo>
                    <a:pt x="87893" y="17023"/>
                  </a:moveTo>
                  <a:lnTo>
                    <a:pt x="87893" y="17023"/>
                  </a:lnTo>
                  <a:lnTo>
                    <a:pt x="82824" y="11248"/>
                  </a:lnTo>
                  <a:lnTo>
                    <a:pt x="77062" y="2533"/>
                  </a:lnTo>
                  <a:lnTo>
                    <a:pt x="72966" y="0"/>
                  </a:lnTo>
                  <a:lnTo>
                    <a:pt x="70886" y="30"/>
                  </a:lnTo>
                  <a:lnTo>
                    <a:pt x="66694" y="1944"/>
                  </a:lnTo>
                  <a:lnTo>
                    <a:pt x="41814" y="46210"/>
                  </a:lnTo>
                  <a:lnTo>
                    <a:pt x="27281" y="88387"/>
                  </a:lnTo>
                  <a:lnTo>
                    <a:pt x="17409" y="123148"/>
                  </a:lnTo>
                  <a:lnTo>
                    <a:pt x="6645" y="168177"/>
                  </a:lnTo>
                  <a:lnTo>
                    <a:pt x="2394" y="203441"/>
                  </a:lnTo>
                  <a:lnTo>
                    <a:pt x="0" y="247707"/>
                  </a:lnTo>
                  <a:lnTo>
                    <a:pt x="3055" y="279872"/>
                  </a:lnTo>
                  <a:lnTo>
                    <a:pt x="13358" y="315183"/>
                  </a:lnTo>
                  <a:lnTo>
                    <a:pt x="30139" y="337808"/>
                  </a:lnTo>
                  <a:lnTo>
                    <a:pt x="48819" y="348447"/>
                  </a:lnTo>
                  <a:lnTo>
                    <a:pt x="71232" y="354118"/>
                  </a:lnTo>
                  <a:lnTo>
                    <a:pt x="132343" y="3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5" name="SMARTInkShape-5791"/>
          <p:cNvSpPr/>
          <p:nvPr>
            <p:custDataLst>
              <p:tags r:id="rId15"/>
            </p:custDataLst>
          </p:nvPr>
        </p:nvSpPr>
        <p:spPr>
          <a:xfrm>
            <a:off x="3545897" y="4980784"/>
            <a:ext cx="245054" cy="236791"/>
          </a:xfrm>
          <a:custGeom>
            <a:avLst/>
            <a:gdLst/>
            <a:ahLst/>
            <a:cxnLst/>
            <a:rect l="0" t="0" r="0" b="0"/>
            <a:pathLst>
              <a:path w="245054" h="236791">
                <a:moveTo>
                  <a:pt x="105353" y="48416"/>
                </a:moveTo>
                <a:lnTo>
                  <a:pt x="105353" y="48416"/>
                </a:lnTo>
                <a:lnTo>
                  <a:pt x="105353" y="45045"/>
                </a:lnTo>
                <a:lnTo>
                  <a:pt x="101982" y="36207"/>
                </a:lnTo>
                <a:lnTo>
                  <a:pt x="96564" y="30524"/>
                </a:lnTo>
                <a:lnTo>
                  <a:pt x="93144" y="28022"/>
                </a:lnTo>
                <a:lnTo>
                  <a:pt x="88747" y="27058"/>
                </a:lnTo>
                <a:lnTo>
                  <a:pt x="78217" y="27870"/>
                </a:lnTo>
                <a:lnTo>
                  <a:pt x="68363" y="32464"/>
                </a:lnTo>
                <a:lnTo>
                  <a:pt x="42574" y="55304"/>
                </a:lnTo>
                <a:lnTo>
                  <a:pt x="28250" y="79148"/>
                </a:lnTo>
                <a:lnTo>
                  <a:pt x="8573" y="126024"/>
                </a:lnTo>
                <a:lnTo>
                  <a:pt x="1026" y="149963"/>
                </a:lnTo>
                <a:lnTo>
                  <a:pt x="0" y="187060"/>
                </a:lnTo>
                <a:lnTo>
                  <a:pt x="4201" y="203874"/>
                </a:lnTo>
                <a:lnTo>
                  <a:pt x="13125" y="218403"/>
                </a:lnTo>
                <a:lnTo>
                  <a:pt x="24146" y="228153"/>
                </a:lnTo>
                <a:lnTo>
                  <a:pt x="36804" y="234133"/>
                </a:lnTo>
                <a:lnTo>
                  <a:pt x="51839" y="236790"/>
                </a:lnTo>
                <a:lnTo>
                  <a:pt x="79541" y="231544"/>
                </a:lnTo>
                <a:lnTo>
                  <a:pt x="114026" y="212764"/>
                </a:lnTo>
                <a:lnTo>
                  <a:pt x="131755" y="196987"/>
                </a:lnTo>
                <a:lnTo>
                  <a:pt x="154469" y="159242"/>
                </a:lnTo>
                <a:lnTo>
                  <a:pt x="166012" y="121343"/>
                </a:lnTo>
                <a:lnTo>
                  <a:pt x="164640" y="90015"/>
                </a:lnTo>
                <a:lnTo>
                  <a:pt x="153023" y="50550"/>
                </a:lnTo>
                <a:lnTo>
                  <a:pt x="136176" y="21061"/>
                </a:lnTo>
                <a:lnTo>
                  <a:pt x="121149" y="5660"/>
                </a:lnTo>
                <a:lnTo>
                  <a:pt x="108375" y="1191"/>
                </a:lnTo>
                <a:lnTo>
                  <a:pt x="101018" y="0"/>
                </a:lnTo>
                <a:lnTo>
                  <a:pt x="87198" y="2439"/>
                </a:lnTo>
                <a:lnTo>
                  <a:pt x="80549" y="5064"/>
                </a:lnTo>
                <a:lnTo>
                  <a:pt x="61079" y="22244"/>
                </a:lnTo>
                <a:lnTo>
                  <a:pt x="48648" y="38466"/>
                </a:lnTo>
                <a:lnTo>
                  <a:pt x="43866" y="58953"/>
                </a:lnTo>
                <a:lnTo>
                  <a:pt x="50273" y="76617"/>
                </a:lnTo>
                <a:lnTo>
                  <a:pt x="62529" y="94111"/>
                </a:lnTo>
                <a:lnTo>
                  <a:pt x="77383" y="106590"/>
                </a:lnTo>
                <a:lnTo>
                  <a:pt x="108354" y="118177"/>
                </a:lnTo>
                <a:lnTo>
                  <a:pt x="148723" y="118980"/>
                </a:lnTo>
                <a:lnTo>
                  <a:pt x="185858" y="117771"/>
                </a:lnTo>
                <a:lnTo>
                  <a:pt x="245053" y="1055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SMARTInkShape-5792"/>
          <p:cNvSpPr/>
          <p:nvPr>
            <p:custDataLst>
              <p:tags r:id="rId16"/>
            </p:custDataLst>
          </p:nvPr>
        </p:nvSpPr>
        <p:spPr>
          <a:xfrm>
            <a:off x="4069829" y="5017383"/>
            <a:ext cx="327068" cy="219844"/>
          </a:xfrm>
          <a:custGeom>
            <a:avLst/>
            <a:gdLst/>
            <a:ahLst/>
            <a:cxnLst/>
            <a:rect l="0" t="0" r="0" b="0"/>
            <a:pathLst>
              <a:path w="327068" h="219844">
                <a:moveTo>
                  <a:pt x="210071" y="5467"/>
                </a:moveTo>
                <a:lnTo>
                  <a:pt x="210071" y="5467"/>
                </a:lnTo>
                <a:lnTo>
                  <a:pt x="220210" y="4762"/>
                </a:lnTo>
                <a:lnTo>
                  <a:pt x="233184" y="0"/>
                </a:lnTo>
                <a:lnTo>
                  <a:pt x="233946" y="411"/>
                </a:lnTo>
                <a:lnTo>
                  <a:pt x="234454" y="1391"/>
                </a:lnTo>
                <a:lnTo>
                  <a:pt x="234793" y="2749"/>
                </a:lnTo>
                <a:lnTo>
                  <a:pt x="233608" y="4361"/>
                </a:lnTo>
                <a:lnTo>
                  <a:pt x="223081" y="10705"/>
                </a:lnTo>
                <a:lnTo>
                  <a:pt x="179085" y="32532"/>
                </a:lnTo>
                <a:lnTo>
                  <a:pt x="139248" y="50821"/>
                </a:lnTo>
                <a:lnTo>
                  <a:pt x="96086" y="71037"/>
                </a:lnTo>
                <a:lnTo>
                  <a:pt x="50632" y="92943"/>
                </a:lnTo>
                <a:lnTo>
                  <a:pt x="4112" y="124262"/>
                </a:lnTo>
                <a:lnTo>
                  <a:pt x="799" y="126997"/>
                </a:lnTo>
                <a:lnTo>
                  <a:pt x="0" y="130232"/>
                </a:lnTo>
                <a:lnTo>
                  <a:pt x="880" y="133799"/>
                </a:lnTo>
                <a:lnTo>
                  <a:pt x="2877" y="137588"/>
                </a:lnTo>
                <a:lnTo>
                  <a:pt x="6325" y="140114"/>
                </a:lnTo>
                <a:lnTo>
                  <a:pt x="52222" y="149793"/>
                </a:lnTo>
                <a:lnTo>
                  <a:pt x="91402" y="157944"/>
                </a:lnTo>
                <a:lnTo>
                  <a:pt x="138966" y="162978"/>
                </a:lnTo>
                <a:lnTo>
                  <a:pt x="183594" y="170591"/>
                </a:lnTo>
                <a:lnTo>
                  <a:pt x="230291" y="181785"/>
                </a:lnTo>
                <a:lnTo>
                  <a:pt x="271449" y="193138"/>
                </a:lnTo>
                <a:lnTo>
                  <a:pt x="315790" y="207711"/>
                </a:lnTo>
                <a:lnTo>
                  <a:pt x="324085" y="213651"/>
                </a:lnTo>
                <a:lnTo>
                  <a:pt x="326297" y="216223"/>
                </a:lnTo>
                <a:lnTo>
                  <a:pt x="327067" y="217937"/>
                </a:lnTo>
                <a:lnTo>
                  <a:pt x="326874" y="219081"/>
                </a:lnTo>
                <a:lnTo>
                  <a:pt x="326040" y="219843"/>
                </a:lnTo>
                <a:lnTo>
                  <a:pt x="305321" y="2150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9" name="SMARTInkShape-Group1241"/>
          <p:cNvGrpSpPr/>
          <p:nvPr/>
        </p:nvGrpSpPr>
        <p:grpSpPr>
          <a:xfrm>
            <a:off x="4633056" y="4813339"/>
            <a:ext cx="1735695" cy="574191"/>
            <a:chOff x="4633056" y="4813339"/>
            <a:chExt cx="1735695" cy="574191"/>
          </a:xfrm>
        </p:grpSpPr>
        <p:sp>
          <p:nvSpPr>
            <p:cNvPr id="1697" name="SMARTInkShape-5793"/>
            <p:cNvSpPr/>
            <p:nvPr>
              <p:custDataLst>
                <p:tags r:id="rId74"/>
              </p:custDataLst>
            </p:nvPr>
          </p:nvSpPr>
          <p:spPr>
            <a:xfrm>
              <a:off x="4633056" y="4993792"/>
              <a:ext cx="180245" cy="200302"/>
            </a:xfrm>
            <a:custGeom>
              <a:avLst/>
              <a:gdLst/>
              <a:ahLst/>
              <a:cxnLst/>
              <a:rect l="0" t="0" r="0" b="0"/>
              <a:pathLst>
                <a:path w="180245" h="200302">
                  <a:moveTo>
                    <a:pt x="104044" y="3658"/>
                  </a:moveTo>
                  <a:lnTo>
                    <a:pt x="104044" y="3658"/>
                  </a:lnTo>
                  <a:lnTo>
                    <a:pt x="100673" y="287"/>
                  </a:lnTo>
                  <a:lnTo>
                    <a:pt x="98975" y="0"/>
                  </a:lnTo>
                  <a:lnTo>
                    <a:pt x="97136" y="514"/>
                  </a:lnTo>
                  <a:lnTo>
                    <a:pt x="95205" y="1562"/>
                  </a:lnTo>
                  <a:lnTo>
                    <a:pt x="76156" y="7145"/>
                  </a:lnTo>
                  <a:lnTo>
                    <a:pt x="52753" y="24651"/>
                  </a:lnTo>
                  <a:lnTo>
                    <a:pt x="24088" y="62995"/>
                  </a:lnTo>
                  <a:lnTo>
                    <a:pt x="9484" y="93285"/>
                  </a:lnTo>
                  <a:lnTo>
                    <a:pt x="0" y="136659"/>
                  </a:lnTo>
                  <a:lnTo>
                    <a:pt x="3994" y="167165"/>
                  </a:lnTo>
                  <a:lnTo>
                    <a:pt x="12305" y="182397"/>
                  </a:lnTo>
                  <a:lnTo>
                    <a:pt x="23760" y="193164"/>
                  </a:lnTo>
                  <a:lnTo>
                    <a:pt x="38258" y="200301"/>
                  </a:lnTo>
                  <a:lnTo>
                    <a:pt x="57873" y="198299"/>
                  </a:lnTo>
                  <a:lnTo>
                    <a:pt x="78584" y="189649"/>
                  </a:lnTo>
                  <a:lnTo>
                    <a:pt x="94845" y="176396"/>
                  </a:lnTo>
                  <a:lnTo>
                    <a:pt x="112529" y="149698"/>
                  </a:lnTo>
                  <a:lnTo>
                    <a:pt x="125371" y="106118"/>
                  </a:lnTo>
                  <a:lnTo>
                    <a:pt x="127531" y="80583"/>
                  </a:lnTo>
                  <a:lnTo>
                    <a:pt x="120417" y="41065"/>
                  </a:lnTo>
                  <a:lnTo>
                    <a:pt x="113438" y="23106"/>
                  </a:lnTo>
                  <a:lnTo>
                    <a:pt x="105632" y="12772"/>
                  </a:lnTo>
                  <a:lnTo>
                    <a:pt x="95577" y="7709"/>
                  </a:lnTo>
                  <a:lnTo>
                    <a:pt x="82642" y="6164"/>
                  </a:lnTo>
                  <a:lnTo>
                    <a:pt x="65134" y="7829"/>
                  </a:lnTo>
                  <a:lnTo>
                    <a:pt x="57643" y="12083"/>
                  </a:lnTo>
                  <a:lnTo>
                    <a:pt x="45556" y="26217"/>
                  </a:lnTo>
                  <a:lnTo>
                    <a:pt x="41125" y="40495"/>
                  </a:lnTo>
                  <a:lnTo>
                    <a:pt x="40932" y="47267"/>
                  </a:lnTo>
                  <a:lnTo>
                    <a:pt x="45035" y="53896"/>
                  </a:lnTo>
                  <a:lnTo>
                    <a:pt x="60884" y="66908"/>
                  </a:lnTo>
                  <a:lnTo>
                    <a:pt x="78276" y="74103"/>
                  </a:lnTo>
                  <a:lnTo>
                    <a:pt x="122551" y="78721"/>
                  </a:lnTo>
                  <a:lnTo>
                    <a:pt x="180244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5794"/>
            <p:cNvSpPr/>
            <p:nvPr>
              <p:custDataLst>
                <p:tags r:id="rId75"/>
              </p:custDataLst>
            </p:nvPr>
          </p:nvSpPr>
          <p:spPr>
            <a:xfrm>
              <a:off x="4680326" y="4813339"/>
              <a:ext cx="126625" cy="95212"/>
            </a:xfrm>
            <a:custGeom>
              <a:avLst/>
              <a:gdLst/>
              <a:ahLst/>
              <a:cxnLst/>
              <a:rect l="0" t="0" r="0" b="0"/>
              <a:pathLst>
                <a:path w="126625" h="95212">
                  <a:moveTo>
                    <a:pt x="31374" y="38061"/>
                  </a:moveTo>
                  <a:lnTo>
                    <a:pt x="31374" y="38061"/>
                  </a:lnTo>
                  <a:lnTo>
                    <a:pt x="31374" y="32594"/>
                  </a:lnTo>
                  <a:lnTo>
                    <a:pt x="24632" y="25230"/>
                  </a:lnTo>
                  <a:lnTo>
                    <a:pt x="21940" y="24568"/>
                  </a:lnTo>
                  <a:lnTo>
                    <a:pt x="19440" y="25538"/>
                  </a:lnTo>
                  <a:lnTo>
                    <a:pt x="17068" y="27596"/>
                  </a:lnTo>
                  <a:lnTo>
                    <a:pt x="8191" y="51176"/>
                  </a:lnTo>
                  <a:lnTo>
                    <a:pt x="0" y="86590"/>
                  </a:lnTo>
                  <a:lnTo>
                    <a:pt x="1672" y="84089"/>
                  </a:lnTo>
                  <a:lnTo>
                    <a:pt x="17931" y="43368"/>
                  </a:lnTo>
                  <a:lnTo>
                    <a:pt x="32879" y="8891"/>
                  </a:lnTo>
                  <a:lnTo>
                    <a:pt x="36611" y="3798"/>
                  </a:lnTo>
                  <a:lnTo>
                    <a:pt x="40509" y="1107"/>
                  </a:lnTo>
                  <a:lnTo>
                    <a:pt x="44520" y="20"/>
                  </a:lnTo>
                  <a:lnTo>
                    <a:pt x="48604" y="0"/>
                  </a:lnTo>
                  <a:lnTo>
                    <a:pt x="52034" y="1398"/>
                  </a:lnTo>
                  <a:lnTo>
                    <a:pt x="61641" y="11519"/>
                  </a:lnTo>
                  <a:lnTo>
                    <a:pt x="95301" y="54932"/>
                  </a:lnTo>
                  <a:lnTo>
                    <a:pt x="126624" y="9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5795"/>
            <p:cNvSpPr/>
            <p:nvPr>
              <p:custDataLst>
                <p:tags r:id="rId76"/>
              </p:custDataLst>
            </p:nvPr>
          </p:nvSpPr>
          <p:spPr>
            <a:xfrm>
              <a:off x="4959350" y="51054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4516" y="23518"/>
                  </a:lnTo>
                  <a:lnTo>
                    <a:pt x="83426" y="1993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5796"/>
            <p:cNvSpPr/>
            <p:nvPr>
              <p:custDataLst>
                <p:tags r:id="rId77"/>
              </p:custDataLst>
            </p:nvPr>
          </p:nvSpPr>
          <p:spPr>
            <a:xfrm>
              <a:off x="5041900" y="50546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0" y="42635"/>
                  </a:lnTo>
                  <a:lnTo>
                    <a:pt x="3371" y="81330"/>
                  </a:lnTo>
                  <a:lnTo>
                    <a:pt x="6467" y="125897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5797"/>
            <p:cNvSpPr/>
            <p:nvPr>
              <p:custDataLst>
                <p:tags r:id="rId78"/>
              </p:custDataLst>
            </p:nvPr>
          </p:nvSpPr>
          <p:spPr>
            <a:xfrm>
              <a:off x="5309744" y="5023802"/>
              <a:ext cx="185688" cy="236418"/>
            </a:xfrm>
            <a:custGeom>
              <a:avLst/>
              <a:gdLst/>
              <a:ahLst/>
              <a:cxnLst/>
              <a:rect l="0" t="0" r="0" b="0"/>
              <a:pathLst>
                <a:path w="185688" h="236418">
                  <a:moveTo>
                    <a:pt x="11556" y="37148"/>
                  </a:moveTo>
                  <a:lnTo>
                    <a:pt x="11556" y="37148"/>
                  </a:lnTo>
                  <a:lnTo>
                    <a:pt x="8185" y="37148"/>
                  </a:lnTo>
                  <a:lnTo>
                    <a:pt x="4648" y="33385"/>
                  </a:lnTo>
                  <a:lnTo>
                    <a:pt x="0" y="26213"/>
                  </a:lnTo>
                  <a:lnTo>
                    <a:pt x="1030" y="24919"/>
                  </a:lnTo>
                  <a:lnTo>
                    <a:pt x="9926" y="19727"/>
                  </a:lnTo>
                  <a:lnTo>
                    <a:pt x="47691" y="9568"/>
                  </a:lnTo>
                  <a:lnTo>
                    <a:pt x="92150" y="1858"/>
                  </a:lnTo>
                  <a:lnTo>
                    <a:pt x="134243" y="0"/>
                  </a:lnTo>
                  <a:lnTo>
                    <a:pt x="176977" y="7919"/>
                  </a:lnTo>
                  <a:lnTo>
                    <a:pt x="183853" y="11927"/>
                  </a:lnTo>
                  <a:lnTo>
                    <a:pt x="185687" y="13984"/>
                  </a:lnTo>
                  <a:lnTo>
                    <a:pt x="185499" y="17472"/>
                  </a:lnTo>
                  <a:lnTo>
                    <a:pt x="181527" y="26992"/>
                  </a:lnTo>
                  <a:lnTo>
                    <a:pt x="140131" y="73466"/>
                  </a:lnTo>
                  <a:lnTo>
                    <a:pt x="103548" y="115711"/>
                  </a:lnTo>
                  <a:lnTo>
                    <a:pt x="62952" y="160494"/>
                  </a:lnTo>
                  <a:lnTo>
                    <a:pt x="40736" y="188509"/>
                  </a:lnTo>
                  <a:lnTo>
                    <a:pt x="27259" y="201941"/>
                  </a:lnTo>
                  <a:lnTo>
                    <a:pt x="14773" y="222668"/>
                  </a:lnTo>
                  <a:lnTo>
                    <a:pt x="12987" y="228493"/>
                  </a:lnTo>
                  <a:lnTo>
                    <a:pt x="13921" y="231033"/>
                  </a:lnTo>
                  <a:lnTo>
                    <a:pt x="18722" y="235738"/>
                  </a:lnTo>
                  <a:lnTo>
                    <a:pt x="29322" y="236417"/>
                  </a:lnTo>
                  <a:lnTo>
                    <a:pt x="76119" y="227303"/>
                  </a:lnTo>
                  <a:lnTo>
                    <a:pt x="115954" y="222484"/>
                  </a:lnTo>
                  <a:lnTo>
                    <a:pt x="170306" y="221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5798"/>
            <p:cNvSpPr/>
            <p:nvPr>
              <p:custDataLst>
                <p:tags r:id="rId79"/>
              </p:custDataLst>
            </p:nvPr>
          </p:nvSpPr>
          <p:spPr>
            <a:xfrm>
              <a:off x="5651500" y="5201533"/>
              <a:ext cx="56268" cy="132468"/>
            </a:xfrm>
            <a:custGeom>
              <a:avLst/>
              <a:gdLst/>
              <a:ahLst/>
              <a:cxnLst/>
              <a:rect l="0" t="0" r="0" b="0"/>
              <a:pathLst>
                <a:path w="56268" h="132468">
                  <a:moveTo>
                    <a:pt x="50800" y="5467"/>
                  </a:moveTo>
                  <a:lnTo>
                    <a:pt x="50800" y="5467"/>
                  </a:lnTo>
                  <a:lnTo>
                    <a:pt x="56267" y="0"/>
                  </a:lnTo>
                  <a:lnTo>
                    <a:pt x="53518" y="2749"/>
                  </a:lnTo>
                  <a:lnTo>
                    <a:pt x="52008" y="8022"/>
                  </a:lnTo>
                  <a:lnTo>
                    <a:pt x="47394" y="24569"/>
                  </a:lnTo>
                  <a:lnTo>
                    <a:pt x="28479" y="6826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5799"/>
            <p:cNvSpPr/>
            <p:nvPr>
              <p:custDataLst>
                <p:tags r:id="rId80"/>
              </p:custDataLst>
            </p:nvPr>
          </p:nvSpPr>
          <p:spPr>
            <a:xfrm>
              <a:off x="5525527" y="5200650"/>
              <a:ext cx="94224" cy="82551"/>
            </a:xfrm>
            <a:custGeom>
              <a:avLst/>
              <a:gdLst/>
              <a:ahLst/>
              <a:cxnLst/>
              <a:rect l="0" t="0" r="0" b="0"/>
              <a:pathLst>
                <a:path w="94224" h="82551">
                  <a:moveTo>
                    <a:pt x="94223" y="0"/>
                  </a:moveTo>
                  <a:lnTo>
                    <a:pt x="94223" y="0"/>
                  </a:lnTo>
                  <a:lnTo>
                    <a:pt x="81358" y="14748"/>
                  </a:lnTo>
                  <a:lnTo>
                    <a:pt x="65848" y="34136"/>
                  </a:lnTo>
                  <a:lnTo>
                    <a:pt x="27339" y="69840"/>
                  </a:lnTo>
                  <a:lnTo>
                    <a:pt x="16518" y="71491"/>
                  </a:lnTo>
                  <a:lnTo>
                    <a:pt x="6771" y="69874"/>
                  </a:lnTo>
                  <a:lnTo>
                    <a:pt x="4172" y="68454"/>
                  </a:lnTo>
                  <a:lnTo>
                    <a:pt x="2438" y="66803"/>
                  </a:lnTo>
                  <a:lnTo>
                    <a:pt x="514" y="61205"/>
                  </a:lnTo>
                  <a:lnTo>
                    <a:pt x="0" y="57736"/>
                  </a:lnTo>
                  <a:lnTo>
                    <a:pt x="1069" y="54719"/>
                  </a:lnTo>
                  <a:lnTo>
                    <a:pt x="6019" y="49484"/>
                  </a:lnTo>
                  <a:lnTo>
                    <a:pt x="11041" y="46687"/>
                  </a:lnTo>
                  <a:lnTo>
                    <a:pt x="17037" y="45444"/>
                  </a:lnTo>
                  <a:lnTo>
                    <a:pt x="26757" y="44891"/>
                  </a:lnTo>
                  <a:lnTo>
                    <a:pt x="36251" y="48409"/>
                  </a:lnTo>
                  <a:lnTo>
                    <a:pt x="75173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5800"/>
            <p:cNvSpPr/>
            <p:nvPr>
              <p:custDataLst>
                <p:tags r:id="rId81"/>
              </p:custDataLst>
            </p:nvPr>
          </p:nvSpPr>
          <p:spPr>
            <a:xfrm>
              <a:off x="5712936" y="5303394"/>
              <a:ext cx="103665" cy="84136"/>
            </a:xfrm>
            <a:custGeom>
              <a:avLst/>
              <a:gdLst/>
              <a:ahLst/>
              <a:cxnLst/>
              <a:rect l="0" t="0" r="0" b="0"/>
              <a:pathLst>
                <a:path w="103665" h="84136">
                  <a:moveTo>
                    <a:pt x="2064" y="11556"/>
                  </a:moveTo>
                  <a:lnTo>
                    <a:pt x="2064" y="11556"/>
                  </a:lnTo>
                  <a:lnTo>
                    <a:pt x="12896" y="1430"/>
                  </a:lnTo>
                  <a:lnTo>
                    <a:pt x="16991" y="0"/>
                  </a:lnTo>
                  <a:lnTo>
                    <a:pt x="23045" y="1246"/>
                  </a:lnTo>
                  <a:lnTo>
                    <a:pt x="26635" y="2566"/>
                  </a:lnTo>
                  <a:lnTo>
                    <a:pt x="32504" y="7796"/>
                  </a:lnTo>
                  <a:lnTo>
                    <a:pt x="35058" y="11166"/>
                  </a:lnTo>
                  <a:lnTo>
                    <a:pt x="37894" y="20555"/>
                  </a:lnTo>
                  <a:lnTo>
                    <a:pt x="38651" y="26022"/>
                  </a:lnTo>
                  <a:lnTo>
                    <a:pt x="35729" y="37741"/>
                  </a:lnTo>
                  <a:lnTo>
                    <a:pt x="26151" y="54357"/>
                  </a:lnTo>
                  <a:lnTo>
                    <a:pt x="14374" y="66336"/>
                  </a:lnTo>
                  <a:lnTo>
                    <a:pt x="1125" y="76704"/>
                  </a:lnTo>
                  <a:lnTo>
                    <a:pt x="27" y="78977"/>
                  </a:lnTo>
                  <a:lnTo>
                    <a:pt x="0" y="81197"/>
                  </a:lnTo>
                  <a:lnTo>
                    <a:pt x="689" y="83383"/>
                  </a:lnTo>
                  <a:lnTo>
                    <a:pt x="3263" y="84135"/>
                  </a:lnTo>
                  <a:lnTo>
                    <a:pt x="43910" y="77374"/>
                  </a:lnTo>
                  <a:lnTo>
                    <a:pt x="103664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5801"/>
            <p:cNvSpPr/>
            <p:nvPr>
              <p:custDataLst>
                <p:tags r:id="rId82"/>
              </p:custDataLst>
            </p:nvPr>
          </p:nvSpPr>
          <p:spPr>
            <a:xfrm>
              <a:off x="5981278" y="5089804"/>
              <a:ext cx="62225" cy="161127"/>
            </a:xfrm>
            <a:custGeom>
              <a:avLst/>
              <a:gdLst/>
              <a:ahLst/>
              <a:cxnLst/>
              <a:rect l="0" t="0" r="0" b="0"/>
              <a:pathLst>
                <a:path w="62225" h="161127">
                  <a:moveTo>
                    <a:pt x="57572" y="15596"/>
                  </a:moveTo>
                  <a:lnTo>
                    <a:pt x="57572" y="15596"/>
                  </a:lnTo>
                  <a:lnTo>
                    <a:pt x="57572" y="12225"/>
                  </a:lnTo>
                  <a:lnTo>
                    <a:pt x="53809" y="8688"/>
                  </a:lnTo>
                  <a:lnTo>
                    <a:pt x="43267" y="669"/>
                  </a:lnTo>
                  <a:lnTo>
                    <a:pt x="39568" y="0"/>
                  </a:lnTo>
                  <a:lnTo>
                    <a:pt x="29815" y="1139"/>
                  </a:lnTo>
                  <a:lnTo>
                    <a:pt x="20306" y="5878"/>
                  </a:lnTo>
                  <a:lnTo>
                    <a:pt x="11376" y="13393"/>
                  </a:lnTo>
                  <a:lnTo>
                    <a:pt x="2702" y="23790"/>
                  </a:lnTo>
                  <a:lnTo>
                    <a:pt x="532" y="29525"/>
                  </a:lnTo>
                  <a:lnTo>
                    <a:pt x="0" y="41542"/>
                  </a:lnTo>
                  <a:lnTo>
                    <a:pt x="3997" y="52057"/>
                  </a:lnTo>
                  <a:lnTo>
                    <a:pt x="43641" y="98661"/>
                  </a:lnTo>
                  <a:lnTo>
                    <a:pt x="58191" y="123648"/>
                  </a:lnTo>
                  <a:lnTo>
                    <a:pt x="62224" y="139255"/>
                  </a:lnTo>
                  <a:lnTo>
                    <a:pt x="59405" y="150284"/>
                  </a:lnTo>
                  <a:lnTo>
                    <a:pt x="56677" y="156187"/>
                  </a:lnTo>
                  <a:lnTo>
                    <a:pt x="52742" y="159418"/>
                  </a:lnTo>
                  <a:lnTo>
                    <a:pt x="48002" y="160866"/>
                  </a:lnTo>
                  <a:lnTo>
                    <a:pt x="42725" y="161126"/>
                  </a:lnTo>
                  <a:lnTo>
                    <a:pt x="39207" y="159888"/>
                  </a:lnTo>
                  <a:lnTo>
                    <a:pt x="32172" y="14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5802"/>
            <p:cNvSpPr/>
            <p:nvPr>
              <p:custDataLst>
                <p:tags r:id="rId83"/>
              </p:custDataLst>
            </p:nvPr>
          </p:nvSpPr>
          <p:spPr>
            <a:xfrm>
              <a:off x="6114310" y="5127217"/>
              <a:ext cx="70591" cy="94094"/>
            </a:xfrm>
            <a:custGeom>
              <a:avLst/>
              <a:gdLst/>
              <a:ahLst/>
              <a:cxnLst/>
              <a:rect l="0" t="0" r="0" b="0"/>
              <a:pathLst>
                <a:path w="70591" h="94094">
                  <a:moveTo>
                    <a:pt x="7090" y="41683"/>
                  </a:moveTo>
                  <a:lnTo>
                    <a:pt x="7090" y="41683"/>
                  </a:lnTo>
                  <a:lnTo>
                    <a:pt x="10461" y="45054"/>
                  </a:lnTo>
                  <a:lnTo>
                    <a:pt x="12159" y="45341"/>
                  </a:lnTo>
                  <a:lnTo>
                    <a:pt x="13997" y="44828"/>
                  </a:lnTo>
                  <a:lnTo>
                    <a:pt x="22017" y="38933"/>
                  </a:lnTo>
                  <a:lnTo>
                    <a:pt x="40083" y="21344"/>
                  </a:lnTo>
                  <a:lnTo>
                    <a:pt x="42920" y="12887"/>
                  </a:lnTo>
                  <a:lnTo>
                    <a:pt x="43677" y="7669"/>
                  </a:lnTo>
                  <a:lnTo>
                    <a:pt x="42770" y="4190"/>
                  </a:lnTo>
                  <a:lnTo>
                    <a:pt x="40754" y="1871"/>
                  </a:lnTo>
                  <a:lnTo>
                    <a:pt x="37999" y="325"/>
                  </a:lnTo>
                  <a:lnTo>
                    <a:pt x="34752" y="0"/>
                  </a:lnTo>
                  <a:lnTo>
                    <a:pt x="27379" y="1520"/>
                  </a:lnTo>
                  <a:lnTo>
                    <a:pt x="19401" y="8310"/>
                  </a:lnTo>
                  <a:lnTo>
                    <a:pt x="2779" y="33288"/>
                  </a:lnTo>
                  <a:lnTo>
                    <a:pt x="0" y="47124"/>
                  </a:lnTo>
                  <a:lnTo>
                    <a:pt x="246" y="53777"/>
                  </a:lnTo>
                  <a:lnTo>
                    <a:pt x="6165" y="66814"/>
                  </a:lnTo>
                  <a:lnTo>
                    <a:pt x="19516" y="82291"/>
                  </a:lnTo>
                  <a:lnTo>
                    <a:pt x="34290" y="91345"/>
                  </a:lnTo>
                  <a:lnTo>
                    <a:pt x="40040" y="93840"/>
                  </a:lnTo>
                  <a:lnTo>
                    <a:pt x="45990" y="94093"/>
                  </a:lnTo>
                  <a:lnTo>
                    <a:pt x="70590" y="8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5803"/>
            <p:cNvSpPr/>
            <p:nvPr>
              <p:custDataLst>
                <p:tags r:id="rId84"/>
              </p:custDataLst>
            </p:nvPr>
          </p:nvSpPr>
          <p:spPr>
            <a:xfrm>
              <a:off x="6070687" y="4926932"/>
              <a:ext cx="114214" cy="83219"/>
            </a:xfrm>
            <a:custGeom>
              <a:avLst/>
              <a:gdLst/>
              <a:ahLst/>
              <a:cxnLst/>
              <a:rect l="0" t="0" r="0" b="0"/>
              <a:pathLst>
                <a:path w="114214" h="83219">
                  <a:moveTo>
                    <a:pt x="25313" y="57818"/>
                  </a:moveTo>
                  <a:lnTo>
                    <a:pt x="25313" y="57818"/>
                  </a:lnTo>
                  <a:lnTo>
                    <a:pt x="21942" y="57818"/>
                  </a:lnTo>
                  <a:lnTo>
                    <a:pt x="18406" y="55936"/>
                  </a:lnTo>
                  <a:lnTo>
                    <a:pt x="14481" y="53454"/>
                  </a:lnTo>
                  <a:lnTo>
                    <a:pt x="10386" y="52351"/>
                  </a:lnTo>
                  <a:lnTo>
                    <a:pt x="9012" y="52762"/>
                  </a:lnTo>
                  <a:lnTo>
                    <a:pt x="8096" y="53742"/>
                  </a:lnTo>
                  <a:lnTo>
                    <a:pt x="2140" y="67420"/>
                  </a:lnTo>
                  <a:lnTo>
                    <a:pt x="0" y="82519"/>
                  </a:lnTo>
                  <a:lnTo>
                    <a:pt x="5000" y="71530"/>
                  </a:lnTo>
                  <a:lnTo>
                    <a:pt x="21285" y="24577"/>
                  </a:lnTo>
                  <a:lnTo>
                    <a:pt x="29686" y="7674"/>
                  </a:lnTo>
                  <a:lnTo>
                    <a:pt x="36900" y="725"/>
                  </a:lnTo>
                  <a:lnTo>
                    <a:pt x="40799" y="0"/>
                  </a:lnTo>
                  <a:lnTo>
                    <a:pt x="44809" y="928"/>
                  </a:lnTo>
                  <a:lnTo>
                    <a:pt x="52323" y="5723"/>
                  </a:lnTo>
                  <a:lnTo>
                    <a:pt x="61225" y="17766"/>
                  </a:lnTo>
                  <a:lnTo>
                    <a:pt x="114213" y="8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5804"/>
            <p:cNvSpPr/>
            <p:nvPr>
              <p:custDataLst>
                <p:tags r:id="rId85"/>
              </p:custDataLst>
            </p:nvPr>
          </p:nvSpPr>
          <p:spPr>
            <a:xfrm>
              <a:off x="6273800" y="4942065"/>
              <a:ext cx="94951" cy="379236"/>
            </a:xfrm>
            <a:custGeom>
              <a:avLst/>
              <a:gdLst/>
              <a:ahLst/>
              <a:cxnLst/>
              <a:rect l="0" t="0" r="0" b="0"/>
              <a:pathLst>
                <a:path w="94951" h="379236">
                  <a:moveTo>
                    <a:pt x="57150" y="10935"/>
                  </a:moveTo>
                  <a:lnTo>
                    <a:pt x="57150" y="10935"/>
                  </a:lnTo>
                  <a:lnTo>
                    <a:pt x="62617" y="0"/>
                  </a:lnTo>
                  <a:lnTo>
                    <a:pt x="63617" y="823"/>
                  </a:lnTo>
                  <a:lnTo>
                    <a:pt x="75631" y="22809"/>
                  </a:lnTo>
                  <a:lnTo>
                    <a:pt x="86666" y="70353"/>
                  </a:lnTo>
                  <a:lnTo>
                    <a:pt x="90120" y="103565"/>
                  </a:lnTo>
                  <a:lnTo>
                    <a:pt x="92970" y="136065"/>
                  </a:lnTo>
                  <a:lnTo>
                    <a:pt x="94236" y="171676"/>
                  </a:lnTo>
                  <a:lnTo>
                    <a:pt x="94950" y="213941"/>
                  </a:lnTo>
                  <a:lnTo>
                    <a:pt x="89472" y="245093"/>
                  </a:lnTo>
                  <a:lnTo>
                    <a:pt x="76369" y="287043"/>
                  </a:lnTo>
                  <a:lnTo>
                    <a:pt x="52558" y="330293"/>
                  </a:lnTo>
                  <a:lnTo>
                    <a:pt x="25746" y="362983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0" name="SMARTInkShape-5805"/>
          <p:cNvSpPr/>
          <p:nvPr>
            <p:custDataLst>
              <p:tags r:id="rId17"/>
            </p:custDataLst>
          </p:nvPr>
        </p:nvSpPr>
        <p:spPr>
          <a:xfrm>
            <a:off x="3303847" y="5022850"/>
            <a:ext cx="137854" cy="152401"/>
          </a:xfrm>
          <a:custGeom>
            <a:avLst/>
            <a:gdLst/>
            <a:ahLst/>
            <a:cxnLst/>
            <a:rect l="0" t="0" r="0" b="0"/>
            <a:pathLst>
              <a:path w="137854" h="152401">
                <a:moveTo>
                  <a:pt x="93403" y="0"/>
                </a:moveTo>
                <a:lnTo>
                  <a:pt x="93403" y="0"/>
                </a:lnTo>
                <a:lnTo>
                  <a:pt x="99491" y="0"/>
                </a:lnTo>
                <a:lnTo>
                  <a:pt x="96304" y="3371"/>
                </a:lnTo>
                <a:lnTo>
                  <a:pt x="63772" y="25040"/>
                </a:lnTo>
                <a:lnTo>
                  <a:pt x="20988" y="66134"/>
                </a:lnTo>
                <a:lnTo>
                  <a:pt x="11124" y="77370"/>
                </a:lnTo>
                <a:lnTo>
                  <a:pt x="2310" y="94891"/>
                </a:lnTo>
                <a:lnTo>
                  <a:pt x="0" y="104734"/>
                </a:lnTo>
                <a:lnTo>
                  <a:pt x="795" y="109334"/>
                </a:lnTo>
                <a:lnTo>
                  <a:pt x="5442" y="118208"/>
                </a:lnTo>
                <a:lnTo>
                  <a:pt x="22734" y="131137"/>
                </a:lnTo>
                <a:lnTo>
                  <a:pt x="64000" y="138714"/>
                </a:lnTo>
                <a:lnTo>
                  <a:pt x="137853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1" name="SMARTInkShape-Group1243"/>
          <p:cNvGrpSpPr/>
          <p:nvPr/>
        </p:nvGrpSpPr>
        <p:grpSpPr>
          <a:xfrm>
            <a:off x="2477231" y="4907357"/>
            <a:ext cx="773970" cy="470604"/>
            <a:chOff x="2477231" y="4907357"/>
            <a:chExt cx="773970" cy="470604"/>
          </a:xfrm>
        </p:grpSpPr>
        <p:sp>
          <p:nvSpPr>
            <p:cNvPr id="1711" name="SMARTInkShape-5806"/>
            <p:cNvSpPr/>
            <p:nvPr>
              <p:custDataLst>
                <p:tags r:id="rId64"/>
              </p:custDataLst>
            </p:nvPr>
          </p:nvSpPr>
          <p:spPr>
            <a:xfrm>
              <a:off x="2477231" y="5040009"/>
              <a:ext cx="126270" cy="160356"/>
            </a:xfrm>
            <a:custGeom>
              <a:avLst/>
              <a:gdLst/>
              <a:ahLst/>
              <a:cxnLst/>
              <a:rect l="0" t="0" r="0" b="0"/>
              <a:pathLst>
                <a:path w="126270" h="160356">
                  <a:moveTo>
                    <a:pt x="43719" y="46341"/>
                  </a:moveTo>
                  <a:lnTo>
                    <a:pt x="43719" y="46341"/>
                  </a:lnTo>
                  <a:lnTo>
                    <a:pt x="43013" y="7148"/>
                  </a:lnTo>
                  <a:lnTo>
                    <a:pt x="40348" y="1171"/>
                  </a:lnTo>
                  <a:lnTo>
                    <a:pt x="37944" y="0"/>
                  </a:lnTo>
                  <a:lnTo>
                    <a:pt x="31510" y="580"/>
                  </a:lnTo>
                  <a:lnTo>
                    <a:pt x="23946" y="6953"/>
                  </a:lnTo>
                  <a:lnTo>
                    <a:pt x="15881" y="18252"/>
                  </a:lnTo>
                  <a:lnTo>
                    <a:pt x="4818" y="44447"/>
                  </a:lnTo>
                  <a:lnTo>
                    <a:pt x="0" y="91961"/>
                  </a:lnTo>
                  <a:lnTo>
                    <a:pt x="6227" y="124769"/>
                  </a:lnTo>
                  <a:lnTo>
                    <a:pt x="15062" y="141405"/>
                  </a:lnTo>
                  <a:lnTo>
                    <a:pt x="26043" y="152797"/>
                  </a:lnTo>
                  <a:lnTo>
                    <a:pt x="37980" y="160212"/>
                  </a:lnTo>
                  <a:lnTo>
                    <a:pt x="44832" y="160355"/>
                  </a:lnTo>
                  <a:lnTo>
                    <a:pt x="59971" y="154869"/>
                  </a:lnTo>
                  <a:lnTo>
                    <a:pt x="72344" y="143496"/>
                  </a:lnTo>
                  <a:lnTo>
                    <a:pt x="81841" y="127621"/>
                  </a:lnTo>
                  <a:lnTo>
                    <a:pt x="91806" y="86699"/>
                  </a:lnTo>
                  <a:lnTo>
                    <a:pt x="90612" y="47649"/>
                  </a:lnTo>
                  <a:lnTo>
                    <a:pt x="86975" y="39452"/>
                  </a:lnTo>
                  <a:lnTo>
                    <a:pt x="75409" y="26581"/>
                  </a:lnTo>
                  <a:lnTo>
                    <a:pt x="69784" y="23290"/>
                  </a:lnTo>
                  <a:lnTo>
                    <a:pt x="59772" y="21515"/>
                  </a:lnTo>
                  <a:lnTo>
                    <a:pt x="55832" y="22734"/>
                  </a:lnTo>
                  <a:lnTo>
                    <a:pt x="49573" y="27853"/>
                  </a:lnTo>
                  <a:lnTo>
                    <a:pt x="38712" y="45410"/>
                  </a:lnTo>
                  <a:lnTo>
                    <a:pt x="36319" y="58627"/>
                  </a:lnTo>
                  <a:lnTo>
                    <a:pt x="36669" y="65115"/>
                  </a:lnTo>
                  <a:lnTo>
                    <a:pt x="42702" y="77969"/>
                  </a:lnTo>
                  <a:lnTo>
                    <a:pt x="52440" y="89326"/>
                  </a:lnTo>
                  <a:lnTo>
                    <a:pt x="63823" y="96724"/>
                  </a:lnTo>
                  <a:lnTo>
                    <a:pt x="85502" y="101486"/>
                  </a:lnTo>
                  <a:lnTo>
                    <a:pt x="126269" y="9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5807"/>
            <p:cNvSpPr/>
            <p:nvPr>
              <p:custDataLst>
                <p:tags r:id="rId65"/>
              </p:custDataLst>
            </p:nvPr>
          </p:nvSpPr>
          <p:spPr>
            <a:xfrm>
              <a:off x="2522224" y="4944968"/>
              <a:ext cx="68577" cy="65183"/>
            </a:xfrm>
            <a:custGeom>
              <a:avLst/>
              <a:gdLst/>
              <a:ahLst/>
              <a:cxnLst/>
              <a:rect l="0" t="0" r="0" b="0"/>
              <a:pathLst>
                <a:path w="68577" h="65183">
                  <a:moveTo>
                    <a:pt x="36826" y="14382"/>
                  </a:moveTo>
                  <a:lnTo>
                    <a:pt x="36826" y="14382"/>
                  </a:lnTo>
                  <a:lnTo>
                    <a:pt x="36826" y="11011"/>
                  </a:lnTo>
                  <a:lnTo>
                    <a:pt x="34944" y="7474"/>
                  </a:lnTo>
                  <a:lnTo>
                    <a:pt x="33455" y="5544"/>
                  </a:lnTo>
                  <a:lnTo>
                    <a:pt x="31051" y="4962"/>
                  </a:lnTo>
                  <a:lnTo>
                    <a:pt x="24617" y="6197"/>
                  </a:lnTo>
                  <a:lnTo>
                    <a:pt x="18935" y="10979"/>
                  </a:lnTo>
                  <a:lnTo>
                    <a:pt x="1593" y="36944"/>
                  </a:lnTo>
                  <a:lnTo>
                    <a:pt x="0" y="41578"/>
                  </a:lnTo>
                  <a:lnTo>
                    <a:pt x="281" y="41685"/>
                  </a:lnTo>
                  <a:lnTo>
                    <a:pt x="26586" y="8381"/>
                  </a:lnTo>
                  <a:lnTo>
                    <a:pt x="34862" y="1603"/>
                  </a:lnTo>
                  <a:lnTo>
                    <a:pt x="38339" y="217"/>
                  </a:lnTo>
                  <a:lnTo>
                    <a:pt x="41362" y="0"/>
                  </a:lnTo>
                  <a:lnTo>
                    <a:pt x="44083" y="560"/>
                  </a:lnTo>
                  <a:lnTo>
                    <a:pt x="45898" y="1640"/>
                  </a:lnTo>
                  <a:lnTo>
                    <a:pt x="47107" y="3065"/>
                  </a:lnTo>
                  <a:lnTo>
                    <a:pt x="52419" y="20535"/>
                  </a:lnTo>
                  <a:lnTo>
                    <a:pt x="56604" y="45388"/>
                  </a:lnTo>
                  <a:lnTo>
                    <a:pt x="68576" y="6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5808"/>
            <p:cNvSpPr/>
            <p:nvPr>
              <p:custDataLst>
                <p:tags r:id="rId66"/>
              </p:custDataLst>
            </p:nvPr>
          </p:nvSpPr>
          <p:spPr>
            <a:xfrm>
              <a:off x="2686050" y="51498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8838" y="12700"/>
                  </a:lnTo>
                  <a:lnTo>
                    <a:pt x="51716" y="21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5809"/>
            <p:cNvSpPr/>
            <p:nvPr>
              <p:custDataLst>
                <p:tags r:id="rId67"/>
              </p:custDataLst>
            </p:nvPr>
          </p:nvSpPr>
          <p:spPr>
            <a:xfrm>
              <a:off x="2860629" y="5056727"/>
              <a:ext cx="112092" cy="152632"/>
            </a:xfrm>
            <a:custGeom>
              <a:avLst/>
              <a:gdLst/>
              <a:ahLst/>
              <a:cxnLst/>
              <a:rect l="0" t="0" r="0" b="0"/>
              <a:pathLst>
                <a:path w="112092" h="152632">
                  <a:moveTo>
                    <a:pt x="9571" y="29623"/>
                  </a:moveTo>
                  <a:lnTo>
                    <a:pt x="9571" y="29623"/>
                  </a:lnTo>
                  <a:lnTo>
                    <a:pt x="9571" y="26252"/>
                  </a:lnTo>
                  <a:lnTo>
                    <a:pt x="7690" y="22715"/>
                  </a:lnTo>
                  <a:lnTo>
                    <a:pt x="6200" y="20784"/>
                  </a:lnTo>
                  <a:lnTo>
                    <a:pt x="6618" y="18791"/>
                  </a:lnTo>
                  <a:lnTo>
                    <a:pt x="10846" y="14696"/>
                  </a:lnTo>
                  <a:lnTo>
                    <a:pt x="27901" y="5052"/>
                  </a:lnTo>
                  <a:lnTo>
                    <a:pt x="50829" y="0"/>
                  </a:lnTo>
                  <a:lnTo>
                    <a:pt x="97308" y="3527"/>
                  </a:lnTo>
                  <a:lnTo>
                    <a:pt x="102634" y="5170"/>
                  </a:lnTo>
                  <a:lnTo>
                    <a:pt x="110434" y="10758"/>
                  </a:lnTo>
                  <a:lnTo>
                    <a:pt x="112091" y="14930"/>
                  </a:lnTo>
                  <a:lnTo>
                    <a:pt x="112050" y="25209"/>
                  </a:lnTo>
                  <a:lnTo>
                    <a:pt x="101319" y="46268"/>
                  </a:lnTo>
                  <a:lnTo>
                    <a:pt x="57575" y="86562"/>
                  </a:lnTo>
                  <a:lnTo>
                    <a:pt x="15275" y="125650"/>
                  </a:lnTo>
                  <a:lnTo>
                    <a:pt x="2324" y="140391"/>
                  </a:lnTo>
                  <a:lnTo>
                    <a:pt x="506" y="143685"/>
                  </a:lnTo>
                  <a:lnTo>
                    <a:pt x="0" y="146586"/>
                  </a:lnTo>
                  <a:lnTo>
                    <a:pt x="368" y="149227"/>
                  </a:lnTo>
                  <a:lnTo>
                    <a:pt x="1319" y="151692"/>
                  </a:lnTo>
                  <a:lnTo>
                    <a:pt x="4775" y="152631"/>
                  </a:lnTo>
                  <a:lnTo>
                    <a:pt x="46434" y="145503"/>
                  </a:lnTo>
                  <a:lnTo>
                    <a:pt x="111171" y="13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5810"/>
            <p:cNvSpPr/>
            <p:nvPr>
              <p:custDataLst>
                <p:tags r:id="rId68"/>
              </p:custDataLst>
            </p:nvPr>
          </p:nvSpPr>
          <p:spPr>
            <a:xfrm>
              <a:off x="2944064" y="5226050"/>
              <a:ext cx="91237" cy="76201"/>
            </a:xfrm>
            <a:custGeom>
              <a:avLst/>
              <a:gdLst/>
              <a:ahLst/>
              <a:cxnLst/>
              <a:rect l="0" t="0" r="0" b="0"/>
              <a:pathLst>
                <a:path w="91237" h="76201">
                  <a:moveTo>
                    <a:pt x="91236" y="0"/>
                  </a:moveTo>
                  <a:lnTo>
                    <a:pt x="91236" y="0"/>
                  </a:lnTo>
                  <a:lnTo>
                    <a:pt x="91236" y="3371"/>
                  </a:lnTo>
                  <a:lnTo>
                    <a:pt x="90530" y="4364"/>
                  </a:lnTo>
                  <a:lnTo>
                    <a:pt x="89354" y="5026"/>
                  </a:lnTo>
                  <a:lnTo>
                    <a:pt x="87865" y="5467"/>
                  </a:lnTo>
                  <a:lnTo>
                    <a:pt x="86872" y="6467"/>
                  </a:lnTo>
                  <a:lnTo>
                    <a:pt x="83397" y="13141"/>
                  </a:lnTo>
                  <a:lnTo>
                    <a:pt x="57773" y="41847"/>
                  </a:lnTo>
                  <a:lnTo>
                    <a:pt x="33747" y="57760"/>
                  </a:lnTo>
                  <a:lnTo>
                    <a:pt x="9033" y="62744"/>
                  </a:lnTo>
                  <a:lnTo>
                    <a:pt x="6095" y="61585"/>
                  </a:lnTo>
                  <a:lnTo>
                    <a:pt x="949" y="56535"/>
                  </a:lnTo>
                  <a:lnTo>
                    <a:pt x="0" y="53917"/>
                  </a:lnTo>
                  <a:lnTo>
                    <a:pt x="74" y="51467"/>
                  </a:lnTo>
                  <a:lnTo>
                    <a:pt x="828" y="49128"/>
                  </a:lnTo>
                  <a:lnTo>
                    <a:pt x="2036" y="47569"/>
                  </a:lnTo>
                  <a:lnTo>
                    <a:pt x="5260" y="45836"/>
                  </a:lnTo>
                  <a:lnTo>
                    <a:pt x="17784" y="44861"/>
                  </a:lnTo>
                  <a:lnTo>
                    <a:pt x="31529" y="47942"/>
                  </a:lnTo>
                  <a:lnTo>
                    <a:pt x="8488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5811"/>
            <p:cNvSpPr/>
            <p:nvPr>
              <p:custDataLst>
                <p:tags r:id="rId69"/>
              </p:custDataLst>
            </p:nvPr>
          </p:nvSpPr>
          <p:spPr>
            <a:xfrm>
              <a:off x="3041650" y="5239012"/>
              <a:ext cx="31673" cy="107689"/>
            </a:xfrm>
            <a:custGeom>
              <a:avLst/>
              <a:gdLst/>
              <a:ahLst/>
              <a:cxnLst/>
              <a:rect l="0" t="0" r="0" b="0"/>
              <a:pathLst>
                <a:path w="31673" h="107689">
                  <a:moveTo>
                    <a:pt x="25400" y="6088"/>
                  </a:moveTo>
                  <a:lnTo>
                    <a:pt x="25400" y="6088"/>
                  </a:lnTo>
                  <a:lnTo>
                    <a:pt x="31489" y="0"/>
                  </a:lnTo>
                  <a:lnTo>
                    <a:pt x="31672" y="3187"/>
                  </a:lnTo>
                  <a:lnTo>
                    <a:pt x="20209" y="49242"/>
                  </a:lnTo>
                  <a:lnTo>
                    <a:pt x="0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5812"/>
            <p:cNvSpPr/>
            <p:nvPr>
              <p:custDataLst>
                <p:tags r:id="rId70"/>
              </p:custDataLst>
            </p:nvPr>
          </p:nvSpPr>
          <p:spPr>
            <a:xfrm>
              <a:off x="3089655" y="5286179"/>
              <a:ext cx="53596" cy="91782"/>
            </a:xfrm>
            <a:custGeom>
              <a:avLst/>
              <a:gdLst/>
              <a:ahLst/>
              <a:cxnLst/>
              <a:rect l="0" t="0" r="0" b="0"/>
              <a:pathLst>
                <a:path w="53596" h="91782">
                  <a:moveTo>
                    <a:pt x="2795" y="3371"/>
                  </a:moveTo>
                  <a:lnTo>
                    <a:pt x="2795" y="3371"/>
                  </a:lnTo>
                  <a:lnTo>
                    <a:pt x="6166" y="0"/>
                  </a:lnTo>
                  <a:lnTo>
                    <a:pt x="8570" y="418"/>
                  </a:lnTo>
                  <a:lnTo>
                    <a:pt x="23189" y="11588"/>
                  </a:lnTo>
                  <a:lnTo>
                    <a:pt x="25970" y="15961"/>
                  </a:lnTo>
                  <a:lnTo>
                    <a:pt x="27206" y="21666"/>
                  </a:lnTo>
                  <a:lnTo>
                    <a:pt x="27755" y="31257"/>
                  </a:lnTo>
                  <a:lnTo>
                    <a:pt x="24237" y="42576"/>
                  </a:lnTo>
                  <a:lnTo>
                    <a:pt x="0" y="88552"/>
                  </a:lnTo>
                  <a:lnTo>
                    <a:pt x="226" y="89792"/>
                  </a:lnTo>
                  <a:lnTo>
                    <a:pt x="1083" y="90618"/>
                  </a:lnTo>
                  <a:lnTo>
                    <a:pt x="9030" y="91781"/>
                  </a:lnTo>
                  <a:lnTo>
                    <a:pt x="14503" y="90171"/>
                  </a:lnTo>
                  <a:lnTo>
                    <a:pt x="53595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5813"/>
            <p:cNvSpPr/>
            <p:nvPr>
              <p:custDataLst>
                <p:tags r:id="rId71"/>
              </p:custDataLst>
            </p:nvPr>
          </p:nvSpPr>
          <p:spPr>
            <a:xfrm>
              <a:off x="3106663" y="5067300"/>
              <a:ext cx="47931" cy="101601"/>
            </a:xfrm>
            <a:custGeom>
              <a:avLst/>
              <a:gdLst/>
              <a:ahLst/>
              <a:cxnLst/>
              <a:rect l="0" t="0" r="0" b="0"/>
              <a:pathLst>
                <a:path w="47931" h="101601">
                  <a:moveTo>
                    <a:pt x="36587" y="0"/>
                  </a:moveTo>
                  <a:lnTo>
                    <a:pt x="36587" y="0"/>
                  </a:lnTo>
                  <a:lnTo>
                    <a:pt x="21660" y="0"/>
                  </a:lnTo>
                  <a:lnTo>
                    <a:pt x="12017" y="3371"/>
                  </a:lnTo>
                  <a:lnTo>
                    <a:pt x="6146" y="8788"/>
                  </a:lnTo>
                  <a:lnTo>
                    <a:pt x="1891" y="15195"/>
                  </a:lnTo>
                  <a:lnTo>
                    <a:pt x="0" y="20394"/>
                  </a:lnTo>
                  <a:lnTo>
                    <a:pt x="907" y="23474"/>
                  </a:lnTo>
                  <a:lnTo>
                    <a:pt x="5677" y="30659"/>
                  </a:lnTo>
                  <a:lnTo>
                    <a:pt x="37526" y="63767"/>
                  </a:lnTo>
                  <a:lnTo>
                    <a:pt x="46232" y="82446"/>
                  </a:lnTo>
                  <a:lnTo>
                    <a:pt x="47930" y="89089"/>
                  </a:lnTo>
                  <a:lnTo>
                    <a:pt x="46971" y="91847"/>
                  </a:lnTo>
                  <a:lnTo>
                    <a:pt x="42142" y="96795"/>
                  </a:lnTo>
                  <a:lnTo>
                    <a:pt x="3023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5814"/>
            <p:cNvSpPr/>
            <p:nvPr>
              <p:custDataLst>
                <p:tags r:id="rId72"/>
              </p:custDataLst>
            </p:nvPr>
          </p:nvSpPr>
          <p:spPr>
            <a:xfrm>
              <a:off x="3193135" y="5069773"/>
              <a:ext cx="45366" cy="80078"/>
            </a:xfrm>
            <a:custGeom>
              <a:avLst/>
              <a:gdLst/>
              <a:ahLst/>
              <a:cxnLst/>
              <a:rect l="0" t="0" r="0" b="0"/>
              <a:pathLst>
                <a:path w="45366" h="80078">
                  <a:moveTo>
                    <a:pt x="13615" y="48327"/>
                  </a:moveTo>
                  <a:lnTo>
                    <a:pt x="13615" y="48327"/>
                  </a:lnTo>
                  <a:lnTo>
                    <a:pt x="19390" y="43258"/>
                  </a:lnTo>
                  <a:lnTo>
                    <a:pt x="28810" y="36790"/>
                  </a:lnTo>
                  <a:lnTo>
                    <a:pt x="40902" y="18290"/>
                  </a:lnTo>
                  <a:lnTo>
                    <a:pt x="41685" y="14191"/>
                  </a:lnTo>
                  <a:lnTo>
                    <a:pt x="40672" y="5875"/>
                  </a:lnTo>
                  <a:lnTo>
                    <a:pt x="38709" y="3092"/>
                  </a:lnTo>
                  <a:lnTo>
                    <a:pt x="35988" y="1236"/>
                  </a:lnTo>
                  <a:lnTo>
                    <a:pt x="32764" y="0"/>
                  </a:lnTo>
                  <a:lnTo>
                    <a:pt x="29203" y="587"/>
                  </a:lnTo>
                  <a:lnTo>
                    <a:pt x="21484" y="5001"/>
                  </a:lnTo>
                  <a:lnTo>
                    <a:pt x="9205" y="18791"/>
                  </a:lnTo>
                  <a:lnTo>
                    <a:pt x="0" y="36283"/>
                  </a:lnTo>
                  <a:lnTo>
                    <a:pt x="743" y="50500"/>
                  </a:lnTo>
                  <a:lnTo>
                    <a:pt x="5777" y="64109"/>
                  </a:lnTo>
                  <a:lnTo>
                    <a:pt x="12718" y="72510"/>
                  </a:lnTo>
                  <a:lnTo>
                    <a:pt x="45365" y="8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5815"/>
            <p:cNvSpPr/>
            <p:nvPr>
              <p:custDataLst>
                <p:tags r:id="rId73"/>
              </p:custDataLst>
            </p:nvPr>
          </p:nvSpPr>
          <p:spPr>
            <a:xfrm>
              <a:off x="3144602" y="4907357"/>
              <a:ext cx="106599" cy="73472"/>
            </a:xfrm>
            <a:custGeom>
              <a:avLst/>
              <a:gdLst/>
              <a:ahLst/>
              <a:cxnLst/>
              <a:rect l="0" t="0" r="0" b="0"/>
              <a:pathLst>
                <a:path w="106599" h="73472">
                  <a:moveTo>
                    <a:pt x="43098" y="26593"/>
                  </a:moveTo>
                  <a:lnTo>
                    <a:pt x="43098" y="26593"/>
                  </a:lnTo>
                  <a:lnTo>
                    <a:pt x="3211" y="72568"/>
                  </a:lnTo>
                  <a:lnTo>
                    <a:pt x="1690" y="73471"/>
                  </a:lnTo>
                  <a:lnTo>
                    <a:pt x="676" y="73367"/>
                  </a:lnTo>
                  <a:lnTo>
                    <a:pt x="0" y="72593"/>
                  </a:lnTo>
                  <a:lnTo>
                    <a:pt x="255" y="71370"/>
                  </a:lnTo>
                  <a:lnTo>
                    <a:pt x="26509" y="30297"/>
                  </a:lnTo>
                  <a:lnTo>
                    <a:pt x="39672" y="10365"/>
                  </a:lnTo>
                  <a:lnTo>
                    <a:pt x="50748" y="2212"/>
                  </a:lnTo>
                  <a:lnTo>
                    <a:pt x="55253" y="460"/>
                  </a:lnTo>
                  <a:lnTo>
                    <a:pt x="58963" y="0"/>
                  </a:lnTo>
                  <a:lnTo>
                    <a:pt x="62141" y="397"/>
                  </a:lnTo>
                  <a:lnTo>
                    <a:pt x="76728" y="14441"/>
                  </a:lnTo>
                  <a:lnTo>
                    <a:pt x="106598" y="7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9" name="SMARTInkShape-Group1244"/>
          <p:cNvGrpSpPr/>
          <p:nvPr/>
        </p:nvGrpSpPr>
        <p:grpSpPr>
          <a:xfrm>
            <a:off x="6626330" y="5096743"/>
            <a:ext cx="1053231" cy="262658"/>
            <a:chOff x="6626330" y="5096743"/>
            <a:chExt cx="1053231" cy="262658"/>
          </a:xfrm>
        </p:grpSpPr>
        <p:sp>
          <p:nvSpPr>
            <p:cNvPr id="1722" name="SMARTInkShape-5816"/>
            <p:cNvSpPr/>
            <p:nvPr>
              <p:custDataLst>
                <p:tags r:id="rId57"/>
              </p:custDataLst>
            </p:nvPr>
          </p:nvSpPr>
          <p:spPr>
            <a:xfrm>
              <a:off x="6626330" y="5105477"/>
              <a:ext cx="190687" cy="126924"/>
            </a:xfrm>
            <a:custGeom>
              <a:avLst/>
              <a:gdLst/>
              <a:ahLst/>
              <a:cxnLst/>
              <a:rect l="0" t="0" r="0" b="0"/>
              <a:pathLst>
                <a:path w="190687" h="126924">
                  <a:moveTo>
                    <a:pt x="9420" y="6273"/>
                  </a:moveTo>
                  <a:lnTo>
                    <a:pt x="9420" y="6273"/>
                  </a:lnTo>
                  <a:lnTo>
                    <a:pt x="6049" y="2902"/>
                  </a:lnTo>
                  <a:lnTo>
                    <a:pt x="2512" y="1247"/>
                  </a:lnTo>
                  <a:lnTo>
                    <a:pt x="581" y="806"/>
                  </a:lnTo>
                  <a:lnTo>
                    <a:pt x="0" y="511"/>
                  </a:lnTo>
                  <a:lnTo>
                    <a:pt x="317" y="315"/>
                  </a:lnTo>
                  <a:lnTo>
                    <a:pt x="19381" y="0"/>
                  </a:lnTo>
                  <a:lnTo>
                    <a:pt x="57823" y="9372"/>
                  </a:lnTo>
                  <a:lnTo>
                    <a:pt x="99806" y="18749"/>
                  </a:lnTo>
                  <a:lnTo>
                    <a:pt x="142260" y="30233"/>
                  </a:lnTo>
                  <a:lnTo>
                    <a:pt x="187080" y="43651"/>
                  </a:lnTo>
                  <a:lnTo>
                    <a:pt x="189243" y="45303"/>
                  </a:lnTo>
                  <a:lnTo>
                    <a:pt x="190686" y="47110"/>
                  </a:lnTo>
                  <a:lnTo>
                    <a:pt x="189531" y="49725"/>
                  </a:lnTo>
                  <a:lnTo>
                    <a:pt x="182602" y="56394"/>
                  </a:lnTo>
                  <a:lnTo>
                    <a:pt x="137901" y="81339"/>
                  </a:lnTo>
                  <a:lnTo>
                    <a:pt x="92034" y="107148"/>
                  </a:lnTo>
                  <a:lnTo>
                    <a:pt x="78896" y="116987"/>
                  </a:lnTo>
                  <a:lnTo>
                    <a:pt x="72920" y="12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5817"/>
            <p:cNvSpPr/>
            <p:nvPr>
              <p:custDataLst>
                <p:tags r:id="rId58"/>
              </p:custDataLst>
            </p:nvPr>
          </p:nvSpPr>
          <p:spPr>
            <a:xfrm>
              <a:off x="6724650" y="5245100"/>
              <a:ext cx="106185" cy="57151"/>
            </a:xfrm>
            <a:custGeom>
              <a:avLst/>
              <a:gdLst/>
              <a:ahLst/>
              <a:cxnLst/>
              <a:rect l="0" t="0" r="0" b="0"/>
              <a:pathLst>
                <a:path w="106185" h="57151">
                  <a:moveTo>
                    <a:pt x="95250" y="0"/>
                  </a:moveTo>
                  <a:lnTo>
                    <a:pt x="95250" y="0"/>
                  </a:lnTo>
                  <a:lnTo>
                    <a:pt x="101991" y="3371"/>
                  </a:lnTo>
                  <a:lnTo>
                    <a:pt x="103977" y="5069"/>
                  </a:lnTo>
                  <a:lnTo>
                    <a:pt x="106184" y="8839"/>
                  </a:lnTo>
                  <a:lnTo>
                    <a:pt x="104656" y="11537"/>
                  </a:lnTo>
                  <a:lnTo>
                    <a:pt x="97314" y="18298"/>
                  </a:lnTo>
                  <a:lnTo>
                    <a:pt x="54208" y="3827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5818"/>
            <p:cNvSpPr/>
            <p:nvPr>
              <p:custDataLst>
                <p:tags r:id="rId59"/>
              </p:custDataLst>
            </p:nvPr>
          </p:nvSpPr>
          <p:spPr>
            <a:xfrm>
              <a:off x="7094418" y="5096743"/>
              <a:ext cx="87433" cy="186458"/>
            </a:xfrm>
            <a:custGeom>
              <a:avLst/>
              <a:gdLst/>
              <a:ahLst/>
              <a:cxnLst/>
              <a:rect l="0" t="0" r="0" b="0"/>
              <a:pathLst>
                <a:path w="87433" h="186458">
                  <a:moveTo>
                    <a:pt x="87432" y="21357"/>
                  </a:moveTo>
                  <a:lnTo>
                    <a:pt x="87432" y="21357"/>
                  </a:lnTo>
                  <a:lnTo>
                    <a:pt x="87432" y="17986"/>
                  </a:lnTo>
                  <a:lnTo>
                    <a:pt x="75499" y="3465"/>
                  </a:lnTo>
                  <a:lnTo>
                    <a:pt x="73126" y="963"/>
                  </a:lnTo>
                  <a:lnTo>
                    <a:pt x="69428" y="0"/>
                  </a:lnTo>
                  <a:lnTo>
                    <a:pt x="59674" y="811"/>
                  </a:lnTo>
                  <a:lnTo>
                    <a:pt x="42284" y="8606"/>
                  </a:lnTo>
                  <a:lnTo>
                    <a:pt x="18855" y="32609"/>
                  </a:lnTo>
                  <a:lnTo>
                    <a:pt x="11562" y="43056"/>
                  </a:lnTo>
                  <a:lnTo>
                    <a:pt x="3490" y="70355"/>
                  </a:lnTo>
                  <a:lnTo>
                    <a:pt x="0" y="111996"/>
                  </a:lnTo>
                  <a:lnTo>
                    <a:pt x="9080" y="153340"/>
                  </a:lnTo>
                  <a:lnTo>
                    <a:pt x="19448" y="170092"/>
                  </a:lnTo>
                  <a:lnTo>
                    <a:pt x="30404" y="179184"/>
                  </a:lnTo>
                  <a:lnTo>
                    <a:pt x="49332" y="186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5819"/>
            <p:cNvSpPr/>
            <p:nvPr>
              <p:custDataLst>
                <p:tags r:id="rId60"/>
              </p:custDataLst>
            </p:nvPr>
          </p:nvSpPr>
          <p:spPr>
            <a:xfrm>
              <a:off x="7235040" y="5137150"/>
              <a:ext cx="10311" cy="139701"/>
            </a:xfrm>
            <a:custGeom>
              <a:avLst/>
              <a:gdLst/>
              <a:ahLst/>
              <a:cxnLst/>
              <a:rect l="0" t="0" r="0" b="0"/>
              <a:pathLst>
                <a:path w="10311" h="139701">
                  <a:moveTo>
                    <a:pt x="10310" y="0"/>
                  </a:moveTo>
                  <a:lnTo>
                    <a:pt x="10310" y="0"/>
                  </a:lnTo>
                  <a:lnTo>
                    <a:pt x="8428" y="12552"/>
                  </a:lnTo>
                  <a:lnTo>
                    <a:pt x="183" y="54569"/>
                  </a:lnTo>
                  <a:lnTo>
                    <a:pt x="0" y="91813"/>
                  </a:lnTo>
                  <a:lnTo>
                    <a:pt x="1031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5820"/>
            <p:cNvSpPr/>
            <p:nvPr>
              <p:custDataLst>
                <p:tags r:id="rId61"/>
              </p:custDataLst>
            </p:nvPr>
          </p:nvSpPr>
          <p:spPr>
            <a:xfrm>
              <a:off x="7308850" y="52070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27838" y="274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5821"/>
            <p:cNvSpPr/>
            <p:nvPr>
              <p:custDataLst>
                <p:tags r:id="rId62"/>
              </p:custDataLst>
            </p:nvPr>
          </p:nvSpPr>
          <p:spPr>
            <a:xfrm>
              <a:off x="7434304" y="5144383"/>
              <a:ext cx="141247" cy="132468"/>
            </a:xfrm>
            <a:custGeom>
              <a:avLst/>
              <a:gdLst/>
              <a:ahLst/>
              <a:cxnLst/>
              <a:rect l="0" t="0" r="0" b="0"/>
              <a:pathLst>
                <a:path w="141247" h="132468">
                  <a:moveTo>
                    <a:pt x="141246" y="5467"/>
                  </a:moveTo>
                  <a:lnTo>
                    <a:pt x="141246" y="5467"/>
                  </a:lnTo>
                  <a:lnTo>
                    <a:pt x="141244" y="0"/>
                  </a:lnTo>
                  <a:lnTo>
                    <a:pt x="137875" y="2749"/>
                  </a:lnTo>
                  <a:lnTo>
                    <a:pt x="126051" y="15775"/>
                  </a:lnTo>
                  <a:lnTo>
                    <a:pt x="96512" y="59401"/>
                  </a:lnTo>
                  <a:lnTo>
                    <a:pt x="66330" y="101593"/>
                  </a:lnTo>
                  <a:lnTo>
                    <a:pt x="45985" y="114460"/>
                  </a:lnTo>
                  <a:lnTo>
                    <a:pt x="17588" y="123605"/>
                  </a:lnTo>
                  <a:lnTo>
                    <a:pt x="12241" y="124442"/>
                  </a:lnTo>
                  <a:lnTo>
                    <a:pt x="7969" y="123590"/>
                  </a:lnTo>
                  <a:lnTo>
                    <a:pt x="1343" y="118879"/>
                  </a:lnTo>
                  <a:lnTo>
                    <a:pt x="0" y="115647"/>
                  </a:lnTo>
                  <a:lnTo>
                    <a:pt x="389" y="108293"/>
                  </a:lnTo>
                  <a:lnTo>
                    <a:pt x="11316" y="92848"/>
                  </a:lnTo>
                  <a:lnTo>
                    <a:pt x="23997" y="86636"/>
                  </a:lnTo>
                  <a:lnTo>
                    <a:pt x="31331" y="84980"/>
                  </a:lnTo>
                  <a:lnTo>
                    <a:pt x="37631" y="85287"/>
                  </a:lnTo>
                  <a:lnTo>
                    <a:pt x="65755" y="96263"/>
                  </a:lnTo>
                  <a:lnTo>
                    <a:pt x="122196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5822"/>
            <p:cNvSpPr/>
            <p:nvPr>
              <p:custDataLst>
                <p:tags r:id="rId63"/>
              </p:custDataLst>
            </p:nvPr>
          </p:nvSpPr>
          <p:spPr>
            <a:xfrm>
              <a:off x="7620000" y="5130800"/>
              <a:ext cx="59561" cy="228601"/>
            </a:xfrm>
            <a:custGeom>
              <a:avLst/>
              <a:gdLst/>
              <a:ahLst/>
              <a:cxnLst/>
              <a:rect l="0" t="0" r="0" b="0"/>
              <a:pathLst>
                <a:path w="59561" h="2286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813" y="705"/>
                  </a:lnTo>
                  <a:lnTo>
                    <a:pt x="49476" y="1881"/>
                  </a:lnTo>
                  <a:lnTo>
                    <a:pt x="59560" y="44812"/>
                  </a:lnTo>
                  <a:lnTo>
                    <a:pt x="58962" y="81560"/>
                  </a:lnTo>
                  <a:lnTo>
                    <a:pt x="56097" y="120768"/>
                  </a:lnTo>
                  <a:lnTo>
                    <a:pt x="45287" y="16561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4" name="SMARTInkShape-Group1245"/>
          <p:cNvGrpSpPr/>
          <p:nvPr/>
        </p:nvGrpSpPr>
        <p:grpSpPr>
          <a:xfrm>
            <a:off x="1773588" y="5767643"/>
            <a:ext cx="563213" cy="398208"/>
            <a:chOff x="1773588" y="5767643"/>
            <a:chExt cx="563213" cy="398208"/>
          </a:xfrm>
        </p:grpSpPr>
        <p:sp>
          <p:nvSpPr>
            <p:cNvPr id="1730" name="SMARTInkShape-5823"/>
            <p:cNvSpPr/>
            <p:nvPr>
              <p:custDataLst>
                <p:tags r:id="rId53"/>
              </p:custDataLst>
            </p:nvPr>
          </p:nvSpPr>
          <p:spPr>
            <a:xfrm>
              <a:off x="1773588" y="5893844"/>
              <a:ext cx="175863" cy="194837"/>
            </a:xfrm>
            <a:custGeom>
              <a:avLst/>
              <a:gdLst/>
              <a:ahLst/>
              <a:cxnLst/>
              <a:rect l="0" t="0" r="0" b="0"/>
              <a:pathLst>
                <a:path w="175863" h="194837">
                  <a:moveTo>
                    <a:pt x="106012" y="24356"/>
                  </a:moveTo>
                  <a:lnTo>
                    <a:pt x="106012" y="24356"/>
                  </a:lnTo>
                  <a:lnTo>
                    <a:pt x="106012" y="18889"/>
                  </a:lnTo>
                  <a:lnTo>
                    <a:pt x="100545" y="7149"/>
                  </a:lnTo>
                  <a:lnTo>
                    <a:pt x="93181" y="2481"/>
                  </a:lnTo>
                  <a:lnTo>
                    <a:pt x="85434" y="0"/>
                  </a:lnTo>
                  <a:lnTo>
                    <a:pt x="71927" y="6008"/>
                  </a:lnTo>
                  <a:lnTo>
                    <a:pt x="39060" y="36661"/>
                  </a:lnTo>
                  <a:lnTo>
                    <a:pt x="16430" y="72491"/>
                  </a:lnTo>
                  <a:lnTo>
                    <a:pt x="2422" y="110900"/>
                  </a:lnTo>
                  <a:lnTo>
                    <a:pt x="0" y="131024"/>
                  </a:lnTo>
                  <a:lnTo>
                    <a:pt x="5378" y="158814"/>
                  </a:lnTo>
                  <a:lnTo>
                    <a:pt x="12537" y="174812"/>
                  </a:lnTo>
                  <a:lnTo>
                    <a:pt x="25870" y="190760"/>
                  </a:lnTo>
                  <a:lnTo>
                    <a:pt x="33534" y="193853"/>
                  </a:lnTo>
                  <a:lnTo>
                    <a:pt x="63135" y="194836"/>
                  </a:lnTo>
                  <a:lnTo>
                    <a:pt x="81546" y="192317"/>
                  </a:lnTo>
                  <a:lnTo>
                    <a:pt x="111149" y="176820"/>
                  </a:lnTo>
                  <a:lnTo>
                    <a:pt x="132150" y="157725"/>
                  </a:lnTo>
                  <a:lnTo>
                    <a:pt x="147310" y="131920"/>
                  </a:lnTo>
                  <a:lnTo>
                    <a:pt x="159299" y="87937"/>
                  </a:lnTo>
                  <a:lnTo>
                    <a:pt x="160517" y="48727"/>
                  </a:lnTo>
                  <a:lnTo>
                    <a:pt x="157048" y="30249"/>
                  </a:lnTo>
                  <a:lnTo>
                    <a:pt x="150802" y="17332"/>
                  </a:lnTo>
                  <a:lnTo>
                    <a:pt x="139352" y="5497"/>
                  </a:lnTo>
                  <a:lnTo>
                    <a:pt x="125533" y="3745"/>
                  </a:lnTo>
                  <a:lnTo>
                    <a:pt x="116910" y="4266"/>
                  </a:lnTo>
                  <a:lnTo>
                    <a:pt x="103564" y="10488"/>
                  </a:lnTo>
                  <a:lnTo>
                    <a:pt x="92224" y="21721"/>
                  </a:lnTo>
                  <a:lnTo>
                    <a:pt x="80129" y="38471"/>
                  </a:lnTo>
                  <a:lnTo>
                    <a:pt x="73342" y="57676"/>
                  </a:lnTo>
                  <a:lnTo>
                    <a:pt x="71031" y="75852"/>
                  </a:lnTo>
                  <a:lnTo>
                    <a:pt x="72355" y="88637"/>
                  </a:lnTo>
                  <a:lnTo>
                    <a:pt x="75813" y="93315"/>
                  </a:lnTo>
                  <a:lnTo>
                    <a:pt x="87181" y="100396"/>
                  </a:lnTo>
                  <a:lnTo>
                    <a:pt x="101641" y="102130"/>
                  </a:lnTo>
                  <a:lnTo>
                    <a:pt x="118180" y="99139"/>
                  </a:lnTo>
                  <a:lnTo>
                    <a:pt x="151899" y="81852"/>
                  </a:lnTo>
                  <a:lnTo>
                    <a:pt x="175862" y="6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5824"/>
            <p:cNvSpPr/>
            <p:nvPr>
              <p:custDataLst>
                <p:tags r:id="rId54"/>
              </p:custDataLst>
            </p:nvPr>
          </p:nvSpPr>
          <p:spPr>
            <a:xfrm>
              <a:off x="1868121" y="5767643"/>
              <a:ext cx="100380" cy="74358"/>
            </a:xfrm>
            <a:custGeom>
              <a:avLst/>
              <a:gdLst/>
              <a:ahLst/>
              <a:cxnLst/>
              <a:rect l="0" t="0" r="0" b="0"/>
              <a:pathLst>
                <a:path w="100380" h="74358">
                  <a:moveTo>
                    <a:pt x="17829" y="23557"/>
                  </a:moveTo>
                  <a:lnTo>
                    <a:pt x="17829" y="23557"/>
                  </a:lnTo>
                  <a:lnTo>
                    <a:pt x="17829" y="19898"/>
                  </a:lnTo>
                  <a:lnTo>
                    <a:pt x="17829" y="21461"/>
                  </a:lnTo>
                  <a:lnTo>
                    <a:pt x="15947" y="24507"/>
                  </a:lnTo>
                  <a:lnTo>
                    <a:pt x="12759" y="29623"/>
                  </a:lnTo>
                  <a:lnTo>
                    <a:pt x="0" y="62384"/>
                  </a:lnTo>
                  <a:lnTo>
                    <a:pt x="299" y="63553"/>
                  </a:lnTo>
                  <a:lnTo>
                    <a:pt x="1203" y="63627"/>
                  </a:lnTo>
                  <a:lnTo>
                    <a:pt x="2512" y="62970"/>
                  </a:lnTo>
                  <a:lnTo>
                    <a:pt x="7724" y="55304"/>
                  </a:lnTo>
                  <a:lnTo>
                    <a:pt x="28557" y="11087"/>
                  </a:lnTo>
                  <a:lnTo>
                    <a:pt x="35767" y="4374"/>
                  </a:lnTo>
                  <a:lnTo>
                    <a:pt x="41794" y="920"/>
                  </a:lnTo>
                  <a:lnTo>
                    <a:pt x="44389" y="0"/>
                  </a:lnTo>
                  <a:lnTo>
                    <a:pt x="47530" y="796"/>
                  </a:lnTo>
                  <a:lnTo>
                    <a:pt x="54783" y="5445"/>
                  </a:lnTo>
                  <a:lnTo>
                    <a:pt x="75301" y="30772"/>
                  </a:lnTo>
                  <a:lnTo>
                    <a:pt x="100379" y="7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5825"/>
            <p:cNvSpPr/>
            <p:nvPr>
              <p:custDataLst>
                <p:tags r:id="rId55"/>
              </p:custDataLst>
            </p:nvPr>
          </p:nvSpPr>
          <p:spPr>
            <a:xfrm>
              <a:off x="2146823" y="5986616"/>
              <a:ext cx="170928" cy="58585"/>
            </a:xfrm>
            <a:custGeom>
              <a:avLst/>
              <a:gdLst/>
              <a:ahLst/>
              <a:cxnLst/>
              <a:rect l="0" t="0" r="0" b="0"/>
              <a:pathLst>
                <a:path w="170928" h="58585">
                  <a:moveTo>
                    <a:pt x="12177" y="58584"/>
                  </a:moveTo>
                  <a:lnTo>
                    <a:pt x="12177" y="58584"/>
                  </a:lnTo>
                  <a:lnTo>
                    <a:pt x="5435" y="58584"/>
                  </a:lnTo>
                  <a:lnTo>
                    <a:pt x="3449" y="57879"/>
                  </a:lnTo>
                  <a:lnTo>
                    <a:pt x="2125" y="56702"/>
                  </a:lnTo>
                  <a:lnTo>
                    <a:pt x="1242" y="55213"/>
                  </a:lnTo>
                  <a:lnTo>
                    <a:pt x="0" y="46375"/>
                  </a:lnTo>
                  <a:lnTo>
                    <a:pt x="3003" y="34818"/>
                  </a:lnTo>
                  <a:lnTo>
                    <a:pt x="11732" y="22458"/>
                  </a:lnTo>
                  <a:lnTo>
                    <a:pt x="26627" y="13229"/>
                  </a:lnTo>
                  <a:lnTo>
                    <a:pt x="38355" y="12086"/>
                  </a:lnTo>
                  <a:lnTo>
                    <a:pt x="50623" y="14634"/>
                  </a:lnTo>
                  <a:lnTo>
                    <a:pt x="78702" y="28320"/>
                  </a:lnTo>
                  <a:lnTo>
                    <a:pt x="85958" y="34785"/>
                  </a:lnTo>
                  <a:lnTo>
                    <a:pt x="88881" y="38484"/>
                  </a:lnTo>
                  <a:lnTo>
                    <a:pt x="103108" y="47061"/>
                  </a:lnTo>
                  <a:lnTo>
                    <a:pt x="112798" y="48054"/>
                  </a:lnTo>
                  <a:lnTo>
                    <a:pt x="122514" y="45437"/>
                  </a:lnTo>
                  <a:lnTo>
                    <a:pt x="138473" y="36031"/>
                  </a:lnTo>
                  <a:lnTo>
                    <a:pt x="167388" y="0"/>
                  </a:lnTo>
                  <a:lnTo>
                    <a:pt x="170927" y="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5826"/>
            <p:cNvSpPr/>
            <p:nvPr>
              <p:custDataLst>
                <p:tags r:id="rId56"/>
              </p:custDataLst>
            </p:nvPr>
          </p:nvSpPr>
          <p:spPr>
            <a:xfrm>
              <a:off x="2178357" y="6083300"/>
              <a:ext cx="158444" cy="82551"/>
            </a:xfrm>
            <a:custGeom>
              <a:avLst/>
              <a:gdLst/>
              <a:ahLst/>
              <a:cxnLst/>
              <a:rect l="0" t="0" r="0" b="0"/>
              <a:pathLst>
                <a:path w="158444" h="82551">
                  <a:moveTo>
                    <a:pt x="18743" y="82550"/>
                  </a:moveTo>
                  <a:lnTo>
                    <a:pt x="18743" y="82550"/>
                  </a:lnTo>
                  <a:lnTo>
                    <a:pt x="7808" y="82548"/>
                  </a:lnTo>
                  <a:lnTo>
                    <a:pt x="3195" y="79179"/>
                  </a:lnTo>
                  <a:lnTo>
                    <a:pt x="1249" y="75643"/>
                  </a:lnTo>
                  <a:lnTo>
                    <a:pt x="0" y="64252"/>
                  </a:lnTo>
                  <a:lnTo>
                    <a:pt x="1309" y="61179"/>
                  </a:lnTo>
                  <a:lnTo>
                    <a:pt x="6526" y="55883"/>
                  </a:lnTo>
                  <a:lnTo>
                    <a:pt x="17397" y="48935"/>
                  </a:lnTo>
                  <a:lnTo>
                    <a:pt x="29555" y="45779"/>
                  </a:lnTo>
                  <a:lnTo>
                    <a:pt x="39776" y="48802"/>
                  </a:lnTo>
                  <a:lnTo>
                    <a:pt x="55549" y="58438"/>
                  </a:lnTo>
                  <a:lnTo>
                    <a:pt x="71041" y="68351"/>
                  </a:lnTo>
                  <a:lnTo>
                    <a:pt x="76892" y="70968"/>
                  </a:lnTo>
                  <a:lnTo>
                    <a:pt x="82909" y="71300"/>
                  </a:lnTo>
                  <a:lnTo>
                    <a:pt x="105893" y="63577"/>
                  </a:lnTo>
                  <a:lnTo>
                    <a:pt x="110710" y="61434"/>
                  </a:lnTo>
                  <a:lnTo>
                    <a:pt x="146497" y="24216"/>
                  </a:lnTo>
                  <a:lnTo>
                    <a:pt x="1584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4" name="SMARTInkShape-Group1246"/>
          <p:cNvGrpSpPr/>
          <p:nvPr/>
        </p:nvGrpSpPr>
        <p:grpSpPr>
          <a:xfrm>
            <a:off x="2630067" y="5746374"/>
            <a:ext cx="1441994" cy="425827"/>
            <a:chOff x="2630067" y="5746374"/>
            <a:chExt cx="1441994" cy="425827"/>
          </a:xfrm>
        </p:grpSpPr>
        <p:sp>
          <p:nvSpPr>
            <p:cNvPr id="1735" name="SMARTInkShape-5827"/>
            <p:cNvSpPr/>
            <p:nvPr>
              <p:custDataLst>
                <p:tags r:id="rId44"/>
              </p:custDataLst>
            </p:nvPr>
          </p:nvSpPr>
          <p:spPr>
            <a:xfrm>
              <a:off x="2630067" y="5905500"/>
              <a:ext cx="182984" cy="212247"/>
            </a:xfrm>
            <a:custGeom>
              <a:avLst/>
              <a:gdLst/>
              <a:ahLst/>
              <a:cxnLst/>
              <a:rect l="0" t="0" r="0" b="0"/>
              <a:pathLst>
                <a:path w="182984" h="212247">
                  <a:moveTo>
                    <a:pt x="11533" y="57150"/>
                  </a:moveTo>
                  <a:lnTo>
                    <a:pt x="11533" y="57150"/>
                  </a:lnTo>
                  <a:lnTo>
                    <a:pt x="11533" y="51683"/>
                  </a:lnTo>
                  <a:lnTo>
                    <a:pt x="15897" y="90531"/>
                  </a:lnTo>
                  <a:lnTo>
                    <a:pt x="17491" y="137931"/>
                  </a:lnTo>
                  <a:lnTo>
                    <a:pt x="17805" y="181683"/>
                  </a:lnTo>
                  <a:lnTo>
                    <a:pt x="12409" y="212246"/>
                  </a:lnTo>
                  <a:lnTo>
                    <a:pt x="11411" y="211347"/>
                  </a:lnTo>
                  <a:lnTo>
                    <a:pt x="8422" y="204704"/>
                  </a:lnTo>
                  <a:lnTo>
                    <a:pt x="2772" y="168839"/>
                  </a:lnTo>
                  <a:lnTo>
                    <a:pt x="0" y="128108"/>
                  </a:lnTo>
                  <a:lnTo>
                    <a:pt x="5921" y="82486"/>
                  </a:lnTo>
                  <a:lnTo>
                    <a:pt x="16612" y="53446"/>
                  </a:lnTo>
                  <a:lnTo>
                    <a:pt x="21269" y="49037"/>
                  </a:lnTo>
                  <a:lnTo>
                    <a:pt x="26491" y="46802"/>
                  </a:lnTo>
                  <a:lnTo>
                    <a:pt x="32088" y="46018"/>
                  </a:lnTo>
                  <a:lnTo>
                    <a:pt x="43952" y="50791"/>
                  </a:lnTo>
                  <a:lnTo>
                    <a:pt x="56280" y="61378"/>
                  </a:lnTo>
                  <a:lnTo>
                    <a:pt x="85381" y="104067"/>
                  </a:lnTo>
                  <a:lnTo>
                    <a:pt x="110400" y="146952"/>
                  </a:lnTo>
                  <a:lnTo>
                    <a:pt x="126893" y="174548"/>
                  </a:lnTo>
                  <a:lnTo>
                    <a:pt x="130067" y="177043"/>
                  </a:lnTo>
                  <a:lnTo>
                    <a:pt x="133595" y="178000"/>
                  </a:lnTo>
                  <a:lnTo>
                    <a:pt x="137357" y="177934"/>
                  </a:lnTo>
                  <a:lnTo>
                    <a:pt x="145301" y="172215"/>
                  </a:lnTo>
                  <a:lnTo>
                    <a:pt x="149395" y="167727"/>
                  </a:lnTo>
                  <a:lnTo>
                    <a:pt x="161741" y="121377"/>
                  </a:lnTo>
                  <a:lnTo>
                    <a:pt x="171593" y="82060"/>
                  </a:lnTo>
                  <a:lnTo>
                    <a:pt x="175845" y="41562"/>
                  </a:lnTo>
                  <a:lnTo>
                    <a:pt x="182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5828"/>
            <p:cNvSpPr/>
            <p:nvPr>
              <p:custDataLst>
                <p:tags r:id="rId45"/>
              </p:custDataLst>
            </p:nvPr>
          </p:nvSpPr>
          <p:spPr>
            <a:xfrm>
              <a:off x="2929528" y="5881506"/>
              <a:ext cx="74023" cy="265295"/>
            </a:xfrm>
            <a:custGeom>
              <a:avLst/>
              <a:gdLst/>
              <a:ahLst/>
              <a:cxnLst/>
              <a:rect l="0" t="0" r="0" b="0"/>
              <a:pathLst>
                <a:path w="74023" h="265295">
                  <a:moveTo>
                    <a:pt x="74022" y="17644"/>
                  </a:moveTo>
                  <a:lnTo>
                    <a:pt x="74022" y="17644"/>
                  </a:lnTo>
                  <a:lnTo>
                    <a:pt x="74022" y="3339"/>
                  </a:lnTo>
                  <a:lnTo>
                    <a:pt x="73316" y="1757"/>
                  </a:lnTo>
                  <a:lnTo>
                    <a:pt x="72141" y="704"/>
                  </a:lnTo>
                  <a:lnTo>
                    <a:pt x="70651" y="0"/>
                  </a:lnTo>
                  <a:lnTo>
                    <a:pt x="55071" y="5752"/>
                  </a:lnTo>
                  <a:lnTo>
                    <a:pt x="44197" y="16357"/>
                  </a:lnTo>
                  <a:lnTo>
                    <a:pt x="17701" y="63022"/>
                  </a:lnTo>
                  <a:lnTo>
                    <a:pt x="5172" y="105185"/>
                  </a:lnTo>
                  <a:lnTo>
                    <a:pt x="0" y="146123"/>
                  </a:lnTo>
                  <a:lnTo>
                    <a:pt x="2230" y="187651"/>
                  </a:lnTo>
                  <a:lnTo>
                    <a:pt x="12255" y="229496"/>
                  </a:lnTo>
                  <a:lnTo>
                    <a:pt x="22346" y="244444"/>
                  </a:lnTo>
                  <a:lnTo>
                    <a:pt x="28988" y="251394"/>
                  </a:lnTo>
                  <a:lnTo>
                    <a:pt x="67672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5829"/>
            <p:cNvSpPr/>
            <p:nvPr>
              <p:custDataLst>
                <p:tags r:id="rId46"/>
              </p:custDataLst>
            </p:nvPr>
          </p:nvSpPr>
          <p:spPr>
            <a:xfrm>
              <a:off x="3048860" y="5903091"/>
              <a:ext cx="126141" cy="206229"/>
            </a:xfrm>
            <a:custGeom>
              <a:avLst/>
              <a:gdLst/>
              <a:ahLst/>
              <a:cxnLst/>
              <a:rect l="0" t="0" r="0" b="0"/>
              <a:pathLst>
                <a:path w="126141" h="206229">
                  <a:moveTo>
                    <a:pt x="75340" y="78609"/>
                  </a:moveTo>
                  <a:lnTo>
                    <a:pt x="75340" y="78609"/>
                  </a:lnTo>
                  <a:lnTo>
                    <a:pt x="75340" y="71868"/>
                  </a:lnTo>
                  <a:lnTo>
                    <a:pt x="73928" y="69175"/>
                  </a:lnTo>
                  <a:lnTo>
                    <a:pt x="68598" y="64304"/>
                  </a:lnTo>
                  <a:lnTo>
                    <a:pt x="59643" y="61669"/>
                  </a:lnTo>
                  <a:lnTo>
                    <a:pt x="54292" y="60965"/>
                  </a:lnTo>
                  <a:lnTo>
                    <a:pt x="48608" y="63318"/>
                  </a:lnTo>
                  <a:lnTo>
                    <a:pt x="36648" y="73459"/>
                  </a:lnTo>
                  <a:lnTo>
                    <a:pt x="24756" y="95035"/>
                  </a:lnTo>
                  <a:lnTo>
                    <a:pt x="16765" y="122673"/>
                  </a:lnTo>
                  <a:lnTo>
                    <a:pt x="16670" y="159947"/>
                  </a:lnTo>
                  <a:lnTo>
                    <a:pt x="24481" y="188787"/>
                  </a:lnTo>
                  <a:lnTo>
                    <a:pt x="33686" y="200014"/>
                  </a:lnTo>
                  <a:lnTo>
                    <a:pt x="39104" y="203995"/>
                  </a:lnTo>
                  <a:lnTo>
                    <a:pt x="44127" y="205945"/>
                  </a:lnTo>
                  <a:lnTo>
                    <a:pt x="53471" y="206228"/>
                  </a:lnTo>
                  <a:lnTo>
                    <a:pt x="64209" y="194594"/>
                  </a:lnTo>
                  <a:lnTo>
                    <a:pt x="74626" y="173903"/>
                  </a:lnTo>
                  <a:lnTo>
                    <a:pt x="83752" y="131224"/>
                  </a:lnTo>
                  <a:lnTo>
                    <a:pt x="85358" y="86986"/>
                  </a:lnTo>
                  <a:lnTo>
                    <a:pt x="78230" y="46126"/>
                  </a:lnTo>
                  <a:lnTo>
                    <a:pt x="73567" y="29835"/>
                  </a:lnTo>
                  <a:lnTo>
                    <a:pt x="63498" y="16010"/>
                  </a:lnTo>
                  <a:lnTo>
                    <a:pt x="50321" y="4925"/>
                  </a:lnTo>
                  <a:lnTo>
                    <a:pt x="37410" y="0"/>
                  </a:lnTo>
                  <a:lnTo>
                    <a:pt x="30297" y="804"/>
                  </a:lnTo>
                  <a:lnTo>
                    <a:pt x="14869" y="7340"/>
                  </a:lnTo>
                  <a:lnTo>
                    <a:pt x="4249" y="19182"/>
                  </a:lnTo>
                  <a:lnTo>
                    <a:pt x="429" y="26290"/>
                  </a:lnTo>
                  <a:lnTo>
                    <a:pt x="0" y="34557"/>
                  </a:lnTo>
                  <a:lnTo>
                    <a:pt x="5167" y="53151"/>
                  </a:lnTo>
                  <a:lnTo>
                    <a:pt x="36495" y="95822"/>
                  </a:lnTo>
                  <a:lnTo>
                    <a:pt x="58342" y="104954"/>
                  </a:lnTo>
                  <a:lnTo>
                    <a:pt x="126140" y="11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5830"/>
            <p:cNvSpPr/>
            <p:nvPr>
              <p:custDataLst>
                <p:tags r:id="rId47"/>
              </p:custDataLst>
            </p:nvPr>
          </p:nvSpPr>
          <p:spPr>
            <a:xfrm>
              <a:off x="3213100" y="61023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3402" y="454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5831"/>
            <p:cNvSpPr/>
            <p:nvPr>
              <p:custDataLst>
                <p:tags r:id="rId48"/>
              </p:custDataLst>
            </p:nvPr>
          </p:nvSpPr>
          <p:spPr>
            <a:xfrm>
              <a:off x="3476308" y="5962912"/>
              <a:ext cx="86696" cy="163188"/>
            </a:xfrm>
            <a:custGeom>
              <a:avLst/>
              <a:gdLst/>
              <a:ahLst/>
              <a:cxnLst/>
              <a:rect l="0" t="0" r="0" b="0"/>
              <a:pathLst>
                <a:path w="86696" h="163188">
                  <a:moveTo>
                    <a:pt x="73342" y="6088"/>
                  </a:moveTo>
                  <a:lnTo>
                    <a:pt x="73342" y="6088"/>
                  </a:lnTo>
                  <a:lnTo>
                    <a:pt x="69971" y="2717"/>
                  </a:lnTo>
                  <a:lnTo>
                    <a:pt x="57762" y="621"/>
                  </a:lnTo>
                  <a:lnTo>
                    <a:pt x="40739" y="0"/>
                  </a:lnTo>
                  <a:lnTo>
                    <a:pt x="28513" y="5498"/>
                  </a:lnTo>
                  <a:lnTo>
                    <a:pt x="11611" y="20495"/>
                  </a:lnTo>
                  <a:lnTo>
                    <a:pt x="3573" y="32246"/>
                  </a:lnTo>
                  <a:lnTo>
                    <a:pt x="0" y="44525"/>
                  </a:lnTo>
                  <a:lnTo>
                    <a:pt x="4056" y="58919"/>
                  </a:lnTo>
                  <a:lnTo>
                    <a:pt x="23907" y="87785"/>
                  </a:lnTo>
                  <a:lnTo>
                    <a:pt x="69600" y="121196"/>
                  </a:lnTo>
                  <a:lnTo>
                    <a:pt x="84541" y="136306"/>
                  </a:lnTo>
                  <a:lnTo>
                    <a:pt x="86452" y="140878"/>
                  </a:lnTo>
                  <a:lnTo>
                    <a:pt x="86695" y="149721"/>
                  </a:lnTo>
                  <a:lnTo>
                    <a:pt x="83655" y="153349"/>
                  </a:lnTo>
                  <a:lnTo>
                    <a:pt x="72751" y="159261"/>
                  </a:lnTo>
                  <a:lnTo>
                    <a:pt x="57488" y="163187"/>
                  </a:lnTo>
                  <a:lnTo>
                    <a:pt x="52895" y="162325"/>
                  </a:lnTo>
                  <a:lnTo>
                    <a:pt x="35242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5832"/>
            <p:cNvSpPr/>
            <p:nvPr>
              <p:custDataLst>
                <p:tags r:id="rId49"/>
              </p:custDataLst>
            </p:nvPr>
          </p:nvSpPr>
          <p:spPr>
            <a:xfrm>
              <a:off x="3634110" y="5984535"/>
              <a:ext cx="86991" cy="100268"/>
            </a:xfrm>
            <a:custGeom>
              <a:avLst/>
              <a:gdLst/>
              <a:ahLst/>
              <a:cxnLst/>
              <a:rect l="0" t="0" r="0" b="0"/>
              <a:pathLst>
                <a:path w="86991" h="100268">
                  <a:moveTo>
                    <a:pt x="10790" y="67015"/>
                  </a:moveTo>
                  <a:lnTo>
                    <a:pt x="10790" y="67015"/>
                  </a:lnTo>
                  <a:lnTo>
                    <a:pt x="19628" y="67013"/>
                  </a:lnTo>
                  <a:lnTo>
                    <a:pt x="29087" y="63644"/>
                  </a:lnTo>
                  <a:lnTo>
                    <a:pt x="34915" y="58226"/>
                  </a:lnTo>
                  <a:lnTo>
                    <a:pt x="68255" y="16577"/>
                  </a:lnTo>
                  <a:lnTo>
                    <a:pt x="71608" y="6734"/>
                  </a:lnTo>
                  <a:lnTo>
                    <a:pt x="70385" y="3544"/>
                  </a:lnTo>
                  <a:lnTo>
                    <a:pt x="67454" y="1417"/>
                  </a:lnTo>
                  <a:lnTo>
                    <a:pt x="63382" y="0"/>
                  </a:lnTo>
                  <a:lnTo>
                    <a:pt x="53214" y="2189"/>
                  </a:lnTo>
                  <a:lnTo>
                    <a:pt x="37471" y="11353"/>
                  </a:lnTo>
                  <a:lnTo>
                    <a:pt x="16139" y="33834"/>
                  </a:lnTo>
                  <a:lnTo>
                    <a:pt x="4535" y="50520"/>
                  </a:lnTo>
                  <a:lnTo>
                    <a:pt x="0" y="67772"/>
                  </a:lnTo>
                  <a:lnTo>
                    <a:pt x="2185" y="73869"/>
                  </a:lnTo>
                  <a:lnTo>
                    <a:pt x="17334" y="91153"/>
                  </a:lnTo>
                  <a:lnTo>
                    <a:pt x="26869" y="98440"/>
                  </a:lnTo>
                  <a:lnTo>
                    <a:pt x="43336" y="100267"/>
                  </a:lnTo>
                  <a:lnTo>
                    <a:pt x="61943" y="98021"/>
                  </a:lnTo>
                  <a:lnTo>
                    <a:pt x="86990" y="8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5833"/>
            <p:cNvSpPr/>
            <p:nvPr>
              <p:custDataLst>
                <p:tags r:id="rId50"/>
              </p:custDataLst>
            </p:nvPr>
          </p:nvSpPr>
          <p:spPr>
            <a:xfrm>
              <a:off x="3575150" y="5746374"/>
              <a:ext cx="133251" cy="147790"/>
            </a:xfrm>
            <a:custGeom>
              <a:avLst/>
              <a:gdLst/>
              <a:ahLst/>
              <a:cxnLst/>
              <a:rect l="0" t="0" r="0" b="0"/>
              <a:pathLst>
                <a:path w="133251" h="147790">
                  <a:moveTo>
                    <a:pt x="12600" y="89276"/>
                  </a:moveTo>
                  <a:lnTo>
                    <a:pt x="12600" y="89276"/>
                  </a:lnTo>
                  <a:lnTo>
                    <a:pt x="9229" y="89276"/>
                  </a:lnTo>
                  <a:lnTo>
                    <a:pt x="5693" y="93039"/>
                  </a:lnTo>
                  <a:lnTo>
                    <a:pt x="3762" y="96017"/>
                  </a:lnTo>
                  <a:lnTo>
                    <a:pt x="239" y="126692"/>
                  </a:lnTo>
                  <a:lnTo>
                    <a:pt x="0" y="138384"/>
                  </a:lnTo>
                  <a:lnTo>
                    <a:pt x="1826" y="144733"/>
                  </a:lnTo>
                  <a:lnTo>
                    <a:pt x="3301" y="147414"/>
                  </a:lnTo>
                  <a:lnTo>
                    <a:pt x="4990" y="147789"/>
                  </a:lnTo>
                  <a:lnTo>
                    <a:pt x="6821" y="146630"/>
                  </a:lnTo>
                  <a:lnTo>
                    <a:pt x="8747" y="144446"/>
                  </a:lnTo>
                  <a:lnTo>
                    <a:pt x="24026" y="99206"/>
                  </a:lnTo>
                  <a:lnTo>
                    <a:pt x="33154" y="61174"/>
                  </a:lnTo>
                  <a:lnTo>
                    <a:pt x="48880" y="14189"/>
                  </a:lnTo>
                  <a:lnTo>
                    <a:pt x="55300" y="2988"/>
                  </a:lnTo>
                  <a:lnTo>
                    <a:pt x="58000" y="0"/>
                  </a:lnTo>
                  <a:lnTo>
                    <a:pt x="61917" y="126"/>
                  </a:lnTo>
                  <a:lnTo>
                    <a:pt x="71913" y="5910"/>
                  </a:lnTo>
                  <a:lnTo>
                    <a:pt x="82699" y="17695"/>
                  </a:lnTo>
                  <a:lnTo>
                    <a:pt x="113763" y="62853"/>
                  </a:lnTo>
                  <a:lnTo>
                    <a:pt x="133250" y="89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5834"/>
            <p:cNvSpPr/>
            <p:nvPr>
              <p:custDataLst>
                <p:tags r:id="rId51"/>
              </p:custDataLst>
            </p:nvPr>
          </p:nvSpPr>
          <p:spPr>
            <a:xfrm>
              <a:off x="3810262" y="5817744"/>
              <a:ext cx="82289" cy="103558"/>
            </a:xfrm>
            <a:custGeom>
              <a:avLst/>
              <a:gdLst/>
              <a:ahLst/>
              <a:cxnLst/>
              <a:rect l="0" t="0" r="0" b="0"/>
              <a:pathLst>
                <a:path w="82289" h="103558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9"/>
                  </a:lnTo>
                  <a:lnTo>
                    <a:pt x="0" y="0"/>
                  </a:lnTo>
                  <a:lnTo>
                    <a:pt x="6557" y="2566"/>
                  </a:lnTo>
                  <a:lnTo>
                    <a:pt x="14067" y="7795"/>
                  </a:lnTo>
                  <a:lnTo>
                    <a:pt x="24131" y="20555"/>
                  </a:lnTo>
                  <a:lnTo>
                    <a:pt x="32679" y="41112"/>
                  </a:lnTo>
                  <a:lnTo>
                    <a:pt x="33664" y="53149"/>
                  </a:lnTo>
                  <a:lnTo>
                    <a:pt x="32938" y="58335"/>
                  </a:lnTo>
                  <a:lnTo>
                    <a:pt x="26488" y="69741"/>
                  </a:lnTo>
                  <a:lnTo>
                    <a:pt x="7793" y="97636"/>
                  </a:lnTo>
                  <a:lnTo>
                    <a:pt x="7931" y="99282"/>
                  </a:lnTo>
                  <a:lnTo>
                    <a:pt x="9965" y="102992"/>
                  </a:lnTo>
                  <a:lnTo>
                    <a:pt x="12905" y="103557"/>
                  </a:lnTo>
                  <a:lnTo>
                    <a:pt x="53515" y="95752"/>
                  </a:lnTo>
                  <a:lnTo>
                    <a:pt x="82288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5835"/>
            <p:cNvSpPr/>
            <p:nvPr>
              <p:custDataLst>
                <p:tags r:id="rId52"/>
              </p:custDataLst>
            </p:nvPr>
          </p:nvSpPr>
          <p:spPr>
            <a:xfrm>
              <a:off x="3987800" y="5791200"/>
              <a:ext cx="84261" cy="311151"/>
            </a:xfrm>
            <a:custGeom>
              <a:avLst/>
              <a:gdLst/>
              <a:ahLst/>
              <a:cxnLst/>
              <a:rect l="0" t="0" r="0" b="0"/>
              <a:pathLst>
                <a:path w="84261" h="311151">
                  <a:moveTo>
                    <a:pt x="44450" y="0"/>
                  </a:moveTo>
                  <a:lnTo>
                    <a:pt x="44450" y="0"/>
                  </a:lnTo>
                  <a:lnTo>
                    <a:pt x="33515" y="5467"/>
                  </a:lnTo>
                  <a:lnTo>
                    <a:pt x="49581" y="44997"/>
                  </a:lnTo>
                  <a:lnTo>
                    <a:pt x="69452" y="88852"/>
                  </a:lnTo>
                  <a:lnTo>
                    <a:pt x="81635" y="131798"/>
                  </a:lnTo>
                  <a:lnTo>
                    <a:pt x="84260" y="159471"/>
                  </a:lnTo>
                  <a:lnTo>
                    <a:pt x="77804" y="203962"/>
                  </a:lnTo>
                  <a:lnTo>
                    <a:pt x="64838" y="237684"/>
                  </a:lnTo>
                  <a:lnTo>
                    <a:pt x="33686" y="28064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5" name="SMARTInkShape-5836"/>
          <p:cNvSpPr/>
          <p:nvPr>
            <p:custDataLst>
              <p:tags r:id="rId18"/>
            </p:custDataLst>
          </p:nvPr>
        </p:nvSpPr>
        <p:spPr>
          <a:xfrm>
            <a:off x="4337050" y="6045200"/>
            <a:ext cx="27221" cy="82551"/>
          </a:xfrm>
          <a:custGeom>
            <a:avLst/>
            <a:gdLst/>
            <a:ahLst/>
            <a:cxnLst/>
            <a:rect l="0" t="0" r="0" b="0"/>
            <a:pathLst>
              <a:path w="27221" h="82551">
                <a:moveTo>
                  <a:pt x="19050" y="0"/>
                </a:moveTo>
                <a:lnTo>
                  <a:pt x="19050" y="0"/>
                </a:lnTo>
                <a:lnTo>
                  <a:pt x="25792" y="6741"/>
                </a:lnTo>
                <a:lnTo>
                  <a:pt x="27220" y="21340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SMARTInkShape-5837"/>
          <p:cNvSpPr/>
          <p:nvPr>
            <p:custDataLst>
              <p:tags r:id="rId19"/>
            </p:custDataLst>
          </p:nvPr>
        </p:nvSpPr>
        <p:spPr>
          <a:xfrm>
            <a:off x="4599336" y="5745145"/>
            <a:ext cx="409346" cy="257767"/>
          </a:xfrm>
          <a:custGeom>
            <a:avLst/>
            <a:gdLst/>
            <a:ahLst/>
            <a:cxnLst/>
            <a:rect l="0" t="0" r="0" b="0"/>
            <a:pathLst>
              <a:path w="409346" h="257767">
                <a:moveTo>
                  <a:pt x="55214" y="14305"/>
                </a:moveTo>
                <a:lnTo>
                  <a:pt x="55214" y="14305"/>
                </a:lnTo>
                <a:lnTo>
                  <a:pt x="64052" y="0"/>
                </a:lnTo>
                <a:lnTo>
                  <a:pt x="65340" y="535"/>
                </a:lnTo>
                <a:lnTo>
                  <a:pt x="66770" y="6774"/>
                </a:lnTo>
                <a:lnTo>
                  <a:pt x="65882" y="49732"/>
                </a:lnTo>
                <a:lnTo>
                  <a:pt x="62417" y="87468"/>
                </a:lnTo>
                <a:lnTo>
                  <a:pt x="61733" y="132761"/>
                </a:lnTo>
                <a:lnTo>
                  <a:pt x="61597" y="170661"/>
                </a:lnTo>
                <a:lnTo>
                  <a:pt x="61574" y="207858"/>
                </a:lnTo>
                <a:lnTo>
                  <a:pt x="64937" y="247820"/>
                </a:lnTo>
                <a:lnTo>
                  <a:pt x="67342" y="252531"/>
                </a:lnTo>
                <a:lnTo>
                  <a:pt x="70354" y="255672"/>
                </a:lnTo>
                <a:lnTo>
                  <a:pt x="73774" y="257766"/>
                </a:lnTo>
                <a:lnTo>
                  <a:pt x="76760" y="257751"/>
                </a:lnTo>
                <a:lnTo>
                  <a:pt x="79456" y="256330"/>
                </a:lnTo>
                <a:lnTo>
                  <a:pt x="81958" y="253972"/>
                </a:lnTo>
                <a:lnTo>
                  <a:pt x="82921" y="250283"/>
                </a:lnTo>
                <a:lnTo>
                  <a:pt x="82110" y="240540"/>
                </a:lnTo>
                <a:lnTo>
                  <a:pt x="70944" y="216412"/>
                </a:lnTo>
                <a:lnTo>
                  <a:pt x="50859" y="193662"/>
                </a:lnTo>
                <a:lnTo>
                  <a:pt x="33776" y="180258"/>
                </a:lnTo>
                <a:lnTo>
                  <a:pt x="22402" y="176256"/>
                </a:lnTo>
                <a:lnTo>
                  <a:pt x="11703" y="173773"/>
                </a:lnTo>
                <a:lnTo>
                  <a:pt x="4596" y="170316"/>
                </a:lnTo>
                <a:lnTo>
                  <a:pt x="967" y="166428"/>
                </a:lnTo>
                <a:lnTo>
                  <a:pt x="0" y="164404"/>
                </a:lnTo>
                <a:lnTo>
                  <a:pt x="1471" y="161643"/>
                </a:lnTo>
                <a:lnTo>
                  <a:pt x="46265" y="121769"/>
                </a:lnTo>
                <a:lnTo>
                  <a:pt x="91058" y="79880"/>
                </a:lnTo>
                <a:lnTo>
                  <a:pt x="129127" y="33147"/>
                </a:lnTo>
                <a:lnTo>
                  <a:pt x="137688" y="26207"/>
                </a:lnTo>
                <a:lnTo>
                  <a:pt x="141947" y="24356"/>
                </a:lnTo>
                <a:lnTo>
                  <a:pt x="144785" y="23828"/>
                </a:lnTo>
                <a:lnTo>
                  <a:pt x="146678" y="24182"/>
                </a:lnTo>
                <a:lnTo>
                  <a:pt x="147940" y="25123"/>
                </a:lnTo>
                <a:lnTo>
                  <a:pt x="154329" y="61415"/>
                </a:lnTo>
                <a:lnTo>
                  <a:pt x="155373" y="97643"/>
                </a:lnTo>
                <a:lnTo>
                  <a:pt x="151643" y="142165"/>
                </a:lnTo>
                <a:lnTo>
                  <a:pt x="147325" y="185455"/>
                </a:lnTo>
                <a:lnTo>
                  <a:pt x="144396" y="216462"/>
                </a:lnTo>
                <a:lnTo>
                  <a:pt x="156373" y="191417"/>
                </a:lnTo>
                <a:lnTo>
                  <a:pt x="175150" y="175218"/>
                </a:lnTo>
                <a:lnTo>
                  <a:pt x="179621" y="172381"/>
                </a:lnTo>
                <a:lnTo>
                  <a:pt x="184718" y="171900"/>
                </a:lnTo>
                <a:lnTo>
                  <a:pt x="196027" y="175129"/>
                </a:lnTo>
                <a:lnTo>
                  <a:pt x="204346" y="183149"/>
                </a:lnTo>
                <a:lnTo>
                  <a:pt x="211100" y="192358"/>
                </a:lnTo>
                <a:lnTo>
                  <a:pt x="227707" y="206397"/>
                </a:lnTo>
                <a:lnTo>
                  <a:pt x="234419" y="209041"/>
                </a:lnTo>
                <a:lnTo>
                  <a:pt x="238184" y="209745"/>
                </a:lnTo>
                <a:lnTo>
                  <a:pt x="242105" y="208803"/>
                </a:lnTo>
                <a:lnTo>
                  <a:pt x="250225" y="203995"/>
                </a:lnTo>
                <a:lnTo>
                  <a:pt x="252954" y="199326"/>
                </a:lnTo>
                <a:lnTo>
                  <a:pt x="261593" y="169958"/>
                </a:lnTo>
                <a:lnTo>
                  <a:pt x="260297" y="162036"/>
                </a:lnTo>
                <a:lnTo>
                  <a:pt x="258259" y="160770"/>
                </a:lnTo>
                <a:lnTo>
                  <a:pt x="255488" y="161337"/>
                </a:lnTo>
                <a:lnTo>
                  <a:pt x="252230" y="163126"/>
                </a:lnTo>
                <a:lnTo>
                  <a:pt x="250058" y="165730"/>
                </a:lnTo>
                <a:lnTo>
                  <a:pt x="247645" y="172387"/>
                </a:lnTo>
                <a:lnTo>
                  <a:pt x="246286" y="190810"/>
                </a:lnTo>
                <a:lnTo>
                  <a:pt x="249731" y="202348"/>
                </a:lnTo>
                <a:lnTo>
                  <a:pt x="252626" y="207400"/>
                </a:lnTo>
                <a:lnTo>
                  <a:pt x="261486" y="214895"/>
                </a:lnTo>
                <a:lnTo>
                  <a:pt x="266812" y="217882"/>
                </a:lnTo>
                <a:lnTo>
                  <a:pt x="280256" y="219318"/>
                </a:lnTo>
                <a:lnTo>
                  <a:pt x="294227" y="216900"/>
                </a:lnTo>
                <a:lnTo>
                  <a:pt x="331051" y="194426"/>
                </a:lnTo>
                <a:lnTo>
                  <a:pt x="332238" y="192946"/>
                </a:lnTo>
                <a:lnTo>
                  <a:pt x="333558" y="189422"/>
                </a:lnTo>
                <a:lnTo>
                  <a:pt x="333911" y="189611"/>
                </a:lnTo>
                <a:lnTo>
                  <a:pt x="334301" y="193584"/>
                </a:lnTo>
                <a:lnTo>
                  <a:pt x="329483" y="207631"/>
                </a:lnTo>
                <a:lnTo>
                  <a:pt x="323050" y="224812"/>
                </a:lnTo>
                <a:lnTo>
                  <a:pt x="323376" y="225903"/>
                </a:lnTo>
                <a:lnTo>
                  <a:pt x="324300" y="225925"/>
                </a:lnTo>
                <a:lnTo>
                  <a:pt x="325622" y="225236"/>
                </a:lnTo>
                <a:lnTo>
                  <a:pt x="344788" y="181551"/>
                </a:lnTo>
                <a:lnTo>
                  <a:pt x="355363" y="164837"/>
                </a:lnTo>
                <a:lnTo>
                  <a:pt x="367119" y="152704"/>
                </a:lnTo>
                <a:lnTo>
                  <a:pt x="379400" y="146371"/>
                </a:lnTo>
                <a:lnTo>
                  <a:pt x="385638" y="144683"/>
                </a:lnTo>
                <a:lnTo>
                  <a:pt x="390502" y="144968"/>
                </a:lnTo>
                <a:lnTo>
                  <a:pt x="394450" y="146569"/>
                </a:lnTo>
                <a:lnTo>
                  <a:pt x="397788" y="149048"/>
                </a:lnTo>
                <a:lnTo>
                  <a:pt x="405857" y="169391"/>
                </a:lnTo>
                <a:lnTo>
                  <a:pt x="409345" y="191018"/>
                </a:lnTo>
                <a:lnTo>
                  <a:pt x="404464" y="230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3" name="SMARTInkShape-Group1249"/>
          <p:cNvGrpSpPr/>
          <p:nvPr/>
        </p:nvGrpSpPr>
        <p:grpSpPr>
          <a:xfrm>
            <a:off x="5467350" y="5637371"/>
            <a:ext cx="2309108" cy="760950"/>
            <a:chOff x="5467350" y="5637371"/>
            <a:chExt cx="2309108" cy="760950"/>
          </a:xfrm>
        </p:grpSpPr>
        <p:sp>
          <p:nvSpPr>
            <p:cNvPr id="1747" name="SMARTInkShape-5838"/>
            <p:cNvSpPr/>
            <p:nvPr>
              <p:custDataLst>
                <p:tags r:id="rId28"/>
              </p:custDataLst>
            </p:nvPr>
          </p:nvSpPr>
          <p:spPr>
            <a:xfrm>
              <a:off x="5544302" y="5794706"/>
              <a:ext cx="157999" cy="169454"/>
            </a:xfrm>
            <a:custGeom>
              <a:avLst/>
              <a:gdLst/>
              <a:ahLst/>
              <a:cxnLst/>
              <a:rect l="0" t="0" r="0" b="0"/>
              <a:pathLst>
                <a:path w="157999" h="169454">
                  <a:moveTo>
                    <a:pt x="100848" y="21894"/>
                  </a:moveTo>
                  <a:lnTo>
                    <a:pt x="100848" y="21894"/>
                  </a:lnTo>
                  <a:lnTo>
                    <a:pt x="104219" y="18523"/>
                  </a:lnTo>
                  <a:lnTo>
                    <a:pt x="105874" y="14987"/>
                  </a:lnTo>
                  <a:lnTo>
                    <a:pt x="106315" y="13055"/>
                  </a:lnTo>
                  <a:lnTo>
                    <a:pt x="105904" y="11062"/>
                  </a:lnTo>
                  <a:lnTo>
                    <a:pt x="103566" y="6967"/>
                  </a:lnTo>
                  <a:lnTo>
                    <a:pt x="94912" y="694"/>
                  </a:lnTo>
                  <a:lnTo>
                    <a:pt x="91246" y="0"/>
                  </a:lnTo>
                  <a:lnTo>
                    <a:pt x="73342" y="3955"/>
                  </a:lnTo>
                  <a:lnTo>
                    <a:pt x="67694" y="5701"/>
                  </a:lnTo>
                  <a:lnTo>
                    <a:pt x="34246" y="34128"/>
                  </a:lnTo>
                  <a:lnTo>
                    <a:pt x="20749" y="55780"/>
                  </a:lnTo>
                  <a:lnTo>
                    <a:pt x="3055" y="101240"/>
                  </a:lnTo>
                  <a:lnTo>
                    <a:pt x="0" y="132582"/>
                  </a:lnTo>
                  <a:lnTo>
                    <a:pt x="6213" y="157545"/>
                  </a:lnTo>
                  <a:lnTo>
                    <a:pt x="10947" y="163128"/>
                  </a:lnTo>
                  <a:lnTo>
                    <a:pt x="23733" y="169332"/>
                  </a:lnTo>
                  <a:lnTo>
                    <a:pt x="46797" y="169453"/>
                  </a:lnTo>
                  <a:lnTo>
                    <a:pt x="74877" y="154907"/>
                  </a:lnTo>
                  <a:lnTo>
                    <a:pt x="98798" y="132723"/>
                  </a:lnTo>
                  <a:lnTo>
                    <a:pt x="112548" y="104905"/>
                  </a:lnTo>
                  <a:lnTo>
                    <a:pt x="114350" y="64207"/>
                  </a:lnTo>
                  <a:lnTo>
                    <a:pt x="107044" y="33256"/>
                  </a:lnTo>
                  <a:lnTo>
                    <a:pt x="101450" y="26646"/>
                  </a:lnTo>
                  <a:lnTo>
                    <a:pt x="85830" y="17421"/>
                  </a:lnTo>
                  <a:lnTo>
                    <a:pt x="76724" y="16795"/>
                  </a:lnTo>
                  <a:lnTo>
                    <a:pt x="57200" y="21744"/>
                  </a:lnTo>
                  <a:lnTo>
                    <a:pt x="36488" y="33060"/>
                  </a:lnTo>
                  <a:lnTo>
                    <a:pt x="33247" y="39216"/>
                  </a:lnTo>
                  <a:lnTo>
                    <a:pt x="31527" y="55463"/>
                  </a:lnTo>
                  <a:lnTo>
                    <a:pt x="33467" y="62618"/>
                  </a:lnTo>
                  <a:lnTo>
                    <a:pt x="41268" y="74330"/>
                  </a:lnTo>
                  <a:lnTo>
                    <a:pt x="55553" y="82358"/>
                  </a:lnTo>
                  <a:lnTo>
                    <a:pt x="85310" y="88963"/>
                  </a:lnTo>
                  <a:lnTo>
                    <a:pt x="119807" y="91194"/>
                  </a:lnTo>
                  <a:lnTo>
                    <a:pt x="157998" y="7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5839"/>
            <p:cNvSpPr/>
            <p:nvPr>
              <p:custDataLst>
                <p:tags r:id="rId29"/>
              </p:custDataLst>
            </p:nvPr>
          </p:nvSpPr>
          <p:spPr>
            <a:xfrm>
              <a:off x="5595594" y="5637371"/>
              <a:ext cx="94007" cy="83980"/>
            </a:xfrm>
            <a:custGeom>
              <a:avLst/>
              <a:gdLst/>
              <a:ahLst/>
              <a:cxnLst/>
              <a:rect l="0" t="0" r="0" b="0"/>
              <a:pathLst>
                <a:path w="94007" h="83980">
                  <a:moveTo>
                    <a:pt x="24156" y="33179"/>
                  </a:moveTo>
                  <a:lnTo>
                    <a:pt x="24156" y="33179"/>
                  </a:lnTo>
                  <a:lnTo>
                    <a:pt x="1556" y="79775"/>
                  </a:lnTo>
                  <a:lnTo>
                    <a:pt x="0" y="82111"/>
                  </a:lnTo>
                  <a:lnTo>
                    <a:pt x="16695" y="41216"/>
                  </a:lnTo>
                  <a:lnTo>
                    <a:pt x="32557" y="1920"/>
                  </a:lnTo>
                  <a:lnTo>
                    <a:pt x="34696" y="345"/>
                  </a:lnTo>
                  <a:lnTo>
                    <a:pt x="36827" y="0"/>
                  </a:lnTo>
                  <a:lnTo>
                    <a:pt x="38953" y="477"/>
                  </a:lnTo>
                  <a:lnTo>
                    <a:pt x="48687" y="7889"/>
                  </a:lnTo>
                  <a:lnTo>
                    <a:pt x="72949" y="54402"/>
                  </a:lnTo>
                  <a:lnTo>
                    <a:pt x="94006" y="83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5840"/>
            <p:cNvSpPr/>
            <p:nvPr>
              <p:custDataLst>
                <p:tags r:id="rId30"/>
              </p:custDataLst>
            </p:nvPr>
          </p:nvSpPr>
          <p:spPr>
            <a:xfrm>
              <a:off x="5851043" y="5905500"/>
              <a:ext cx="137008" cy="12701"/>
            </a:xfrm>
            <a:custGeom>
              <a:avLst/>
              <a:gdLst/>
              <a:ahLst/>
              <a:cxnLst/>
              <a:rect l="0" t="0" r="0" b="0"/>
              <a:pathLst>
                <a:path w="137008" h="12701">
                  <a:moveTo>
                    <a:pt x="3657" y="12700"/>
                  </a:moveTo>
                  <a:lnTo>
                    <a:pt x="3657" y="12700"/>
                  </a:lnTo>
                  <a:lnTo>
                    <a:pt x="286" y="9329"/>
                  </a:lnTo>
                  <a:lnTo>
                    <a:pt x="0" y="8336"/>
                  </a:lnTo>
                  <a:lnTo>
                    <a:pt x="512" y="7674"/>
                  </a:lnTo>
                  <a:lnTo>
                    <a:pt x="3035" y="6612"/>
                  </a:lnTo>
                  <a:lnTo>
                    <a:pt x="14380" y="10767"/>
                  </a:lnTo>
                  <a:lnTo>
                    <a:pt x="52446" y="12445"/>
                  </a:lnTo>
                  <a:lnTo>
                    <a:pt x="94234" y="9254"/>
                  </a:lnTo>
                  <a:lnTo>
                    <a:pt x="137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5841"/>
            <p:cNvSpPr/>
            <p:nvPr>
              <p:custDataLst>
                <p:tags r:id="rId31"/>
              </p:custDataLst>
            </p:nvPr>
          </p:nvSpPr>
          <p:spPr>
            <a:xfrm>
              <a:off x="6054088" y="5795099"/>
              <a:ext cx="175263" cy="168528"/>
            </a:xfrm>
            <a:custGeom>
              <a:avLst/>
              <a:gdLst/>
              <a:ahLst/>
              <a:cxnLst/>
              <a:rect l="0" t="0" r="0" b="0"/>
              <a:pathLst>
                <a:path w="175263" h="168528">
                  <a:moveTo>
                    <a:pt x="99062" y="34201"/>
                  </a:moveTo>
                  <a:lnTo>
                    <a:pt x="99062" y="34201"/>
                  </a:lnTo>
                  <a:lnTo>
                    <a:pt x="103426" y="24062"/>
                  </a:lnTo>
                  <a:lnTo>
                    <a:pt x="105150" y="7718"/>
                  </a:lnTo>
                  <a:lnTo>
                    <a:pt x="103121" y="5257"/>
                  </a:lnTo>
                  <a:lnTo>
                    <a:pt x="95222" y="639"/>
                  </a:lnTo>
                  <a:lnTo>
                    <a:pt x="86536" y="0"/>
                  </a:lnTo>
                  <a:lnTo>
                    <a:pt x="77267" y="2773"/>
                  </a:lnTo>
                  <a:lnTo>
                    <a:pt x="54071" y="17932"/>
                  </a:lnTo>
                  <a:lnTo>
                    <a:pt x="27859" y="43609"/>
                  </a:lnTo>
                  <a:lnTo>
                    <a:pt x="6029" y="84820"/>
                  </a:lnTo>
                  <a:lnTo>
                    <a:pt x="0" y="105096"/>
                  </a:lnTo>
                  <a:lnTo>
                    <a:pt x="1584" y="126783"/>
                  </a:lnTo>
                  <a:lnTo>
                    <a:pt x="9895" y="151079"/>
                  </a:lnTo>
                  <a:lnTo>
                    <a:pt x="14923" y="157276"/>
                  </a:lnTo>
                  <a:lnTo>
                    <a:pt x="28035" y="166042"/>
                  </a:lnTo>
                  <a:lnTo>
                    <a:pt x="41389" y="168527"/>
                  </a:lnTo>
                  <a:lnTo>
                    <a:pt x="47913" y="168201"/>
                  </a:lnTo>
                  <a:lnTo>
                    <a:pt x="73952" y="154260"/>
                  </a:lnTo>
                  <a:lnTo>
                    <a:pt x="103510" y="124265"/>
                  </a:lnTo>
                  <a:lnTo>
                    <a:pt x="128166" y="79388"/>
                  </a:lnTo>
                  <a:lnTo>
                    <a:pt x="135387" y="48301"/>
                  </a:lnTo>
                  <a:lnTo>
                    <a:pt x="136373" y="34823"/>
                  </a:lnTo>
                  <a:lnTo>
                    <a:pt x="133813" y="28266"/>
                  </a:lnTo>
                  <a:lnTo>
                    <a:pt x="123443" y="15335"/>
                  </a:lnTo>
                  <a:lnTo>
                    <a:pt x="107547" y="6297"/>
                  </a:lnTo>
                  <a:lnTo>
                    <a:pt x="98368" y="2897"/>
                  </a:lnTo>
                  <a:lnTo>
                    <a:pt x="80644" y="2884"/>
                  </a:lnTo>
                  <a:lnTo>
                    <a:pt x="64771" y="8288"/>
                  </a:lnTo>
                  <a:lnTo>
                    <a:pt x="53011" y="17745"/>
                  </a:lnTo>
                  <a:lnTo>
                    <a:pt x="46845" y="29004"/>
                  </a:lnTo>
                  <a:lnTo>
                    <a:pt x="45201" y="34970"/>
                  </a:lnTo>
                  <a:lnTo>
                    <a:pt x="47632" y="40358"/>
                  </a:lnTo>
                  <a:lnTo>
                    <a:pt x="59741" y="50108"/>
                  </a:lnTo>
                  <a:lnTo>
                    <a:pt x="83022" y="60159"/>
                  </a:lnTo>
                  <a:lnTo>
                    <a:pt x="123488" y="64807"/>
                  </a:lnTo>
                  <a:lnTo>
                    <a:pt x="175262" y="72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5842"/>
            <p:cNvSpPr/>
            <p:nvPr>
              <p:custDataLst>
                <p:tags r:id="rId32"/>
              </p:custDataLst>
            </p:nvPr>
          </p:nvSpPr>
          <p:spPr>
            <a:xfrm>
              <a:off x="5467350" y="6096000"/>
              <a:ext cx="730251" cy="25401"/>
            </a:xfrm>
            <a:custGeom>
              <a:avLst/>
              <a:gdLst/>
              <a:ahLst/>
              <a:cxnLst/>
              <a:rect l="0" t="0" r="0" b="0"/>
              <a:pathLst>
                <a:path w="730251" h="25401">
                  <a:moveTo>
                    <a:pt x="0" y="25400"/>
                  </a:moveTo>
                  <a:lnTo>
                    <a:pt x="0" y="25400"/>
                  </a:lnTo>
                  <a:lnTo>
                    <a:pt x="39232" y="23518"/>
                  </a:lnTo>
                  <a:lnTo>
                    <a:pt x="85753" y="16561"/>
                  </a:lnTo>
                  <a:lnTo>
                    <a:pt x="121600" y="13844"/>
                  </a:lnTo>
                  <a:lnTo>
                    <a:pt x="159031" y="9668"/>
                  </a:lnTo>
                  <a:lnTo>
                    <a:pt x="203676" y="7332"/>
                  </a:lnTo>
                  <a:lnTo>
                    <a:pt x="237984" y="6787"/>
                  </a:lnTo>
                  <a:lnTo>
                    <a:pt x="273693" y="6544"/>
                  </a:lnTo>
                  <a:lnTo>
                    <a:pt x="308378" y="6437"/>
                  </a:lnTo>
                  <a:lnTo>
                    <a:pt x="346371" y="6389"/>
                  </a:lnTo>
                  <a:lnTo>
                    <a:pt x="386071" y="5662"/>
                  </a:lnTo>
                  <a:lnTo>
                    <a:pt x="424881" y="2987"/>
                  </a:lnTo>
                  <a:lnTo>
                    <a:pt x="463298" y="3209"/>
                  </a:lnTo>
                  <a:lnTo>
                    <a:pt x="500832" y="4953"/>
                  </a:lnTo>
                  <a:lnTo>
                    <a:pt x="536329" y="5730"/>
                  </a:lnTo>
                  <a:lnTo>
                    <a:pt x="569039" y="6074"/>
                  </a:lnTo>
                  <a:lnTo>
                    <a:pt x="613340" y="6268"/>
                  </a:lnTo>
                  <a:lnTo>
                    <a:pt x="651394" y="6327"/>
                  </a:lnTo>
                  <a:lnTo>
                    <a:pt x="686896" y="6342"/>
                  </a:lnTo>
                  <a:lnTo>
                    <a:pt x="730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5843"/>
            <p:cNvSpPr/>
            <p:nvPr>
              <p:custDataLst>
                <p:tags r:id="rId33"/>
              </p:custDataLst>
            </p:nvPr>
          </p:nvSpPr>
          <p:spPr>
            <a:xfrm>
              <a:off x="5654160" y="6242312"/>
              <a:ext cx="84638" cy="156009"/>
            </a:xfrm>
            <a:custGeom>
              <a:avLst/>
              <a:gdLst/>
              <a:ahLst/>
              <a:cxnLst/>
              <a:rect l="0" t="0" r="0" b="0"/>
              <a:pathLst>
                <a:path w="84638" h="156009">
                  <a:moveTo>
                    <a:pt x="79890" y="6088"/>
                  </a:moveTo>
                  <a:lnTo>
                    <a:pt x="79890" y="6088"/>
                  </a:lnTo>
                  <a:lnTo>
                    <a:pt x="76519" y="2717"/>
                  </a:lnTo>
                  <a:lnTo>
                    <a:pt x="71101" y="1062"/>
                  </a:lnTo>
                  <a:lnTo>
                    <a:pt x="56124" y="0"/>
                  </a:lnTo>
                  <a:lnTo>
                    <a:pt x="25324" y="6680"/>
                  </a:lnTo>
                  <a:lnTo>
                    <a:pt x="20230" y="8599"/>
                  </a:lnTo>
                  <a:lnTo>
                    <a:pt x="10805" y="18257"/>
                  </a:lnTo>
                  <a:lnTo>
                    <a:pt x="3324" y="30547"/>
                  </a:lnTo>
                  <a:lnTo>
                    <a:pt x="0" y="40713"/>
                  </a:lnTo>
                  <a:lnTo>
                    <a:pt x="1230" y="46104"/>
                  </a:lnTo>
                  <a:lnTo>
                    <a:pt x="8240" y="57739"/>
                  </a:lnTo>
                  <a:lnTo>
                    <a:pt x="55221" y="91691"/>
                  </a:lnTo>
                  <a:lnTo>
                    <a:pt x="81576" y="117594"/>
                  </a:lnTo>
                  <a:lnTo>
                    <a:pt x="83836" y="122053"/>
                  </a:lnTo>
                  <a:lnTo>
                    <a:pt x="84637" y="125732"/>
                  </a:lnTo>
                  <a:lnTo>
                    <a:pt x="83646" y="133581"/>
                  </a:lnTo>
                  <a:lnTo>
                    <a:pt x="82394" y="137651"/>
                  </a:lnTo>
                  <a:lnTo>
                    <a:pt x="73477" y="145934"/>
                  </a:lnTo>
                  <a:lnTo>
                    <a:pt x="60812" y="152908"/>
                  </a:lnTo>
                  <a:lnTo>
                    <a:pt x="48126" y="156008"/>
                  </a:lnTo>
                  <a:lnTo>
                    <a:pt x="37316" y="155504"/>
                  </a:lnTo>
                  <a:lnTo>
                    <a:pt x="32456" y="154381"/>
                  </a:lnTo>
                  <a:lnTo>
                    <a:pt x="29924" y="152223"/>
                  </a:lnTo>
                  <a:lnTo>
                    <a:pt x="2909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5844"/>
            <p:cNvSpPr/>
            <p:nvPr>
              <p:custDataLst>
                <p:tags r:id="rId34"/>
              </p:custDataLst>
            </p:nvPr>
          </p:nvSpPr>
          <p:spPr>
            <a:xfrm>
              <a:off x="5817098" y="6252199"/>
              <a:ext cx="132853" cy="93209"/>
            </a:xfrm>
            <a:custGeom>
              <a:avLst/>
              <a:gdLst/>
              <a:ahLst/>
              <a:cxnLst/>
              <a:rect l="0" t="0" r="0" b="0"/>
              <a:pathLst>
                <a:path w="132853" h="93209">
                  <a:moveTo>
                    <a:pt x="31252" y="47001"/>
                  </a:moveTo>
                  <a:lnTo>
                    <a:pt x="31252" y="47001"/>
                  </a:lnTo>
                  <a:lnTo>
                    <a:pt x="14229" y="46999"/>
                  </a:lnTo>
                  <a:lnTo>
                    <a:pt x="16173" y="46999"/>
                  </a:lnTo>
                  <a:lnTo>
                    <a:pt x="27960" y="43630"/>
                  </a:lnTo>
                  <a:lnTo>
                    <a:pt x="67415" y="14107"/>
                  </a:lnTo>
                  <a:lnTo>
                    <a:pt x="72019" y="8158"/>
                  </a:lnTo>
                  <a:lnTo>
                    <a:pt x="71834" y="5583"/>
                  </a:lnTo>
                  <a:lnTo>
                    <a:pt x="70302" y="3161"/>
                  </a:lnTo>
                  <a:lnTo>
                    <a:pt x="67868" y="841"/>
                  </a:lnTo>
                  <a:lnTo>
                    <a:pt x="64129" y="0"/>
                  </a:lnTo>
                  <a:lnTo>
                    <a:pt x="54331" y="947"/>
                  </a:lnTo>
                  <a:lnTo>
                    <a:pt x="12881" y="31021"/>
                  </a:lnTo>
                  <a:lnTo>
                    <a:pt x="3567" y="42017"/>
                  </a:lnTo>
                  <a:lnTo>
                    <a:pt x="95" y="47911"/>
                  </a:lnTo>
                  <a:lnTo>
                    <a:pt x="0" y="63868"/>
                  </a:lnTo>
                  <a:lnTo>
                    <a:pt x="1951" y="73063"/>
                  </a:lnTo>
                  <a:lnTo>
                    <a:pt x="6073" y="79192"/>
                  </a:lnTo>
                  <a:lnTo>
                    <a:pt x="11644" y="83279"/>
                  </a:lnTo>
                  <a:lnTo>
                    <a:pt x="47605" y="93208"/>
                  </a:lnTo>
                  <a:lnTo>
                    <a:pt x="94062" y="87459"/>
                  </a:lnTo>
                  <a:lnTo>
                    <a:pt x="132852" y="7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5845"/>
            <p:cNvSpPr/>
            <p:nvPr>
              <p:custDataLst>
                <p:tags r:id="rId35"/>
              </p:custDataLst>
            </p:nvPr>
          </p:nvSpPr>
          <p:spPr>
            <a:xfrm>
              <a:off x="5735301" y="6127996"/>
              <a:ext cx="119400" cy="86059"/>
            </a:xfrm>
            <a:custGeom>
              <a:avLst/>
              <a:gdLst/>
              <a:ahLst/>
              <a:cxnLst/>
              <a:rect l="0" t="0" r="0" b="0"/>
              <a:pathLst>
                <a:path w="119400" h="86059">
                  <a:moveTo>
                    <a:pt x="24149" y="25154"/>
                  </a:moveTo>
                  <a:lnTo>
                    <a:pt x="24149" y="25154"/>
                  </a:lnTo>
                  <a:lnTo>
                    <a:pt x="30238" y="19066"/>
                  </a:lnTo>
                  <a:lnTo>
                    <a:pt x="27050" y="22253"/>
                  </a:lnTo>
                  <a:lnTo>
                    <a:pt x="9298" y="66488"/>
                  </a:lnTo>
                  <a:lnTo>
                    <a:pt x="0" y="86058"/>
                  </a:lnTo>
                  <a:lnTo>
                    <a:pt x="16689" y="46813"/>
                  </a:lnTo>
                  <a:lnTo>
                    <a:pt x="35575" y="2569"/>
                  </a:lnTo>
                  <a:lnTo>
                    <a:pt x="36705" y="1631"/>
                  </a:lnTo>
                  <a:lnTo>
                    <a:pt x="39843" y="587"/>
                  </a:lnTo>
                  <a:lnTo>
                    <a:pt x="45576" y="0"/>
                  </a:lnTo>
                  <a:lnTo>
                    <a:pt x="51547" y="3625"/>
                  </a:lnTo>
                  <a:lnTo>
                    <a:pt x="62840" y="15483"/>
                  </a:lnTo>
                  <a:lnTo>
                    <a:pt x="83493" y="38828"/>
                  </a:lnTo>
                  <a:lnTo>
                    <a:pt x="96845" y="47471"/>
                  </a:lnTo>
                  <a:lnTo>
                    <a:pt x="119399" y="50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5846"/>
            <p:cNvSpPr/>
            <p:nvPr>
              <p:custDataLst>
                <p:tags r:id="rId36"/>
              </p:custDataLst>
            </p:nvPr>
          </p:nvSpPr>
          <p:spPr>
            <a:xfrm>
              <a:off x="6369050" y="5969000"/>
              <a:ext cx="304801" cy="69851"/>
            </a:xfrm>
            <a:custGeom>
              <a:avLst/>
              <a:gdLst/>
              <a:ahLst/>
              <a:cxnLst/>
              <a:rect l="0" t="0" r="0" b="0"/>
              <a:pathLst>
                <a:path w="304801" h="69851">
                  <a:moveTo>
                    <a:pt x="0" y="69850"/>
                  </a:moveTo>
                  <a:lnTo>
                    <a:pt x="0" y="69850"/>
                  </a:lnTo>
                  <a:lnTo>
                    <a:pt x="39563" y="69850"/>
                  </a:lnTo>
                  <a:lnTo>
                    <a:pt x="78248" y="69145"/>
                  </a:lnTo>
                  <a:lnTo>
                    <a:pt x="80387" y="67969"/>
                  </a:lnTo>
                  <a:lnTo>
                    <a:pt x="81109" y="66479"/>
                  </a:lnTo>
                  <a:lnTo>
                    <a:pt x="80883" y="65486"/>
                  </a:lnTo>
                  <a:lnTo>
                    <a:pt x="80028" y="64824"/>
                  </a:lnTo>
                  <a:lnTo>
                    <a:pt x="78752" y="64383"/>
                  </a:lnTo>
                  <a:lnTo>
                    <a:pt x="73585" y="57018"/>
                  </a:lnTo>
                  <a:lnTo>
                    <a:pt x="73046" y="53535"/>
                  </a:lnTo>
                  <a:lnTo>
                    <a:pt x="79017" y="30299"/>
                  </a:lnTo>
                  <a:lnTo>
                    <a:pt x="86623" y="20288"/>
                  </a:lnTo>
                  <a:lnTo>
                    <a:pt x="91616" y="15641"/>
                  </a:lnTo>
                  <a:lnTo>
                    <a:pt x="115496" y="5732"/>
                  </a:lnTo>
                  <a:lnTo>
                    <a:pt x="131059" y="4429"/>
                  </a:lnTo>
                  <a:lnTo>
                    <a:pt x="161668" y="9341"/>
                  </a:lnTo>
                  <a:lnTo>
                    <a:pt x="206270" y="26710"/>
                  </a:lnTo>
                  <a:lnTo>
                    <a:pt x="233597" y="34413"/>
                  </a:lnTo>
                  <a:lnTo>
                    <a:pt x="264519" y="28868"/>
                  </a:lnTo>
                  <a:lnTo>
                    <a:pt x="285104" y="16315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5847"/>
            <p:cNvSpPr/>
            <p:nvPr>
              <p:custDataLst>
                <p:tags r:id="rId37"/>
              </p:custDataLst>
            </p:nvPr>
          </p:nvSpPr>
          <p:spPr>
            <a:xfrm>
              <a:off x="6449934" y="6064250"/>
              <a:ext cx="242967" cy="94989"/>
            </a:xfrm>
            <a:custGeom>
              <a:avLst/>
              <a:gdLst/>
              <a:ahLst/>
              <a:cxnLst/>
              <a:rect l="0" t="0" r="0" b="0"/>
              <a:pathLst>
                <a:path w="242967" h="94989">
                  <a:moveTo>
                    <a:pt x="58816" y="88900"/>
                  </a:moveTo>
                  <a:lnTo>
                    <a:pt x="58816" y="88900"/>
                  </a:lnTo>
                  <a:lnTo>
                    <a:pt x="55445" y="92271"/>
                  </a:lnTo>
                  <a:lnTo>
                    <a:pt x="50027" y="93926"/>
                  </a:lnTo>
                  <a:lnTo>
                    <a:pt x="28309" y="94988"/>
                  </a:lnTo>
                  <a:lnTo>
                    <a:pt x="16800" y="91371"/>
                  </a:lnTo>
                  <a:lnTo>
                    <a:pt x="7687" y="85060"/>
                  </a:lnTo>
                  <a:lnTo>
                    <a:pt x="1283" y="77550"/>
                  </a:lnTo>
                  <a:lnTo>
                    <a:pt x="0" y="72866"/>
                  </a:lnTo>
                  <a:lnTo>
                    <a:pt x="455" y="62019"/>
                  </a:lnTo>
                  <a:lnTo>
                    <a:pt x="4891" y="52023"/>
                  </a:lnTo>
                  <a:lnTo>
                    <a:pt x="19236" y="34108"/>
                  </a:lnTo>
                  <a:lnTo>
                    <a:pt x="34875" y="29270"/>
                  </a:lnTo>
                  <a:lnTo>
                    <a:pt x="53820" y="28532"/>
                  </a:lnTo>
                  <a:lnTo>
                    <a:pt x="77797" y="36754"/>
                  </a:lnTo>
                  <a:lnTo>
                    <a:pt x="123727" y="64159"/>
                  </a:lnTo>
                  <a:lnTo>
                    <a:pt x="142881" y="72632"/>
                  </a:lnTo>
                  <a:lnTo>
                    <a:pt x="164236" y="75143"/>
                  </a:lnTo>
                  <a:lnTo>
                    <a:pt x="176459" y="71967"/>
                  </a:lnTo>
                  <a:lnTo>
                    <a:pt x="193157" y="60364"/>
                  </a:lnTo>
                  <a:lnTo>
                    <a:pt x="226590" y="27006"/>
                  </a:lnTo>
                  <a:lnTo>
                    <a:pt x="242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5848"/>
            <p:cNvSpPr/>
            <p:nvPr>
              <p:custDataLst>
                <p:tags r:id="rId38"/>
              </p:custDataLst>
            </p:nvPr>
          </p:nvSpPr>
          <p:spPr>
            <a:xfrm>
              <a:off x="6908800" y="5892800"/>
              <a:ext cx="202609" cy="204247"/>
            </a:xfrm>
            <a:custGeom>
              <a:avLst/>
              <a:gdLst/>
              <a:ahLst/>
              <a:cxnLst/>
              <a:rect l="0" t="0" r="0" b="0"/>
              <a:pathLst>
                <a:path w="202609" h="204247">
                  <a:moveTo>
                    <a:pt x="0" y="69850"/>
                  </a:moveTo>
                  <a:lnTo>
                    <a:pt x="0" y="69850"/>
                  </a:lnTo>
                  <a:lnTo>
                    <a:pt x="8838" y="61011"/>
                  </a:lnTo>
                  <a:lnTo>
                    <a:pt x="10831" y="61135"/>
                  </a:lnTo>
                  <a:lnTo>
                    <a:pt x="12865" y="62630"/>
                  </a:lnTo>
                  <a:lnTo>
                    <a:pt x="14926" y="65036"/>
                  </a:lnTo>
                  <a:lnTo>
                    <a:pt x="17217" y="73354"/>
                  </a:lnTo>
                  <a:lnTo>
                    <a:pt x="17530" y="85519"/>
                  </a:lnTo>
                  <a:lnTo>
                    <a:pt x="13863" y="123954"/>
                  </a:lnTo>
                  <a:lnTo>
                    <a:pt x="12930" y="165360"/>
                  </a:lnTo>
                  <a:lnTo>
                    <a:pt x="7252" y="198903"/>
                  </a:lnTo>
                  <a:lnTo>
                    <a:pt x="3246" y="185072"/>
                  </a:lnTo>
                  <a:lnTo>
                    <a:pt x="962" y="148517"/>
                  </a:lnTo>
                  <a:lnTo>
                    <a:pt x="3656" y="105310"/>
                  </a:lnTo>
                  <a:lnTo>
                    <a:pt x="11592" y="59424"/>
                  </a:lnTo>
                  <a:lnTo>
                    <a:pt x="18322" y="48048"/>
                  </a:lnTo>
                  <a:lnTo>
                    <a:pt x="22798" y="45438"/>
                  </a:lnTo>
                  <a:lnTo>
                    <a:pt x="33416" y="44418"/>
                  </a:lnTo>
                  <a:lnTo>
                    <a:pt x="45190" y="51962"/>
                  </a:lnTo>
                  <a:lnTo>
                    <a:pt x="63254" y="73058"/>
                  </a:lnTo>
                  <a:lnTo>
                    <a:pt x="84462" y="110387"/>
                  </a:lnTo>
                  <a:lnTo>
                    <a:pt x="113182" y="156283"/>
                  </a:lnTo>
                  <a:lnTo>
                    <a:pt x="139767" y="195359"/>
                  </a:lnTo>
                  <a:lnTo>
                    <a:pt x="150931" y="204246"/>
                  </a:lnTo>
                  <a:lnTo>
                    <a:pt x="156359" y="203898"/>
                  </a:lnTo>
                  <a:lnTo>
                    <a:pt x="169917" y="197865"/>
                  </a:lnTo>
                  <a:lnTo>
                    <a:pt x="179705" y="188129"/>
                  </a:lnTo>
                  <a:lnTo>
                    <a:pt x="183304" y="182569"/>
                  </a:lnTo>
                  <a:lnTo>
                    <a:pt x="194148" y="140982"/>
                  </a:lnTo>
                  <a:lnTo>
                    <a:pt x="201202" y="101931"/>
                  </a:lnTo>
                  <a:lnTo>
                    <a:pt x="202608" y="65480"/>
                  </a:lnTo>
                  <a:lnTo>
                    <a:pt x="199712" y="2155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5849"/>
            <p:cNvSpPr/>
            <p:nvPr>
              <p:custDataLst>
                <p:tags r:id="rId39"/>
              </p:custDataLst>
            </p:nvPr>
          </p:nvSpPr>
          <p:spPr>
            <a:xfrm>
              <a:off x="7215363" y="5871249"/>
              <a:ext cx="99838" cy="212052"/>
            </a:xfrm>
            <a:custGeom>
              <a:avLst/>
              <a:gdLst/>
              <a:ahLst/>
              <a:cxnLst/>
              <a:rect l="0" t="0" r="0" b="0"/>
              <a:pathLst>
                <a:path w="99838" h="212052">
                  <a:moveTo>
                    <a:pt x="99837" y="53301"/>
                  </a:moveTo>
                  <a:lnTo>
                    <a:pt x="99837" y="53301"/>
                  </a:lnTo>
                  <a:lnTo>
                    <a:pt x="96466" y="28882"/>
                  </a:lnTo>
                  <a:lnTo>
                    <a:pt x="90998" y="9141"/>
                  </a:lnTo>
                  <a:lnTo>
                    <a:pt x="87594" y="4811"/>
                  </a:lnTo>
                  <a:lnTo>
                    <a:pt x="78168" y="0"/>
                  </a:lnTo>
                  <a:lnTo>
                    <a:pt x="71985" y="834"/>
                  </a:lnTo>
                  <a:lnTo>
                    <a:pt x="57591" y="7404"/>
                  </a:lnTo>
                  <a:lnTo>
                    <a:pt x="31833" y="32529"/>
                  </a:lnTo>
                  <a:lnTo>
                    <a:pt x="20499" y="50752"/>
                  </a:lnTo>
                  <a:lnTo>
                    <a:pt x="3590" y="95326"/>
                  </a:lnTo>
                  <a:lnTo>
                    <a:pt x="0" y="138586"/>
                  </a:lnTo>
                  <a:lnTo>
                    <a:pt x="5030" y="176799"/>
                  </a:lnTo>
                  <a:lnTo>
                    <a:pt x="17889" y="200666"/>
                  </a:lnTo>
                  <a:lnTo>
                    <a:pt x="29987" y="21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5850"/>
            <p:cNvSpPr/>
            <p:nvPr>
              <p:custDataLst>
                <p:tags r:id="rId40"/>
              </p:custDataLst>
            </p:nvPr>
          </p:nvSpPr>
          <p:spPr>
            <a:xfrm>
              <a:off x="7335310" y="5945818"/>
              <a:ext cx="76136" cy="119988"/>
            </a:xfrm>
            <a:custGeom>
              <a:avLst/>
              <a:gdLst/>
              <a:ahLst/>
              <a:cxnLst/>
              <a:rect l="0" t="0" r="0" b="0"/>
              <a:pathLst>
                <a:path w="76136" h="119988">
                  <a:moveTo>
                    <a:pt x="43390" y="35882"/>
                  </a:moveTo>
                  <a:lnTo>
                    <a:pt x="43390" y="35882"/>
                  </a:lnTo>
                  <a:lnTo>
                    <a:pt x="44095" y="25743"/>
                  </a:lnTo>
                  <a:lnTo>
                    <a:pt x="48857" y="6028"/>
                  </a:lnTo>
                  <a:lnTo>
                    <a:pt x="47740" y="3279"/>
                  </a:lnTo>
                  <a:lnTo>
                    <a:pt x="45585" y="1447"/>
                  </a:lnTo>
                  <a:lnTo>
                    <a:pt x="42737" y="224"/>
                  </a:lnTo>
                  <a:lnTo>
                    <a:pt x="38721" y="1528"/>
                  </a:lnTo>
                  <a:lnTo>
                    <a:pt x="22956" y="14179"/>
                  </a:lnTo>
                  <a:lnTo>
                    <a:pt x="11025" y="27882"/>
                  </a:lnTo>
                  <a:lnTo>
                    <a:pt x="4312" y="45262"/>
                  </a:lnTo>
                  <a:lnTo>
                    <a:pt x="0" y="81794"/>
                  </a:lnTo>
                  <a:lnTo>
                    <a:pt x="2625" y="107654"/>
                  </a:lnTo>
                  <a:lnTo>
                    <a:pt x="4924" y="113364"/>
                  </a:lnTo>
                  <a:lnTo>
                    <a:pt x="7868" y="117169"/>
                  </a:lnTo>
                  <a:lnTo>
                    <a:pt x="11242" y="119708"/>
                  </a:lnTo>
                  <a:lnTo>
                    <a:pt x="15607" y="119987"/>
                  </a:lnTo>
                  <a:lnTo>
                    <a:pt x="26103" y="116536"/>
                  </a:lnTo>
                  <a:lnTo>
                    <a:pt x="43912" y="103290"/>
                  </a:lnTo>
                  <a:lnTo>
                    <a:pt x="62594" y="79217"/>
                  </a:lnTo>
                  <a:lnTo>
                    <a:pt x="74794" y="46370"/>
                  </a:lnTo>
                  <a:lnTo>
                    <a:pt x="76135" y="19940"/>
                  </a:lnTo>
                  <a:lnTo>
                    <a:pt x="73701" y="9276"/>
                  </a:lnTo>
                  <a:lnTo>
                    <a:pt x="70267" y="2890"/>
                  </a:lnTo>
                  <a:lnTo>
                    <a:pt x="66389" y="52"/>
                  </a:lnTo>
                  <a:lnTo>
                    <a:pt x="65073" y="0"/>
                  </a:lnTo>
                  <a:lnTo>
                    <a:pt x="62440" y="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5851"/>
            <p:cNvSpPr/>
            <p:nvPr>
              <p:custDataLst>
                <p:tags r:id="rId41"/>
              </p:custDataLst>
            </p:nvPr>
          </p:nvSpPr>
          <p:spPr>
            <a:xfrm>
              <a:off x="7499350" y="60642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56445" y="10139"/>
                  </a:lnTo>
                  <a:lnTo>
                    <a:pt x="53779" y="17675"/>
                  </a:lnTo>
                  <a:lnTo>
                    <a:pt x="46480" y="23848"/>
                  </a:lnTo>
                  <a:lnTo>
                    <a:pt x="23551" y="3507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5852"/>
            <p:cNvSpPr/>
            <p:nvPr>
              <p:custDataLst>
                <p:tags r:id="rId42"/>
              </p:custDataLst>
            </p:nvPr>
          </p:nvSpPr>
          <p:spPr>
            <a:xfrm>
              <a:off x="7626350" y="59309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31750" y="0"/>
                  </a:moveTo>
                  <a:lnTo>
                    <a:pt x="31750" y="0"/>
                  </a:lnTo>
                  <a:lnTo>
                    <a:pt x="29869" y="26679"/>
                  </a:lnTo>
                  <a:lnTo>
                    <a:pt x="19541" y="64536"/>
                  </a:lnTo>
                  <a:lnTo>
                    <a:pt x="8982" y="10872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5853"/>
            <p:cNvSpPr/>
            <p:nvPr>
              <p:custDataLst>
                <p:tags r:id="rId43"/>
              </p:custDataLst>
            </p:nvPr>
          </p:nvSpPr>
          <p:spPr>
            <a:xfrm>
              <a:off x="7683500" y="5848841"/>
              <a:ext cx="92958" cy="361460"/>
            </a:xfrm>
            <a:custGeom>
              <a:avLst/>
              <a:gdLst/>
              <a:ahLst/>
              <a:cxnLst/>
              <a:rect l="0" t="0" r="0" b="0"/>
              <a:pathLst>
                <a:path w="92958" h="361460">
                  <a:moveTo>
                    <a:pt x="57150" y="12209"/>
                  </a:moveTo>
                  <a:lnTo>
                    <a:pt x="57150" y="12209"/>
                  </a:lnTo>
                  <a:lnTo>
                    <a:pt x="63892" y="8838"/>
                  </a:lnTo>
                  <a:lnTo>
                    <a:pt x="69083" y="3420"/>
                  </a:lnTo>
                  <a:lnTo>
                    <a:pt x="71455" y="0"/>
                  </a:lnTo>
                  <a:lnTo>
                    <a:pt x="74447" y="1247"/>
                  </a:lnTo>
                  <a:lnTo>
                    <a:pt x="81535" y="12041"/>
                  </a:lnTo>
                  <a:lnTo>
                    <a:pt x="90089" y="51435"/>
                  </a:lnTo>
                  <a:lnTo>
                    <a:pt x="92957" y="85381"/>
                  </a:lnTo>
                  <a:lnTo>
                    <a:pt x="92818" y="123047"/>
                  </a:lnTo>
                  <a:lnTo>
                    <a:pt x="88055" y="165658"/>
                  </a:lnTo>
                  <a:lnTo>
                    <a:pt x="83115" y="201058"/>
                  </a:lnTo>
                  <a:lnTo>
                    <a:pt x="74486" y="242907"/>
                  </a:lnTo>
                  <a:lnTo>
                    <a:pt x="61111" y="275768"/>
                  </a:lnTo>
                  <a:lnTo>
                    <a:pt x="0" y="36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6" name="SMARTInkShape-Group1250"/>
          <p:cNvGrpSpPr/>
          <p:nvPr/>
        </p:nvGrpSpPr>
        <p:grpSpPr>
          <a:xfrm>
            <a:off x="1556298" y="4718057"/>
            <a:ext cx="6317262" cy="1910453"/>
            <a:chOff x="1556298" y="4718057"/>
            <a:chExt cx="6317262" cy="1910453"/>
          </a:xfrm>
        </p:grpSpPr>
        <p:sp>
          <p:nvSpPr>
            <p:cNvPr id="1764" name="SMARTInkShape-5854"/>
            <p:cNvSpPr/>
            <p:nvPr>
              <p:custDataLst>
                <p:tags r:id="rId26"/>
              </p:custDataLst>
            </p:nvPr>
          </p:nvSpPr>
          <p:spPr>
            <a:xfrm>
              <a:off x="1741124" y="4807302"/>
              <a:ext cx="24177" cy="628294"/>
            </a:xfrm>
            <a:custGeom>
              <a:avLst/>
              <a:gdLst/>
              <a:ahLst/>
              <a:cxnLst/>
              <a:rect l="0" t="0" r="0" b="0"/>
              <a:pathLst>
                <a:path w="24177" h="628294">
                  <a:moveTo>
                    <a:pt x="24176" y="44098"/>
                  </a:moveTo>
                  <a:lnTo>
                    <a:pt x="24176" y="44098"/>
                  </a:lnTo>
                  <a:lnTo>
                    <a:pt x="15448" y="28888"/>
                  </a:lnTo>
                  <a:lnTo>
                    <a:pt x="11631" y="3643"/>
                  </a:lnTo>
                  <a:lnTo>
                    <a:pt x="10874" y="2313"/>
                  </a:lnTo>
                  <a:lnTo>
                    <a:pt x="9663" y="1423"/>
                  </a:lnTo>
                  <a:lnTo>
                    <a:pt x="6022" y="0"/>
                  </a:lnTo>
                  <a:lnTo>
                    <a:pt x="5723" y="587"/>
                  </a:lnTo>
                  <a:lnTo>
                    <a:pt x="5391" y="3123"/>
                  </a:lnTo>
                  <a:lnTo>
                    <a:pt x="11609" y="44803"/>
                  </a:lnTo>
                  <a:lnTo>
                    <a:pt x="16389" y="86178"/>
                  </a:lnTo>
                  <a:lnTo>
                    <a:pt x="17542" y="132059"/>
                  </a:lnTo>
                  <a:lnTo>
                    <a:pt x="19581" y="165506"/>
                  </a:lnTo>
                  <a:lnTo>
                    <a:pt x="22134" y="200362"/>
                  </a:lnTo>
                  <a:lnTo>
                    <a:pt x="23571" y="243348"/>
                  </a:lnTo>
                  <a:lnTo>
                    <a:pt x="23907" y="279644"/>
                  </a:lnTo>
                  <a:lnTo>
                    <a:pt x="24096" y="326261"/>
                  </a:lnTo>
                  <a:lnTo>
                    <a:pt x="24152" y="363514"/>
                  </a:lnTo>
                  <a:lnTo>
                    <a:pt x="22284" y="395377"/>
                  </a:lnTo>
                  <a:lnTo>
                    <a:pt x="19807" y="429527"/>
                  </a:lnTo>
                  <a:lnTo>
                    <a:pt x="18413" y="470704"/>
                  </a:lnTo>
                  <a:lnTo>
                    <a:pt x="17294" y="514889"/>
                  </a:lnTo>
                  <a:lnTo>
                    <a:pt x="10953" y="560296"/>
                  </a:lnTo>
                  <a:lnTo>
                    <a:pt x="4971" y="597096"/>
                  </a:lnTo>
                  <a:lnTo>
                    <a:pt x="0" y="627230"/>
                  </a:lnTo>
                  <a:lnTo>
                    <a:pt x="297" y="628293"/>
                  </a:lnTo>
                  <a:lnTo>
                    <a:pt x="5126" y="6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5855"/>
            <p:cNvSpPr/>
            <p:nvPr>
              <p:custDataLst>
                <p:tags r:id="rId27"/>
              </p:custDataLst>
            </p:nvPr>
          </p:nvSpPr>
          <p:spPr>
            <a:xfrm>
              <a:off x="1556298" y="4718057"/>
              <a:ext cx="6317262" cy="1910453"/>
            </a:xfrm>
            <a:custGeom>
              <a:avLst/>
              <a:gdLst/>
              <a:ahLst/>
              <a:cxnLst/>
              <a:rect l="0" t="0" r="0" b="0"/>
              <a:pathLst>
                <a:path w="6317262" h="1910453">
                  <a:moveTo>
                    <a:pt x="202652" y="88893"/>
                  </a:moveTo>
                  <a:lnTo>
                    <a:pt x="202652" y="88893"/>
                  </a:lnTo>
                  <a:lnTo>
                    <a:pt x="245028" y="81985"/>
                  </a:lnTo>
                  <a:lnTo>
                    <a:pt x="283882" y="76028"/>
                  </a:lnTo>
                  <a:lnTo>
                    <a:pt x="323616" y="71675"/>
                  </a:lnTo>
                  <a:lnTo>
                    <a:pt x="369068" y="66834"/>
                  </a:lnTo>
                  <a:lnTo>
                    <a:pt x="406242" y="64482"/>
                  </a:lnTo>
                  <a:lnTo>
                    <a:pt x="452365" y="58619"/>
                  </a:lnTo>
                  <a:lnTo>
                    <a:pt x="489013" y="53425"/>
                  </a:lnTo>
                  <a:lnTo>
                    <a:pt x="527388" y="50867"/>
                  </a:lnTo>
                  <a:lnTo>
                    <a:pt x="569019" y="46660"/>
                  </a:lnTo>
                  <a:lnTo>
                    <a:pt x="609185" y="44395"/>
                  </a:lnTo>
                  <a:lnTo>
                    <a:pt x="652757" y="40274"/>
                  </a:lnTo>
                  <a:lnTo>
                    <a:pt x="684686" y="39062"/>
                  </a:lnTo>
                  <a:lnTo>
                    <a:pt x="731024" y="35009"/>
                  </a:lnTo>
                  <a:lnTo>
                    <a:pt x="764861" y="33194"/>
                  </a:lnTo>
                  <a:lnTo>
                    <a:pt x="800362" y="31682"/>
                  </a:lnTo>
                  <a:lnTo>
                    <a:pt x="834954" y="28658"/>
                  </a:lnTo>
                  <a:lnTo>
                    <a:pt x="871025" y="26844"/>
                  </a:lnTo>
                  <a:lnTo>
                    <a:pt x="908929" y="25332"/>
                  </a:lnTo>
                  <a:lnTo>
                    <a:pt x="949294" y="22308"/>
                  </a:lnTo>
                  <a:lnTo>
                    <a:pt x="990752" y="20494"/>
                  </a:lnTo>
                  <a:lnTo>
                    <a:pt x="1032696" y="19688"/>
                  </a:lnTo>
                  <a:lnTo>
                    <a:pt x="1074857" y="19329"/>
                  </a:lnTo>
                  <a:lnTo>
                    <a:pt x="1118995" y="17289"/>
                  </a:lnTo>
                  <a:lnTo>
                    <a:pt x="1163777" y="14736"/>
                  </a:lnTo>
                  <a:lnTo>
                    <a:pt x="1207198" y="13601"/>
                  </a:lnTo>
                  <a:lnTo>
                    <a:pt x="1253778" y="13096"/>
                  </a:lnTo>
                  <a:lnTo>
                    <a:pt x="1278052" y="12962"/>
                  </a:lnTo>
                  <a:lnTo>
                    <a:pt x="1301997" y="12872"/>
                  </a:lnTo>
                  <a:lnTo>
                    <a:pt x="1349298" y="12772"/>
                  </a:lnTo>
                  <a:lnTo>
                    <a:pt x="1374188" y="12040"/>
                  </a:lnTo>
                  <a:lnTo>
                    <a:pt x="1399954" y="10847"/>
                  </a:lnTo>
                  <a:lnTo>
                    <a:pt x="1426303" y="9346"/>
                  </a:lnTo>
                  <a:lnTo>
                    <a:pt x="1452336" y="8345"/>
                  </a:lnTo>
                  <a:lnTo>
                    <a:pt x="1478158" y="7678"/>
                  </a:lnTo>
                  <a:lnTo>
                    <a:pt x="1503839" y="7232"/>
                  </a:lnTo>
                  <a:lnTo>
                    <a:pt x="1529427" y="6936"/>
                  </a:lnTo>
                  <a:lnTo>
                    <a:pt x="1554952" y="6739"/>
                  </a:lnTo>
                  <a:lnTo>
                    <a:pt x="1580435" y="6607"/>
                  </a:lnTo>
                  <a:lnTo>
                    <a:pt x="1606596" y="6519"/>
                  </a:lnTo>
                  <a:lnTo>
                    <a:pt x="1633209" y="6460"/>
                  </a:lnTo>
                  <a:lnTo>
                    <a:pt x="1660124" y="6421"/>
                  </a:lnTo>
                  <a:lnTo>
                    <a:pt x="1687238" y="5690"/>
                  </a:lnTo>
                  <a:lnTo>
                    <a:pt x="1714487" y="4497"/>
                  </a:lnTo>
                  <a:lnTo>
                    <a:pt x="1741825" y="2996"/>
                  </a:lnTo>
                  <a:lnTo>
                    <a:pt x="1769223" y="1994"/>
                  </a:lnTo>
                  <a:lnTo>
                    <a:pt x="1796661" y="1328"/>
                  </a:lnTo>
                  <a:lnTo>
                    <a:pt x="1824124" y="883"/>
                  </a:lnTo>
                  <a:lnTo>
                    <a:pt x="1852311" y="586"/>
                  </a:lnTo>
                  <a:lnTo>
                    <a:pt x="1880981" y="389"/>
                  </a:lnTo>
                  <a:lnTo>
                    <a:pt x="1909971" y="257"/>
                  </a:lnTo>
                  <a:lnTo>
                    <a:pt x="1938470" y="169"/>
                  </a:lnTo>
                  <a:lnTo>
                    <a:pt x="1966642" y="110"/>
                  </a:lnTo>
                  <a:lnTo>
                    <a:pt x="1994595" y="71"/>
                  </a:lnTo>
                  <a:lnTo>
                    <a:pt x="2023814" y="45"/>
                  </a:lnTo>
                  <a:lnTo>
                    <a:pt x="2053877" y="28"/>
                  </a:lnTo>
                  <a:lnTo>
                    <a:pt x="2084501" y="16"/>
                  </a:lnTo>
                  <a:lnTo>
                    <a:pt x="2114797" y="9"/>
                  </a:lnTo>
                  <a:lnTo>
                    <a:pt x="2144870" y="3"/>
                  </a:lnTo>
                  <a:lnTo>
                    <a:pt x="2174798" y="0"/>
                  </a:lnTo>
                  <a:lnTo>
                    <a:pt x="2204627" y="703"/>
                  </a:lnTo>
                  <a:lnTo>
                    <a:pt x="2234390" y="1877"/>
                  </a:lnTo>
                  <a:lnTo>
                    <a:pt x="2264111" y="3366"/>
                  </a:lnTo>
                  <a:lnTo>
                    <a:pt x="2293802" y="4357"/>
                  </a:lnTo>
                  <a:lnTo>
                    <a:pt x="2323474" y="5020"/>
                  </a:lnTo>
                  <a:lnTo>
                    <a:pt x="2353134" y="5461"/>
                  </a:lnTo>
                  <a:lnTo>
                    <a:pt x="2383489" y="5755"/>
                  </a:lnTo>
                  <a:lnTo>
                    <a:pt x="2414310" y="5951"/>
                  </a:lnTo>
                  <a:lnTo>
                    <a:pt x="2445441" y="6081"/>
                  </a:lnTo>
                  <a:lnTo>
                    <a:pt x="2476778" y="6169"/>
                  </a:lnTo>
                  <a:lnTo>
                    <a:pt x="2508253" y="6227"/>
                  </a:lnTo>
                  <a:lnTo>
                    <a:pt x="2539819" y="6265"/>
                  </a:lnTo>
                  <a:lnTo>
                    <a:pt x="2571447" y="6291"/>
                  </a:lnTo>
                  <a:lnTo>
                    <a:pt x="2603115" y="6309"/>
                  </a:lnTo>
                  <a:lnTo>
                    <a:pt x="2634811" y="6320"/>
                  </a:lnTo>
                  <a:lnTo>
                    <a:pt x="2666524" y="7033"/>
                  </a:lnTo>
                  <a:lnTo>
                    <a:pt x="2698250" y="8214"/>
                  </a:lnTo>
                  <a:lnTo>
                    <a:pt x="2729984" y="9707"/>
                  </a:lnTo>
                  <a:lnTo>
                    <a:pt x="2761018" y="10702"/>
                  </a:lnTo>
                  <a:lnTo>
                    <a:pt x="2791585" y="11366"/>
                  </a:lnTo>
                  <a:lnTo>
                    <a:pt x="2821841" y="11808"/>
                  </a:lnTo>
                  <a:lnTo>
                    <a:pt x="2852595" y="12103"/>
                  </a:lnTo>
                  <a:lnTo>
                    <a:pt x="2883681" y="12300"/>
                  </a:lnTo>
                  <a:lnTo>
                    <a:pt x="2914988" y="12431"/>
                  </a:lnTo>
                  <a:lnTo>
                    <a:pt x="2948559" y="12518"/>
                  </a:lnTo>
                  <a:lnTo>
                    <a:pt x="2983640" y="12576"/>
                  </a:lnTo>
                  <a:lnTo>
                    <a:pt x="3019727" y="12615"/>
                  </a:lnTo>
                  <a:lnTo>
                    <a:pt x="3054369" y="13347"/>
                  </a:lnTo>
                  <a:lnTo>
                    <a:pt x="3088046" y="14540"/>
                  </a:lnTo>
                  <a:lnTo>
                    <a:pt x="3121082" y="16040"/>
                  </a:lnTo>
                  <a:lnTo>
                    <a:pt x="3155100" y="17042"/>
                  </a:lnTo>
                  <a:lnTo>
                    <a:pt x="3189772" y="17709"/>
                  </a:lnTo>
                  <a:lnTo>
                    <a:pt x="3224882" y="18154"/>
                  </a:lnTo>
                  <a:lnTo>
                    <a:pt x="3258872" y="19156"/>
                  </a:lnTo>
                  <a:lnTo>
                    <a:pt x="3292115" y="20529"/>
                  </a:lnTo>
                  <a:lnTo>
                    <a:pt x="3324861" y="22151"/>
                  </a:lnTo>
                  <a:lnTo>
                    <a:pt x="3357980" y="23231"/>
                  </a:lnTo>
                  <a:lnTo>
                    <a:pt x="3391348" y="23952"/>
                  </a:lnTo>
                  <a:lnTo>
                    <a:pt x="3424883" y="24432"/>
                  </a:lnTo>
                  <a:lnTo>
                    <a:pt x="3457823" y="25458"/>
                  </a:lnTo>
                  <a:lnTo>
                    <a:pt x="3490365" y="26848"/>
                  </a:lnTo>
                  <a:lnTo>
                    <a:pt x="3522644" y="28479"/>
                  </a:lnTo>
                  <a:lnTo>
                    <a:pt x="3554747" y="29568"/>
                  </a:lnTo>
                  <a:lnTo>
                    <a:pt x="3586731" y="30292"/>
                  </a:lnTo>
                  <a:lnTo>
                    <a:pt x="3618638" y="30776"/>
                  </a:lnTo>
                  <a:lnTo>
                    <a:pt x="3650493" y="31803"/>
                  </a:lnTo>
                  <a:lnTo>
                    <a:pt x="3682312" y="33194"/>
                  </a:lnTo>
                  <a:lnTo>
                    <a:pt x="3714109" y="34827"/>
                  </a:lnTo>
                  <a:lnTo>
                    <a:pt x="3745184" y="35916"/>
                  </a:lnTo>
                  <a:lnTo>
                    <a:pt x="3775778" y="36641"/>
                  </a:lnTo>
                  <a:lnTo>
                    <a:pt x="3806053" y="37124"/>
                  </a:lnTo>
                  <a:lnTo>
                    <a:pt x="3836820" y="38153"/>
                  </a:lnTo>
                  <a:lnTo>
                    <a:pt x="3867914" y="39544"/>
                  </a:lnTo>
                  <a:lnTo>
                    <a:pt x="3899226" y="41177"/>
                  </a:lnTo>
                  <a:lnTo>
                    <a:pt x="3929980" y="42971"/>
                  </a:lnTo>
                  <a:lnTo>
                    <a:pt x="3960359" y="44873"/>
                  </a:lnTo>
                  <a:lnTo>
                    <a:pt x="3990490" y="46846"/>
                  </a:lnTo>
                  <a:lnTo>
                    <a:pt x="4021161" y="48162"/>
                  </a:lnTo>
                  <a:lnTo>
                    <a:pt x="4052191" y="49039"/>
                  </a:lnTo>
                  <a:lnTo>
                    <a:pt x="4083461" y="49624"/>
                  </a:lnTo>
                  <a:lnTo>
                    <a:pt x="4116302" y="50719"/>
                  </a:lnTo>
                  <a:lnTo>
                    <a:pt x="4150191" y="52155"/>
                  </a:lnTo>
                  <a:lnTo>
                    <a:pt x="4184778" y="53817"/>
                  </a:lnTo>
                  <a:lnTo>
                    <a:pt x="4218420" y="55632"/>
                  </a:lnTo>
                  <a:lnTo>
                    <a:pt x="4251430" y="57546"/>
                  </a:lnTo>
                  <a:lnTo>
                    <a:pt x="4284020" y="59529"/>
                  </a:lnTo>
                  <a:lnTo>
                    <a:pt x="4316331" y="60850"/>
                  </a:lnTo>
                  <a:lnTo>
                    <a:pt x="4348455" y="61731"/>
                  </a:lnTo>
                  <a:lnTo>
                    <a:pt x="4380454" y="62318"/>
                  </a:lnTo>
                  <a:lnTo>
                    <a:pt x="4411664" y="63415"/>
                  </a:lnTo>
                  <a:lnTo>
                    <a:pt x="4442348" y="64852"/>
                  </a:lnTo>
                  <a:lnTo>
                    <a:pt x="4472682" y="66516"/>
                  </a:lnTo>
                  <a:lnTo>
                    <a:pt x="4503489" y="67625"/>
                  </a:lnTo>
                  <a:lnTo>
                    <a:pt x="4534609" y="68364"/>
                  </a:lnTo>
                  <a:lnTo>
                    <a:pt x="4565941" y="68857"/>
                  </a:lnTo>
                  <a:lnTo>
                    <a:pt x="4596705" y="69891"/>
                  </a:lnTo>
                  <a:lnTo>
                    <a:pt x="4627093" y="71286"/>
                  </a:lnTo>
                  <a:lnTo>
                    <a:pt x="4657229" y="72921"/>
                  </a:lnTo>
                  <a:lnTo>
                    <a:pt x="4687903" y="74718"/>
                  </a:lnTo>
                  <a:lnTo>
                    <a:pt x="4718936" y="76620"/>
                  </a:lnTo>
                  <a:lnTo>
                    <a:pt x="4750209" y="78594"/>
                  </a:lnTo>
                  <a:lnTo>
                    <a:pt x="4780935" y="80616"/>
                  </a:lnTo>
                  <a:lnTo>
                    <a:pt x="4811295" y="82670"/>
                  </a:lnTo>
                  <a:lnTo>
                    <a:pt x="4841415" y="84744"/>
                  </a:lnTo>
                  <a:lnTo>
                    <a:pt x="4869960" y="86832"/>
                  </a:lnTo>
                  <a:lnTo>
                    <a:pt x="4897458" y="88929"/>
                  </a:lnTo>
                  <a:lnTo>
                    <a:pt x="4924256" y="91034"/>
                  </a:lnTo>
                  <a:lnTo>
                    <a:pt x="4951999" y="92437"/>
                  </a:lnTo>
                  <a:lnTo>
                    <a:pt x="4980372" y="93372"/>
                  </a:lnTo>
                  <a:lnTo>
                    <a:pt x="5009165" y="93996"/>
                  </a:lnTo>
                  <a:lnTo>
                    <a:pt x="5038237" y="95117"/>
                  </a:lnTo>
                  <a:lnTo>
                    <a:pt x="5067498" y="96570"/>
                  </a:lnTo>
                  <a:lnTo>
                    <a:pt x="5096882" y="98244"/>
                  </a:lnTo>
                  <a:lnTo>
                    <a:pt x="5125645" y="100066"/>
                  </a:lnTo>
                  <a:lnTo>
                    <a:pt x="5153992" y="101986"/>
                  </a:lnTo>
                  <a:lnTo>
                    <a:pt x="5182062" y="103972"/>
                  </a:lnTo>
                  <a:lnTo>
                    <a:pt x="5209947" y="106706"/>
                  </a:lnTo>
                  <a:lnTo>
                    <a:pt x="5237710" y="109941"/>
                  </a:lnTo>
                  <a:lnTo>
                    <a:pt x="5265390" y="113508"/>
                  </a:lnTo>
                  <a:lnTo>
                    <a:pt x="5292311" y="116592"/>
                  </a:lnTo>
                  <a:lnTo>
                    <a:pt x="5318724" y="119354"/>
                  </a:lnTo>
                  <a:lnTo>
                    <a:pt x="5344799" y="121900"/>
                  </a:lnTo>
                  <a:lnTo>
                    <a:pt x="5370651" y="124303"/>
                  </a:lnTo>
                  <a:lnTo>
                    <a:pt x="5396350" y="126610"/>
                  </a:lnTo>
                  <a:lnTo>
                    <a:pt x="5421950" y="128855"/>
                  </a:lnTo>
                  <a:lnTo>
                    <a:pt x="5447484" y="131056"/>
                  </a:lnTo>
                  <a:lnTo>
                    <a:pt x="5472973" y="133229"/>
                  </a:lnTo>
                  <a:lnTo>
                    <a:pt x="5498433" y="135384"/>
                  </a:lnTo>
                  <a:lnTo>
                    <a:pt x="5523168" y="138231"/>
                  </a:lnTo>
                  <a:lnTo>
                    <a:pt x="5547417" y="141541"/>
                  </a:lnTo>
                  <a:lnTo>
                    <a:pt x="5594353" y="148275"/>
                  </a:lnTo>
                  <a:lnTo>
                    <a:pt x="5638732" y="153620"/>
                  </a:lnTo>
                  <a:lnTo>
                    <a:pt x="5681974" y="158348"/>
                  </a:lnTo>
                  <a:lnTo>
                    <a:pt x="5724006" y="162801"/>
                  </a:lnTo>
                  <a:lnTo>
                    <a:pt x="5763854" y="167132"/>
                  </a:lnTo>
                  <a:lnTo>
                    <a:pt x="5802730" y="173290"/>
                  </a:lnTo>
                  <a:lnTo>
                    <a:pt x="5840470" y="180025"/>
                  </a:lnTo>
                  <a:lnTo>
                    <a:pt x="5876058" y="185370"/>
                  </a:lnTo>
                  <a:lnTo>
                    <a:pt x="5910690" y="190097"/>
                  </a:lnTo>
                  <a:lnTo>
                    <a:pt x="5944191" y="194551"/>
                  </a:lnTo>
                  <a:lnTo>
                    <a:pt x="5990113" y="201024"/>
                  </a:lnTo>
                  <a:lnTo>
                    <a:pt x="6030844" y="207411"/>
                  </a:lnTo>
                  <a:lnTo>
                    <a:pt x="6072546" y="214477"/>
                  </a:lnTo>
                  <a:lnTo>
                    <a:pt x="6108790" y="221379"/>
                  </a:lnTo>
                  <a:lnTo>
                    <a:pt x="6144654" y="229150"/>
                  </a:lnTo>
                  <a:lnTo>
                    <a:pt x="6189051" y="239576"/>
                  </a:lnTo>
                  <a:lnTo>
                    <a:pt x="6232710" y="249420"/>
                  </a:lnTo>
                  <a:lnTo>
                    <a:pt x="6268059" y="262751"/>
                  </a:lnTo>
                  <a:lnTo>
                    <a:pt x="6285291" y="275994"/>
                  </a:lnTo>
                  <a:lnTo>
                    <a:pt x="6296947" y="291993"/>
                  </a:lnTo>
                  <a:lnTo>
                    <a:pt x="6310178" y="336653"/>
                  </a:lnTo>
                  <a:lnTo>
                    <a:pt x="6315473" y="382908"/>
                  </a:lnTo>
                  <a:lnTo>
                    <a:pt x="6316711" y="416416"/>
                  </a:lnTo>
                  <a:lnTo>
                    <a:pt x="6317261" y="452475"/>
                  </a:lnTo>
                  <a:lnTo>
                    <a:pt x="6314201" y="494993"/>
                  </a:lnTo>
                  <a:lnTo>
                    <a:pt x="6312197" y="533304"/>
                  </a:lnTo>
                  <a:lnTo>
                    <a:pt x="6311602" y="571467"/>
                  </a:lnTo>
                  <a:lnTo>
                    <a:pt x="6311425" y="609585"/>
                  </a:lnTo>
                  <a:lnTo>
                    <a:pt x="6311374" y="651062"/>
                  </a:lnTo>
                  <a:lnTo>
                    <a:pt x="6311359" y="691259"/>
                  </a:lnTo>
                  <a:lnTo>
                    <a:pt x="6311354" y="736722"/>
                  </a:lnTo>
                  <a:lnTo>
                    <a:pt x="6307981" y="779200"/>
                  </a:lnTo>
                  <a:lnTo>
                    <a:pt x="6305885" y="825339"/>
                  </a:lnTo>
                  <a:lnTo>
                    <a:pt x="6305264" y="871387"/>
                  </a:lnTo>
                  <a:lnTo>
                    <a:pt x="6301708" y="916311"/>
                  </a:lnTo>
                  <a:lnTo>
                    <a:pt x="6299557" y="960901"/>
                  </a:lnTo>
                  <a:lnTo>
                    <a:pt x="6295549" y="1005392"/>
                  </a:lnTo>
                  <a:lnTo>
                    <a:pt x="6289893" y="1049854"/>
                  </a:lnTo>
                  <a:lnTo>
                    <a:pt x="6283748" y="1094308"/>
                  </a:lnTo>
                  <a:lnTo>
                    <a:pt x="6277459" y="1135388"/>
                  </a:lnTo>
                  <a:lnTo>
                    <a:pt x="6271127" y="1177742"/>
                  </a:lnTo>
                  <a:lnTo>
                    <a:pt x="6264783" y="1221572"/>
                  </a:lnTo>
                  <a:lnTo>
                    <a:pt x="6258434" y="1262466"/>
                  </a:lnTo>
                  <a:lnTo>
                    <a:pt x="6252085" y="1301394"/>
                  </a:lnTo>
                  <a:lnTo>
                    <a:pt x="6245735" y="1339740"/>
                  </a:lnTo>
                  <a:lnTo>
                    <a:pt x="6239620" y="1374605"/>
                  </a:lnTo>
                  <a:lnTo>
                    <a:pt x="6232199" y="1415265"/>
                  </a:lnTo>
                  <a:lnTo>
                    <a:pt x="6224197" y="1456855"/>
                  </a:lnTo>
                  <a:lnTo>
                    <a:pt x="6215129" y="1503081"/>
                  </a:lnTo>
                  <a:lnTo>
                    <a:pt x="6210259" y="1535159"/>
                  </a:lnTo>
                  <a:lnTo>
                    <a:pt x="6205434" y="1579513"/>
                  </a:lnTo>
                  <a:lnTo>
                    <a:pt x="6200241" y="1616173"/>
                  </a:lnTo>
                  <a:lnTo>
                    <a:pt x="6189215" y="1659323"/>
                  </a:lnTo>
                  <a:lnTo>
                    <a:pt x="6181230" y="1699894"/>
                  </a:lnTo>
                  <a:lnTo>
                    <a:pt x="6170726" y="1718398"/>
                  </a:lnTo>
                  <a:lnTo>
                    <a:pt x="6156796" y="1732819"/>
                  </a:lnTo>
                  <a:lnTo>
                    <a:pt x="6112415" y="1758978"/>
                  </a:lnTo>
                  <a:lnTo>
                    <a:pt x="6073821" y="1773819"/>
                  </a:lnTo>
                  <a:lnTo>
                    <a:pt x="6028541" y="1780540"/>
                  </a:lnTo>
                  <a:lnTo>
                    <a:pt x="5992101" y="1782652"/>
                  </a:lnTo>
                  <a:lnTo>
                    <a:pt x="5954268" y="1783591"/>
                  </a:lnTo>
                  <a:lnTo>
                    <a:pt x="5912429" y="1784121"/>
                  </a:lnTo>
                  <a:lnTo>
                    <a:pt x="5872831" y="1784277"/>
                  </a:lnTo>
                  <a:lnTo>
                    <a:pt x="5829426" y="1784323"/>
                  </a:lnTo>
                  <a:lnTo>
                    <a:pt x="5797537" y="1784335"/>
                  </a:lnTo>
                  <a:lnTo>
                    <a:pt x="5764548" y="1784339"/>
                  </a:lnTo>
                  <a:lnTo>
                    <a:pt x="5730367" y="1784341"/>
                  </a:lnTo>
                  <a:lnTo>
                    <a:pt x="5694008" y="1784341"/>
                  </a:lnTo>
                  <a:lnTo>
                    <a:pt x="5654801" y="1784343"/>
                  </a:lnTo>
                  <a:lnTo>
                    <a:pt x="5613858" y="1784343"/>
                  </a:lnTo>
                  <a:lnTo>
                    <a:pt x="5572141" y="1784343"/>
                  </a:lnTo>
                  <a:lnTo>
                    <a:pt x="5528201" y="1784343"/>
                  </a:lnTo>
                  <a:lnTo>
                    <a:pt x="5482096" y="1784343"/>
                  </a:lnTo>
                  <a:lnTo>
                    <a:pt x="5457948" y="1784343"/>
                  </a:lnTo>
                  <a:lnTo>
                    <a:pt x="5433382" y="1784343"/>
                  </a:lnTo>
                  <a:lnTo>
                    <a:pt x="5407834" y="1784343"/>
                  </a:lnTo>
                  <a:lnTo>
                    <a:pt x="5381629" y="1784343"/>
                  </a:lnTo>
                  <a:lnTo>
                    <a:pt x="5354986" y="1784343"/>
                  </a:lnTo>
                  <a:lnTo>
                    <a:pt x="5328052" y="1784343"/>
                  </a:lnTo>
                  <a:lnTo>
                    <a:pt x="5300925" y="1784343"/>
                  </a:lnTo>
                  <a:lnTo>
                    <a:pt x="5273667" y="1784343"/>
                  </a:lnTo>
                  <a:lnTo>
                    <a:pt x="5245617" y="1784343"/>
                  </a:lnTo>
                  <a:lnTo>
                    <a:pt x="5217040" y="1784343"/>
                  </a:lnTo>
                  <a:lnTo>
                    <a:pt x="5188110" y="1784343"/>
                  </a:lnTo>
                  <a:lnTo>
                    <a:pt x="5158946" y="1784343"/>
                  </a:lnTo>
                  <a:lnTo>
                    <a:pt x="5129626" y="1784343"/>
                  </a:lnTo>
                  <a:lnTo>
                    <a:pt x="5100200" y="1784343"/>
                  </a:lnTo>
                  <a:lnTo>
                    <a:pt x="5070000" y="1784343"/>
                  </a:lnTo>
                  <a:lnTo>
                    <a:pt x="5039285" y="1784343"/>
                  </a:lnTo>
                  <a:lnTo>
                    <a:pt x="5008224" y="1784343"/>
                  </a:lnTo>
                  <a:lnTo>
                    <a:pt x="4976227" y="1784343"/>
                  </a:lnTo>
                  <a:lnTo>
                    <a:pt x="4943608" y="1784343"/>
                  </a:lnTo>
                  <a:lnTo>
                    <a:pt x="4910574" y="1784343"/>
                  </a:lnTo>
                  <a:lnTo>
                    <a:pt x="4876554" y="1784343"/>
                  </a:lnTo>
                  <a:lnTo>
                    <a:pt x="4841882" y="1784343"/>
                  </a:lnTo>
                  <a:lnTo>
                    <a:pt x="4806772" y="1784343"/>
                  </a:lnTo>
                  <a:lnTo>
                    <a:pt x="4772077" y="1784343"/>
                  </a:lnTo>
                  <a:lnTo>
                    <a:pt x="4737657" y="1784343"/>
                  </a:lnTo>
                  <a:lnTo>
                    <a:pt x="4703421" y="1784343"/>
                  </a:lnTo>
                  <a:lnTo>
                    <a:pt x="4667899" y="1785048"/>
                  </a:lnTo>
                  <a:lnTo>
                    <a:pt x="4631516" y="1786224"/>
                  </a:lnTo>
                  <a:lnTo>
                    <a:pt x="4594562" y="1787713"/>
                  </a:lnTo>
                  <a:lnTo>
                    <a:pt x="4556520" y="1788706"/>
                  </a:lnTo>
                  <a:lnTo>
                    <a:pt x="4517752" y="1789369"/>
                  </a:lnTo>
                  <a:lnTo>
                    <a:pt x="4478501" y="1789810"/>
                  </a:lnTo>
                  <a:lnTo>
                    <a:pt x="4438929" y="1790810"/>
                  </a:lnTo>
                  <a:lnTo>
                    <a:pt x="4399142" y="1792183"/>
                  </a:lnTo>
                  <a:lnTo>
                    <a:pt x="4359212" y="1793802"/>
                  </a:lnTo>
                  <a:lnTo>
                    <a:pt x="4319186" y="1795588"/>
                  </a:lnTo>
                  <a:lnTo>
                    <a:pt x="4279097" y="1797483"/>
                  </a:lnTo>
                  <a:lnTo>
                    <a:pt x="4238966" y="1799453"/>
                  </a:lnTo>
                  <a:lnTo>
                    <a:pt x="4198100" y="1800766"/>
                  </a:lnTo>
                  <a:lnTo>
                    <a:pt x="4156745" y="1801642"/>
                  </a:lnTo>
                  <a:lnTo>
                    <a:pt x="4115064" y="1802226"/>
                  </a:lnTo>
                  <a:lnTo>
                    <a:pt x="4073165" y="1803320"/>
                  </a:lnTo>
                  <a:lnTo>
                    <a:pt x="4031122" y="1804756"/>
                  </a:lnTo>
                  <a:lnTo>
                    <a:pt x="3988982" y="1806418"/>
                  </a:lnTo>
                  <a:lnTo>
                    <a:pt x="3946072" y="1808231"/>
                  </a:lnTo>
                  <a:lnTo>
                    <a:pt x="3902649" y="1810147"/>
                  </a:lnTo>
                  <a:lnTo>
                    <a:pt x="3858883" y="1812128"/>
                  </a:lnTo>
                  <a:lnTo>
                    <a:pt x="3814184" y="1813450"/>
                  </a:lnTo>
                  <a:lnTo>
                    <a:pt x="3768862" y="1814330"/>
                  </a:lnTo>
                  <a:lnTo>
                    <a:pt x="3723125" y="1814918"/>
                  </a:lnTo>
                  <a:lnTo>
                    <a:pt x="3677817" y="1816015"/>
                  </a:lnTo>
                  <a:lnTo>
                    <a:pt x="3632796" y="1817453"/>
                  </a:lnTo>
                  <a:lnTo>
                    <a:pt x="3587966" y="1819116"/>
                  </a:lnTo>
                  <a:lnTo>
                    <a:pt x="3543260" y="1820931"/>
                  </a:lnTo>
                  <a:lnTo>
                    <a:pt x="3498641" y="1822846"/>
                  </a:lnTo>
                  <a:lnTo>
                    <a:pt x="3454078" y="1824828"/>
                  </a:lnTo>
                  <a:lnTo>
                    <a:pt x="3408847" y="1827561"/>
                  </a:lnTo>
                  <a:lnTo>
                    <a:pt x="3363171" y="1830794"/>
                  </a:lnTo>
                  <a:lnTo>
                    <a:pt x="3317198" y="1834360"/>
                  </a:lnTo>
                  <a:lnTo>
                    <a:pt x="3271027" y="1837443"/>
                  </a:lnTo>
                  <a:lnTo>
                    <a:pt x="3224724" y="1840205"/>
                  </a:lnTo>
                  <a:lnTo>
                    <a:pt x="3178333" y="1842750"/>
                  </a:lnTo>
                  <a:lnTo>
                    <a:pt x="3131884" y="1845153"/>
                  </a:lnTo>
                  <a:lnTo>
                    <a:pt x="3085395" y="1847461"/>
                  </a:lnTo>
                  <a:lnTo>
                    <a:pt x="3038881" y="1849705"/>
                  </a:lnTo>
                  <a:lnTo>
                    <a:pt x="2991643" y="1851906"/>
                  </a:lnTo>
                  <a:lnTo>
                    <a:pt x="2943924" y="1854079"/>
                  </a:lnTo>
                  <a:lnTo>
                    <a:pt x="2895883" y="1856234"/>
                  </a:lnTo>
                  <a:lnTo>
                    <a:pt x="2848334" y="1858376"/>
                  </a:lnTo>
                  <a:lnTo>
                    <a:pt x="2801112" y="1860509"/>
                  </a:lnTo>
                  <a:lnTo>
                    <a:pt x="2754109" y="1862637"/>
                  </a:lnTo>
                  <a:lnTo>
                    <a:pt x="2707251" y="1864761"/>
                  </a:lnTo>
                  <a:lnTo>
                    <a:pt x="2660490" y="1866883"/>
                  </a:lnTo>
                  <a:lnTo>
                    <a:pt x="2613794" y="1869003"/>
                  </a:lnTo>
                  <a:lnTo>
                    <a:pt x="2567141" y="1871121"/>
                  </a:lnTo>
                  <a:lnTo>
                    <a:pt x="2520517" y="1873240"/>
                  </a:lnTo>
                  <a:lnTo>
                    <a:pt x="2473912" y="1875357"/>
                  </a:lnTo>
                  <a:lnTo>
                    <a:pt x="2427320" y="1877475"/>
                  </a:lnTo>
                  <a:lnTo>
                    <a:pt x="2380736" y="1879591"/>
                  </a:lnTo>
                  <a:lnTo>
                    <a:pt x="2334158" y="1881708"/>
                  </a:lnTo>
                  <a:lnTo>
                    <a:pt x="2288289" y="1883826"/>
                  </a:lnTo>
                  <a:lnTo>
                    <a:pt x="2242893" y="1885941"/>
                  </a:lnTo>
                  <a:lnTo>
                    <a:pt x="2197813" y="1888059"/>
                  </a:lnTo>
                  <a:lnTo>
                    <a:pt x="2152943" y="1890176"/>
                  </a:lnTo>
                  <a:lnTo>
                    <a:pt x="2108212" y="1892293"/>
                  </a:lnTo>
                  <a:lnTo>
                    <a:pt x="2063575" y="1894409"/>
                  </a:lnTo>
                  <a:lnTo>
                    <a:pt x="2019001" y="1895821"/>
                  </a:lnTo>
                  <a:lnTo>
                    <a:pt x="1974468" y="1896761"/>
                  </a:lnTo>
                  <a:lnTo>
                    <a:pt x="1929962" y="1897389"/>
                  </a:lnTo>
                  <a:lnTo>
                    <a:pt x="1886181" y="1898512"/>
                  </a:lnTo>
                  <a:lnTo>
                    <a:pt x="1842882" y="1899967"/>
                  </a:lnTo>
                  <a:lnTo>
                    <a:pt x="1799906" y="1901642"/>
                  </a:lnTo>
                  <a:lnTo>
                    <a:pt x="1757849" y="1902759"/>
                  </a:lnTo>
                  <a:lnTo>
                    <a:pt x="1716406" y="1903503"/>
                  </a:lnTo>
                  <a:lnTo>
                    <a:pt x="1675371" y="1903999"/>
                  </a:lnTo>
                  <a:lnTo>
                    <a:pt x="1634609" y="1904331"/>
                  </a:lnTo>
                  <a:lnTo>
                    <a:pt x="1594029" y="1904552"/>
                  </a:lnTo>
                  <a:lnTo>
                    <a:pt x="1553570" y="1904699"/>
                  </a:lnTo>
                  <a:lnTo>
                    <a:pt x="1513191" y="1904797"/>
                  </a:lnTo>
                  <a:lnTo>
                    <a:pt x="1472867" y="1904862"/>
                  </a:lnTo>
                  <a:lnTo>
                    <a:pt x="1432579" y="1904906"/>
                  </a:lnTo>
                  <a:lnTo>
                    <a:pt x="1393726" y="1905640"/>
                  </a:lnTo>
                  <a:lnTo>
                    <a:pt x="1355829" y="1906836"/>
                  </a:lnTo>
                  <a:lnTo>
                    <a:pt x="1318570" y="1908338"/>
                  </a:lnTo>
                  <a:lnTo>
                    <a:pt x="1282442" y="1909339"/>
                  </a:lnTo>
                  <a:lnTo>
                    <a:pt x="1247067" y="1910007"/>
                  </a:lnTo>
                  <a:lnTo>
                    <a:pt x="1212195" y="1910452"/>
                  </a:lnTo>
                  <a:lnTo>
                    <a:pt x="1177659" y="1910044"/>
                  </a:lnTo>
                  <a:lnTo>
                    <a:pt x="1143345" y="1909066"/>
                  </a:lnTo>
                  <a:lnTo>
                    <a:pt x="1109181" y="1907708"/>
                  </a:lnTo>
                  <a:lnTo>
                    <a:pt x="1075115" y="1906802"/>
                  </a:lnTo>
                  <a:lnTo>
                    <a:pt x="1041117" y="1906199"/>
                  </a:lnTo>
                  <a:lnTo>
                    <a:pt x="1007162" y="1905798"/>
                  </a:lnTo>
                  <a:lnTo>
                    <a:pt x="974648" y="1904824"/>
                  </a:lnTo>
                  <a:lnTo>
                    <a:pt x="943093" y="1903469"/>
                  </a:lnTo>
                  <a:lnTo>
                    <a:pt x="912179" y="1901860"/>
                  </a:lnTo>
                  <a:lnTo>
                    <a:pt x="881693" y="1900787"/>
                  </a:lnTo>
                  <a:lnTo>
                    <a:pt x="851490" y="1900072"/>
                  </a:lnTo>
                  <a:lnTo>
                    <a:pt x="821477" y="1899596"/>
                  </a:lnTo>
                  <a:lnTo>
                    <a:pt x="792296" y="1898573"/>
                  </a:lnTo>
                  <a:lnTo>
                    <a:pt x="763671" y="1897185"/>
                  </a:lnTo>
                  <a:lnTo>
                    <a:pt x="735414" y="1895555"/>
                  </a:lnTo>
                  <a:lnTo>
                    <a:pt x="708110" y="1893762"/>
                  </a:lnTo>
                  <a:lnTo>
                    <a:pt x="681441" y="1891860"/>
                  </a:lnTo>
                  <a:lnTo>
                    <a:pt x="655195" y="1889888"/>
                  </a:lnTo>
                  <a:lnTo>
                    <a:pt x="629936" y="1888574"/>
                  </a:lnTo>
                  <a:lnTo>
                    <a:pt x="605336" y="1887696"/>
                  </a:lnTo>
                  <a:lnTo>
                    <a:pt x="581174" y="1887111"/>
                  </a:lnTo>
                  <a:lnTo>
                    <a:pt x="533632" y="1884580"/>
                  </a:lnTo>
                  <a:lnTo>
                    <a:pt x="488043" y="1880398"/>
                  </a:lnTo>
                  <a:lnTo>
                    <a:pt x="446615" y="1873836"/>
                  </a:lnTo>
                  <a:lnTo>
                    <a:pt x="407035" y="1868098"/>
                  </a:lnTo>
                  <a:lnTo>
                    <a:pt x="368983" y="1863195"/>
                  </a:lnTo>
                  <a:lnTo>
                    <a:pt x="333257" y="1858664"/>
                  </a:lnTo>
                  <a:lnTo>
                    <a:pt x="300445" y="1854298"/>
                  </a:lnTo>
                  <a:lnTo>
                    <a:pt x="256087" y="1847874"/>
                  </a:lnTo>
                  <a:lnTo>
                    <a:pt x="209914" y="1839382"/>
                  </a:lnTo>
                  <a:lnTo>
                    <a:pt x="168547" y="1830205"/>
                  </a:lnTo>
                  <a:lnTo>
                    <a:pt x="122642" y="1813654"/>
                  </a:lnTo>
                  <a:lnTo>
                    <a:pt x="84636" y="1796320"/>
                  </a:lnTo>
                  <a:lnTo>
                    <a:pt x="43560" y="1771500"/>
                  </a:lnTo>
                  <a:lnTo>
                    <a:pt x="23653" y="1755921"/>
                  </a:lnTo>
                  <a:lnTo>
                    <a:pt x="8818" y="1728884"/>
                  </a:lnTo>
                  <a:lnTo>
                    <a:pt x="2227" y="1707546"/>
                  </a:lnTo>
                  <a:lnTo>
                    <a:pt x="0" y="1671075"/>
                  </a:lnTo>
                  <a:lnTo>
                    <a:pt x="1442" y="1625300"/>
                  </a:lnTo>
                  <a:lnTo>
                    <a:pt x="6391" y="1590698"/>
                  </a:lnTo>
                  <a:lnTo>
                    <a:pt x="10445" y="1549637"/>
                  </a:lnTo>
                  <a:lnTo>
                    <a:pt x="17291" y="1508308"/>
                  </a:lnTo>
                  <a:lnTo>
                    <a:pt x="27136" y="1470455"/>
                  </a:lnTo>
                  <a:lnTo>
                    <a:pt x="38567" y="1427762"/>
                  </a:lnTo>
                  <a:lnTo>
                    <a:pt x="50161" y="1380317"/>
                  </a:lnTo>
                  <a:lnTo>
                    <a:pt x="57502" y="1344191"/>
                  </a:lnTo>
                  <a:lnTo>
                    <a:pt x="64763" y="1305792"/>
                  </a:lnTo>
                  <a:lnTo>
                    <a:pt x="72818" y="1259669"/>
                  </a:lnTo>
                  <a:lnTo>
                    <a:pt x="80378" y="1215742"/>
                  </a:lnTo>
                  <a:lnTo>
                    <a:pt x="90536" y="1175601"/>
                  </a:lnTo>
                  <a:lnTo>
                    <a:pt x="98328" y="1136192"/>
                  </a:lnTo>
                  <a:lnTo>
                    <a:pt x="105811" y="1094255"/>
                  </a:lnTo>
                  <a:lnTo>
                    <a:pt x="115946" y="1053293"/>
                  </a:lnTo>
                  <a:lnTo>
                    <a:pt x="124437" y="1007446"/>
                  </a:lnTo>
                  <a:lnTo>
                    <a:pt x="135576" y="965717"/>
                  </a:lnTo>
                  <a:lnTo>
                    <a:pt x="147108" y="923092"/>
                  </a:lnTo>
                  <a:lnTo>
                    <a:pt x="155307" y="883339"/>
                  </a:lnTo>
                  <a:lnTo>
                    <a:pt x="162910" y="844043"/>
                  </a:lnTo>
                  <a:lnTo>
                    <a:pt x="173081" y="802141"/>
                  </a:lnTo>
                  <a:lnTo>
                    <a:pt x="181582" y="763305"/>
                  </a:lnTo>
                  <a:lnTo>
                    <a:pt x="194858" y="716339"/>
                  </a:lnTo>
                  <a:lnTo>
                    <a:pt x="209750" y="673442"/>
                  </a:lnTo>
                  <a:lnTo>
                    <a:pt x="232742" y="628041"/>
                  </a:lnTo>
                  <a:lnTo>
                    <a:pt x="259474" y="584466"/>
                  </a:lnTo>
                  <a:lnTo>
                    <a:pt x="304252" y="51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7" name="SMARTInkShape-5856"/>
          <p:cNvSpPr/>
          <p:nvPr>
            <p:custDataLst>
              <p:tags r:id="rId20"/>
            </p:custDataLst>
          </p:nvPr>
        </p:nvSpPr>
        <p:spPr>
          <a:xfrm>
            <a:off x="4531692" y="1079500"/>
            <a:ext cx="1851718" cy="98909"/>
          </a:xfrm>
          <a:custGeom>
            <a:avLst/>
            <a:gdLst/>
            <a:ahLst/>
            <a:cxnLst/>
            <a:rect l="0" t="0" r="0" b="0"/>
            <a:pathLst>
              <a:path w="1851718" h="98909">
                <a:moveTo>
                  <a:pt x="103808" y="95250"/>
                </a:moveTo>
                <a:lnTo>
                  <a:pt x="103808" y="95250"/>
                </a:lnTo>
                <a:lnTo>
                  <a:pt x="74802" y="98908"/>
                </a:lnTo>
                <a:lnTo>
                  <a:pt x="31924" y="95871"/>
                </a:lnTo>
                <a:lnTo>
                  <a:pt x="0" y="95304"/>
                </a:lnTo>
                <a:lnTo>
                  <a:pt x="31" y="95286"/>
                </a:lnTo>
                <a:lnTo>
                  <a:pt x="43816" y="90889"/>
                </a:lnTo>
                <a:lnTo>
                  <a:pt x="90579" y="89489"/>
                </a:lnTo>
                <a:lnTo>
                  <a:pt x="128503" y="89162"/>
                </a:lnTo>
                <a:lnTo>
                  <a:pt x="176036" y="85606"/>
                </a:lnTo>
                <a:lnTo>
                  <a:pt x="220302" y="83456"/>
                </a:lnTo>
                <a:lnTo>
                  <a:pt x="251773" y="81071"/>
                </a:lnTo>
                <a:lnTo>
                  <a:pt x="284576" y="77659"/>
                </a:lnTo>
                <a:lnTo>
                  <a:pt x="317970" y="73791"/>
                </a:lnTo>
                <a:lnTo>
                  <a:pt x="353508" y="71602"/>
                </a:lnTo>
                <a:lnTo>
                  <a:pt x="391175" y="69923"/>
                </a:lnTo>
                <a:lnTo>
                  <a:pt x="431434" y="66825"/>
                </a:lnTo>
                <a:lnTo>
                  <a:pt x="474727" y="63096"/>
                </a:lnTo>
                <a:lnTo>
                  <a:pt x="519838" y="59087"/>
                </a:lnTo>
                <a:lnTo>
                  <a:pt x="565759" y="54954"/>
                </a:lnTo>
                <a:lnTo>
                  <a:pt x="610157" y="50765"/>
                </a:lnTo>
                <a:lnTo>
                  <a:pt x="654818" y="47257"/>
                </a:lnTo>
                <a:lnTo>
                  <a:pt x="678581" y="46321"/>
                </a:lnTo>
                <a:lnTo>
                  <a:pt x="702890" y="45697"/>
                </a:lnTo>
                <a:lnTo>
                  <a:pt x="726857" y="45282"/>
                </a:lnTo>
                <a:lnTo>
                  <a:pt x="774183" y="44820"/>
                </a:lnTo>
                <a:lnTo>
                  <a:pt x="798375" y="43991"/>
                </a:lnTo>
                <a:lnTo>
                  <a:pt x="822970" y="42733"/>
                </a:lnTo>
                <a:lnTo>
                  <a:pt x="847832" y="41188"/>
                </a:lnTo>
                <a:lnTo>
                  <a:pt x="872169" y="40159"/>
                </a:lnTo>
                <a:lnTo>
                  <a:pt x="896155" y="39473"/>
                </a:lnTo>
                <a:lnTo>
                  <a:pt x="943501" y="38004"/>
                </a:lnTo>
                <a:lnTo>
                  <a:pt x="990414" y="35000"/>
                </a:lnTo>
                <a:lnTo>
                  <a:pt x="1014495" y="33917"/>
                </a:lnTo>
                <a:lnTo>
                  <a:pt x="1039017" y="33194"/>
                </a:lnTo>
                <a:lnTo>
                  <a:pt x="1063830" y="32713"/>
                </a:lnTo>
                <a:lnTo>
                  <a:pt x="1110216" y="32178"/>
                </a:lnTo>
                <a:lnTo>
                  <a:pt x="1154350" y="31940"/>
                </a:lnTo>
                <a:lnTo>
                  <a:pt x="1197484" y="31834"/>
                </a:lnTo>
                <a:lnTo>
                  <a:pt x="1242056" y="31787"/>
                </a:lnTo>
                <a:lnTo>
                  <a:pt x="1286324" y="31767"/>
                </a:lnTo>
                <a:lnTo>
                  <a:pt x="1327165" y="31757"/>
                </a:lnTo>
                <a:lnTo>
                  <a:pt x="1366483" y="31753"/>
                </a:lnTo>
                <a:lnTo>
                  <a:pt x="1405124" y="31751"/>
                </a:lnTo>
                <a:lnTo>
                  <a:pt x="1443464" y="31751"/>
                </a:lnTo>
                <a:lnTo>
                  <a:pt x="1481673" y="31750"/>
                </a:lnTo>
                <a:lnTo>
                  <a:pt x="1519115" y="31750"/>
                </a:lnTo>
                <a:lnTo>
                  <a:pt x="1554569" y="31750"/>
                </a:lnTo>
                <a:lnTo>
                  <a:pt x="1587260" y="31750"/>
                </a:lnTo>
                <a:lnTo>
                  <a:pt x="1633433" y="29868"/>
                </a:lnTo>
                <a:lnTo>
                  <a:pt x="1676510" y="26724"/>
                </a:lnTo>
                <a:lnTo>
                  <a:pt x="1716086" y="25792"/>
                </a:lnTo>
                <a:lnTo>
                  <a:pt x="1760269" y="25516"/>
                </a:lnTo>
                <a:lnTo>
                  <a:pt x="1806050" y="25434"/>
                </a:lnTo>
                <a:lnTo>
                  <a:pt x="1851717" y="25403"/>
                </a:lnTo>
                <a:lnTo>
                  <a:pt x="1810022" y="18493"/>
                </a:lnTo>
                <a:lnTo>
                  <a:pt x="1762421" y="13844"/>
                </a:lnTo>
                <a:lnTo>
                  <a:pt x="1715703" y="12926"/>
                </a:lnTo>
                <a:lnTo>
                  <a:pt x="1678310" y="12061"/>
                </a:lnTo>
                <a:lnTo>
                  <a:pt x="1639713" y="9061"/>
                </a:lnTo>
                <a:lnTo>
                  <a:pt x="1596606" y="11308"/>
                </a:lnTo>
                <a:lnTo>
                  <a:pt x="1564787" y="12081"/>
                </a:lnTo>
                <a:lnTo>
                  <a:pt x="1531831" y="12425"/>
                </a:lnTo>
                <a:lnTo>
                  <a:pt x="1498367" y="12578"/>
                </a:lnTo>
                <a:lnTo>
                  <a:pt x="1464682" y="12646"/>
                </a:lnTo>
                <a:lnTo>
                  <a:pt x="1429013" y="14557"/>
                </a:lnTo>
                <a:lnTo>
                  <a:pt x="1391288" y="17053"/>
                </a:lnTo>
                <a:lnTo>
                  <a:pt x="1351003" y="18163"/>
                </a:lnTo>
                <a:lnTo>
                  <a:pt x="1309581" y="18656"/>
                </a:lnTo>
                <a:lnTo>
                  <a:pt x="1267651" y="19580"/>
                </a:lnTo>
                <a:lnTo>
                  <a:pt x="1225498" y="22343"/>
                </a:lnTo>
                <a:lnTo>
                  <a:pt x="1179481" y="24041"/>
                </a:lnTo>
                <a:lnTo>
                  <a:pt x="1155357" y="24494"/>
                </a:lnTo>
                <a:lnTo>
                  <a:pt x="1107856" y="26879"/>
                </a:lnTo>
                <a:lnTo>
                  <a:pt x="1060874" y="30291"/>
                </a:lnTo>
                <a:lnTo>
                  <a:pt x="1014122" y="34159"/>
                </a:lnTo>
                <a:lnTo>
                  <a:pt x="967473" y="36348"/>
                </a:lnTo>
                <a:lnTo>
                  <a:pt x="920166" y="38027"/>
                </a:lnTo>
                <a:lnTo>
                  <a:pt x="895696" y="39462"/>
                </a:lnTo>
                <a:lnTo>
                  <a:pt x="870917" y="41125"/>
                </a:lnTo>
                <a:lnTo>
                  <a:pt x="846636" y="42939"/>
                </a:lnTo>
                <a:lnTo>
                  <a:pt x="822687" y="44854"/>
                </a:lnTo>
                <a:lnTo>
                  <a:pt x="798961" y="46836"/>
                </a:lnTo>
                <a:lnTo>
                  <a:pt x="774676" y="48863"/>
                </a:lnTo>
                <a:lnTo>
                  <a:pt x="750020" y="50920"/>
                </a:lnTo>
                <a:lnTo>
                  <a:pt x="725116" y="52996"/>
                </a:lnTo>
                <a:lnTo>
                  <a:pt x="700753" y="55086"/>
                </a:lnTo>
                <a:lnTo>
                  <a:pt x="676749" y="57185"/>
                </a:lnTo>
                <a:lnTo>
                  <a:pt x="629382" y="61399"/>
                </a:lnTo>
                <a:lnTo>
                  <a:pt x="582459" y="65624"/>
                </a:lnTo>
                <a:lnTo>
                  <a:pt x="537616" y="69853"/>
                </a:lnTo>
                <a:lnTo>
                  <a:pt x="494167" y="73379"/>
                </a:lnTo>
                <a:lnTo>
                  <a:pt x="451338" y="74946"/>
                </a:lnTo>
                <a:lnTo>
                  <a:pt x="408784" y="77524"/>
                </a:lnTo>
                <a:lnTo>
                  <a:pt x="367764" y="80316"/>
                </a:lnTo>
                <a:lnTo>
                  <a:pt x="330718" y="81557"/>
                </a:lnTo>
                <a:lnTo>
                  <a:pt x="295439" y="82109"/>
                </a:lnTo>
                <a:lnTo>
                  <a:pt x="261649" y="83059"/>
                </a:lnTo>
                <a:lnTo>
                  <a:pt x="215565" y="86856"/>
                </a:lnTo>
                <a:lnTo>
                  <a:pt x="171964" y="87589"/>
                </a:lnTo>
                <a:lnTo>
                  <a:pt x="135275" y="85260"/>
                </a:lnTo>
                <a:lnTo>
                  <a:pt x="89014" y="82380"/>
                </a:lnTo>
                <a:lnTo>
                  <a:pt x="59075" y="75748"/>
                </a:lnTo>
                <a:lnTo>
                  <a:pt x="54936" y="73782"/>
                </a:lnTo>
                <a:lnTo>
                  <a:pt x="54999" y="72471"/>
                </a:lnTo>
                <a:lnTo>
                  <a:pt x="62595" y="71015"/>
                </a:lnTo>
                <a:lnTo>
                  <a:pt x="108494" y="70003"/>
                </a:lnTo>
                <a:lnTo>
                  <a:pt x="150438" y="66509"/>
                </a:lnTo>
                <a:lnTo>
                  <a:pt x="187004" y="64392"/>
                </a:lnTo>
                <a:lnTo>
                  <a:pt x="228021" y="63764"/>
                </a:lnTo>
                <a:lnTo>
                  <a:pt x="274824" y="60207"/>
                </a:lnTo>
                <a:lnTo>
                  <a:pt x="309637" y="56627"/>
                </a:lnTo>
                <a:lnTo>
                  <a:pt x="346277" y="52684"/>
                </a:lnTo>
                <a:lnTo>
                  <a:pt x="383728" y="48580"/>
                </a:lnTo>
                <a:lnTo>
                  <a:pt x="425302" y="46286"/>
                </a:lnTo>
                <a:lnTo>
                  <a:pt x="470355" y="44560"/>
                </a:lnTo>
                <a:lnTo>
                  <a:pt x="494223" y="43112"/>
                </a:lnTo>
                <a:lnTo>
                  <a:pt x="518601" y="41441"/>
                </a:lnTo>
                <a:lnTo>
                  <a:pt x="544026" y="40328"/>
                </a:lnTo>
                <a:lnTo>
                  <a:pt x="570148" y="39585"/>
                </a:lnTo>
                <a:lnTo>
                  <a:pt x="596735" y="39090"/>
                </a:lnTo>
                <a:lnTo>
                  <a:pt x="623632" y="38054"/>
                </a:lnTo>
                <a:lnTo>
                  <a:pt x="650735" y="36659"/>
                </a:lnTo>
                <a:lnTo>
                  <a:pt x="677976" y="35022"/>
                </a:lnTo>
                <a:lnTo>
                  <a:pt x="705308" y="33226"/>
                </a:lnTo>
                <a:lnTo>
                  <a:pt x="732703" y="31323"/>
                </a:lnTo>
                <a:lnTo>
                  <a:pt x="760138" y="29349"/>
                </a:lnTo>
                <a:lnTo>
                  <a:pt x="789717" y="28032"/>
                </a:lnTo>
                <a:lnTo>
                  <a:pt x="820725" y="27155"/>
                </a:lnTo>
                <a:lnTo>
                  <a:pt x="852686" y="26570"/>
                </a:lnTo>
                <a:lnTo>
                  <a:pt x="884577" y="26180"/>
                </a:lnTo>
                <a:lnTo>
                  <a:pt x="916420" y="25920"/>
                </a:lnTo>
                <a:lnTo>
                  <a:pt x="948233" y="25747"/>
                </a:lnTo>
                <a:lnTo>
                  <a:pt x="979319" y="24925"/>
                </a:lnTo>
                <a:lnTo>
                  <a:pt x="1009921" y="23672"/>
                </a:lnTo>
                <a:lnTo>
                  <a:pt x="1040200" y="22132"/>
                </a:lnTo>
                <a:lnTo>
                  <a:pt x="1070970" y="21104"/>
                </a:lnTo>
                <a:lnTo>
                  <a:pt x="1102065" y="20419"/>
                </a:lnTo>
                <a:lnTo>
                  <a:pt x="1133380" y="19963"/>
                </a:lnTo>
                <a:lnTo>
                  <a:pt x="1164839" y="19659"/>
                </a:lnTo>
                <a:lnTo>
                  <a:pt x="1196395" y="19456"/>
                </a:lnTo>
                <a:lnTo>
                  <a:pt x="1228017" y="19320"/>
                </a:lnTo>
                <a:lnTo>
                  <a:pt x="1258973" y="19230"/>
                </a:lnTo>
                <a:lnTo>
                  <a:pt x="1289491" y="19170"/>
                </a:lnTo>
                <a:lnTo>
                  <a:pt x="1319713" y="19130"/>
                </a:lnTo>
                <a:lnTo>
                  <a:pt x="1349739" y="19103"/>
                </a:lnTo>
                <a:lnTo>
                  <a:pt x="1379634" y="19086"/>
                </a:lnTo>
                <a:lnTo>
                  <a:pt x="1409442" y="19074"/>
                </a:lnTo>
                <a:lnTo>
                  <a:pt x="1437781" y="18360"/>
                </a:lnTo>
                <a:lnTo>
                  <a:pt x="1465140" y="17179"/>
                </a:lnTo>
                <a:lnTo>
                  <a:pt x="1491847" y="15686"/>
                </a:lnTo>
                <a:lnTo>
                  <a:pt x="1517410" y="14691"/>
                </a:lnTo>
                <a:lnTo>
                  <a:pt x="1542215" y="14027"/>
                </a:lnTo>
                <a:lnTo>
                  <a:pt x="1566513" y="13585"/>
                </a:lnTo>
                <a:lnTo>
                  <a:pt x="1590472" y="13290"/>
                </a:lnTo>
                <a:lnTo>
                  <a:pt x="1637790" y="12962"/>
                </a:lnTo>
                <a:lnTo>
                  <a:pt x="1682810" y="10935"/>
                </a:lnTo>
                <a:lnTo>
                  <a:pt x="1724925" y="8388"/>
                </a:lnTo>
                <a:lnTo>
                  <a:pt x="1762458" y="7256"/>
                </a:lnTo>
                <a:lnTo>
                  <a:pt x="1797954" y="4871"/>
                </a:lnTo>
                <a:lnTo>
                  <a:pt x="18500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SMARTInkShape-5857"/>
          <p:cNvSpPr/>
          <p:nvPr>
            <p:custDataLst>
              <p:tags r:id="rId21"/>
            </p:custDataLst>
          </p:nvPr>
        </p:nvSpPr>
        <p:spPr>
          <a:xfrm>
            <a:off x="4737100" y="971628"/>
            <a:ext cx="378024" cy="82225"/>
          </a:xfrm>
          <a:custGeom>
            <a:avLst/>
            <a:gdLst/>
            <a:ahLst/>
            <a:cxnLst/>
            <a:rect l="0" t="0" r="0" b="0"/>
            <a:pathLst>
              <a:path w="378024" h="82225">
                <a:moveTo>
                  <a:pt x="0" y="38022"/>
                </a:moveTo>
                <a:lnTo>
                  <a:pt x="0" y="38022"/>
                </a:lnTo>
                <a:lnTo>
                  <a:pt x="42341" y="32952"/>
                </a:lnTo>
                <a:lnTo>
                  <a:pt x="81845" y="25157"/>
                </a:lnTo>
                <a:lnTo>
                  <a:pt x="118559" y="18923"/>
                </a:lnTo>
                <a:lnTo>
                  <a:pt x="159306" y="12607"/>
                </a:lnTo>
                <a:lnTo>
                  <a:pt x="192863" y="9088"/>
                </a:lnTo>
                <a:lnTo>
                  <a:pt x="226593" y="7523"/>
                </a:lnTo>
                <a:lnTo>
                  <a:pt x="267203" y="6643"/>
                </a:lnTo>
                <a:lnTo>
                  <a:pt x="304949" y="6382"/>
                </a:lnTo>
                <a:lnTo>
                  <a:pt x="347597" y="1260"/>
                </a:lnTo>
                <a:lnTo>
                  <a:pt x="378023" y="0"/>
                </a:lnTo>
                <a:lnTo>
                  <a:pt x="377604" y="680"/>
                </a:lnTo>
                <a:lnTo>
                  <a:pt x="373376" y="3316"/>
                </a:lnTo>
                <a:lnTo>
                  <a:pt x="333816" y="6394"/>
                </a:lnTo>
                <a:lnTo>
                  <a:pt x="291368" y="11169"/>
                </a:lnTo>
                <a:lnTo>
                  <a:pt x="257203" y="15033"/>
                </a:lnTo>
                <a:lnTo>
                  <a:pt x="215752" y="21176"/>
                </a:lnTo>
                <a:lnTo>
                  <a:pt x="184789" y="25361"/>
                </a:lnTo>
                <a:lnTo>
                  <a:pt x="139184" y="31683"/>
                </a:lnTo>
                <a:lnTo>
                  <a:pt x="99565" y="39907"/>
                </a:lnTo>
                <a:lnTo>
                  <a:pt x="56547" y="49399"/>
                </a:lnTo>
                <a:lnTo>
                  <a:pt x="14619" y="58927"/>
                </a:lnTo>
                <a:lnTo>
                  <a:pt x="6498" y="63306"/>
                </a:lnTo>
                <a:lnTo>
                  <a:pt x="4332" y="65461"/>
                </a:lnTo>
                <a:lnTo>
                  <a:pt x="3593" y="66898"/>
                </a:lnTo>
                <a:lnTo>
                  <a:pt x="3807" y="67856"/>
                </a:lnTo>
                <a:lnTo>
                  <a:pt x="4655" y="68495"/>
                </a:lnTo>
                <a:lnTo>
                  <a:pt x="45865" y="68814"/>
                </a:lnTo>
                <a:lnTo>
                  <a:pt x="89946" y="64628"/>
                </a:lnTo>
                <a:lnTo>
                  <a:pt x="126995" y="60900"/>
                </a:lnTo>
                <a:lnTo>
                  <a:pt x="165097" y="56892"/>
                </a:lnTo>
                <a:lnTo>
                  <a:pt x="200377" y="52759"/>
                </a:lnTo>
                <a:lnTo>
                  <a:pt x="240778" y="47171"/>
                </a:lnTo>
                <a:lnTo>
                  <a:pt x="278540" y="44496"/>
                </a:lnTo>
                <a:lnTo>
                  <a:pt x="313815" y="39014"/>
                </a:lnTo>
                <a:lnTo>
                  <a:pt x="266781" y="40034"/>
                </a:lnTo>
                <a:lnTo>
                  <a:pt x="226037" y="43087"/>
                </a:lnTo>
                <a:lnTo>
                  <a:pt x="184096" y="45873"/>
                </a:lnTo>
                <a:lnTo>
                  <a:pt x="150259" y="49272"/>
                </a:lnTo>
                <a:lnTo>
                  <a:pt x="103709" y="55153"/>
                </a:lnTo>
                <a:lnTo>
                  <a:pt x="67845" y="65565"/>
                </a:lnTo>
                <a:lnTo>
                  <a:pt x="65691" y="67673"/>
                </a:lnTo>
                <a:lnTo>
                  <a:pt x="65667" y="69784"/>
                </a:lnTo>
                <a:lnTo>
                  <a:pt x="67061" y="71896"/>
                </a:lnTo>
                <a:lnTo>
                  <a:pt x="111266" y="79651"/>
                </a:lnTo>
                <a:lnTo>
                  <a:pt x="147053" y="81218"/>
                </a:lnTo>
                <a:lnTo>
                  <a:pt x="186477" y="81915"/>
                </a:lnTo>
                <a:lnTo>
                  <a:pt x="223990" y="82224"/>
                </a:lnTo>
                <a:lnTo>
                  <a:pt x="267764" y="81693"/>
                </a:lnTo>
                <a:lnTo>
                  <a:pt x="301745" y="79068"/>
                </a:lnTo>
                <a:lnTo>
                  <a:pt x="355600" y="697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3" name="SMARTInkShape-Group1253"/>
          <p:cNvGrpSpPr/>
          <p:nvPr/>
        </p:nvGrpSpPr>
        <p:grpSpPr>
          <a:xfrm>
            <a:off x="4838700" y="285782"/>
            <a:ext cx="493945" cy="82123"/>
            <a:chOff x="4838700" y="285782"/>
            <a:chExt cx="493945" cy="82123"/>
          </a:xfrm>
        </p:grpSpPr>
        <p:sp>
          <p:nvSpPr>
            <p:cNvPr id="1769" name="SMARTInkShape-5858"/>
            <p:cNvSpPr/>
            <p:nvPr>
              <p:custDataLst>
                <p:tags r:id="rId22"/>
              </p:custDataLst>
            </p:nvPr>
          </p:nvSpPr>
          <p:spPr>
            <a:xfrm>
              <a:off x="4838700" y="294664"/>
              <a:ext cx="88901" cy="72814"/>
            </a:xfrm>
            <a:custGeom>
              <a:avLst/>
              <a:gdLst/>
              <a:ahLst/>
              <a:cxnLst/>
              <a:rect l="0" t="0" r="0" b="0"/>
              <a:pathLst>
                <a:path w="88901" h="72814">
                  <a:moveTo>
                    <a:pt x="0" y="16486"/>
                  </a:moveTo>
                  <a:lnTo>
                    <a:pt x="0" y="16486"/>
                  </a:lnTo>
                  <a:lnTo>
                    <a:pt x="0" y="7066"/>
                  </a:lnTo>
                  <a:lnTo>
                    <a:pt x="705" y="24277"/>
                  </a:lnTo>
                  <a:lnTo>
                    <a:pt x="5958" y="59572"/>
                  </a:lnTo>
                  <a:lnTo>
                    <a:pt x="6327" y="72813"/>
                  </a:lnTo>
                  <a:lnTo>
                    <a:pt x="9714" y="70021"/>
                  </a:lnTo>
                  <a:lnTo>
                    <a:pt x="17333" y="38753"/>
                  </a:lnTo>
                  <a:lnTo>
                    <a:pt x="20781" y="10418"/>
                  </a:lnTo>
                  <a:lnTo>
                    <a:pt x="24052" y="3206"/>
                  </a:lnTo>
                  <a:lnTo>
                    <a:pt x="27858" y="0"/>
                  </a:lnTo>
                  <a:lnTo>
                    <a:pt x="35665" y="457"/>
                  </a:lnTo>
                  <a:lnTo>
                    <a:pt x="45484" y="3718"/>
                  </a:lnTo>
                  <a:lnTo>
                    <a:pt x="67590" y="21268"/>
                  </a:lnTo>
                  <a:lnTo>
                    <a:pt x="83227" y="41419"/>
                  </a:lnTo>
                  <a:lnTo>
                    <a:pt x="88900" y="54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5859"/>
            <p:cNvSpPr/>
            <p:nvPr>
              <p:custDataLst>
                <p:tags r:id="rId23"/>
              </p:custDataLst>
            </p:nvPr>
          </p:nvSpPr>
          <p:spPr>
            <a:xfrm>
              <a:off x="4998410" y="330200"/>
              <a:ext cx="87941" cy="19051"/>
            </a:xfrm>
            <a:custGeom>
              <a:avLst/>
              <a:gdLst/>
              <a:ahLst/>
              <a:cxnLst/>
              <a:rect l="0" t="0" r="0" b="0"/>
              <a:pathLst>
                <a:path w="87941" h="19051">
                  <a:moveTo>
                    <a:pt x="11740" y="19050"/>
                  </a:moveTo>
                  <a:lnTo>
                    <a:pt x="11740" y="19050"/>
                  </a:lnTo>
                  <a:lnTo>
                    <a:pt x="6273" y="13583"/>
                  </a:lnTo>
                  <a:lnTo>
                    <a:pt x="2280" y="12962"/>
                  </a:lnTo>
                  <a:lnTo>
                    <a:pt x="1200" y="12169"/>
                  </a:lnTo>
                  <a:lnTo>
                    <a:pt x="0" y="9406"/>
                  </a:lnTo>
                  <a:lnTo>
                    <a:pt x="1797" y="8388"/>
                  </a:lnTo>
                  <a:lnTo>
                    <a:pt x="44580" y="1443"/>
                  </a:lnTo>
                  <a:lnTo>
                    <a:pt x="87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5860"/>
            <p:cNvSpPr/>
            <p:nvPr>
              <p:custDataLst>
                <p:tags r:id="rId24"/>
              </p:custDataLst>
            </p:nvPr>
          </p:nvSpPr>
          <p:spPr>
            <a:xfrm>
              <a:off x="5124486" y="285782"/>
              <a:ext cx="31123" cy="63469"/>
            </a:xfrm>
            <a:custGeom>
              <a:avLst/>
              <a:gdLst/>
              <a:ahLst/>
              <a:cxnLst/>
              <a:rect l="0" t="0" r="0" b="0"/>
              <a:pathLst>
                <a:path w="31123" h="63469">
                  <a:moveTo>
                    <a:pt x="19014" y="19018"/>
                  </a:moveTo>
                  <a:lnTo>
                    <a:pt x="19014" y="19018"/>
                  </a:lnTo>
                  <a:lnTo>
                    <a:pt x="19014" y="15647"/>
                  </a:lnTo>
                  <a:lnTo>
                    <a:pt x="15251" y="12111"/>
                  </a:lnTo>
                  <a:lnTo>
                    <a:pt x="0" y="0"/>
                  </a:lnTo>
                  <a:lnTo>
                    <a:pt x="16369" y="10905"/>
                  </a:lnTo>
                  <a:lnTo>
                    <a:pt x="27219" y="30481"/>
                  </a:lnTo>
                  <a:lnTo>
                    <a:pt x="30382" y="41386"/>
                  </a:lnTo>
                  <a:lnTo>
                    <a:pt x="31122" y="49185"/>
                  </a:lnTo>
                  <a:lnTo>
                    <a:pt x="29569" y="55474"/>
                  </a:lnTo>
                  <a:lnTo>
                    <a:pt x="25364" y="6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5861"/>
            <p:cNvSpPr/>
            <p:nvPr>
              <p:custDataLst>
                <p:tags r:id="rId25"/>
              </p:custDataLst>
            </p:nvPr>
          </p:nvSpPr>
          <p:spPr>
            <a:xfrm>
              <a:off x="5190925" y="286710"/>
              <a:ext cx="141720" cy="81195"/>
            </a:xfrm>
            <a:custGeom>
              <a:avLst/>
              <a:gdLst/>
              <a:ahLst/>
              <a:cxnLst/>
              <a:rect l="0" t="0" r="0" b="0"/>
              <a:pathLst>
                <a:path w="141720" h="81195">
                  <a:moveTo>
                    <a:pt x="47825" y="11740"/>
                  </a:moveTo>
                  <a:lnTo>
                    <a:pt x="47825" y="11740"/>
                  </a:lnTo>
                  <a:lnTo>
                    <a:pt x="76772" y="0"/>
                  </a:lnTo>
                  <a:lnTo>
                    <a:pt x="77706" y="386"/>
                  </a:lnTo>
                  <a:lnTo>
                    <a:pt x="78329" y="1348"/>
                  </a:lnTo>
                  <a:lnTo>
                    <a:pt x="79206" y="6074"/>
                  </a:lnTo>
                  <a:lnTo>
                    <a:pt x="79329" y="7963"/>
                  </a:lnTo>
                  <a:lnTo>
                    <a:pt x="70093" y="24791"/>
                  </a:lnTo>
                  <a:lnTo>
                    <a:pt x="55182" y="42116"/>
                  </a:lnTo>
                  <a:lnTo>
                    <a:pt x="43263" y="50923"/>
                  </a:lnTo>
                  <a:lnTo>
                    <a:pt x="19237" y="60522"/>
                  </a:lnTo>
                  <a:lnTo>
                    <a:pt x="16066" y="61195"/>
                  </a:lnTo>
                  <a:lnTo>
                    <a:pt x="13247" y="60938"/>
                  </a:lnTo>
                  <a:lnTo>
                    <a:pt x="8232" y="58770"/>
                  </a:lnTo>
                  <a:lnTo>
                    <a:pt x="6614" y="57205"/>
                  </a:lnTo>
                  <a:lnTo>
                    <a:pt x="430" y="47578"/>
                  </a:lnTo>
                  <a:lnTo>
                    <a:pt x="0" y="46215"/>
                  </a:lnTo>
                  <a:lnTo>
                    <a:pt x="420" y="45307"/>
                  </a:lnTo>
                  <a:lnTo>
                    <a:pt x="12904" y="40478"/>
                  </a:lnTo>
                  <a:lnTo>
                    <a:pt x="26346" y="38129"/>
                  </a:lnTo>
                  <a:lnTo>
                    <a:pt x="36868" y="41343"/>
                  </a:lnTo>
                  <a:lnTo>
                    <a:pt x="66471" y="57883"/>
                  </a:lnTo>
                  <a:lnTo>
                    <a:pt x="95656" y="78586"/>
                  </a:lnTo>
                  <a:lnTo>
                    <a:pt x="100362" y="80255"/>
                  </a:lnTo>
                  <a:lnTo>
                    <a:pt x="110350" y="81194"/>
                  </a:lnTo>
                  <a:lnTo>
                    <a:pt x="122247" y="78102"/>
                  </a:lnTo>
                  <a:lnTo>
                    <a:pt x="131338" y="72717"/>
                  </a:lnTo>
                  <a:lnTo>
                    <a:pt x="138500" y="63282"/>
                  </a:lnTo>
                  <a:lnTo>
                    <a:pt x="141719" y="48178"/>
                  </a:lnTo>
                  <a:lnTo>
                    <a:pt x="140591" y="40164"/>
                  </a:lnTo>
                  <a:lnTo>
                    <a:pt x="134117" y="22529"/>
                  </a:lnTo>
                  <a:lnTo>
                    <a:pt x="126394" y="14654"/>
                  </a:lnTo>
                  <a:lnTo>
                    <a:pt x="116611" y="9507"/>
                  </a:lnTo>
                  <a:lnTo>
                    <a:pt x="107560" y="7220"/>
                  </a:lnTo>
                  <a:lnTo>
                    <a:pt x="91160" y="9303"/>
                  </a:lnTo>
                  <a:lnTo>
                    <a:pt x="66875" y="1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273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SMARTInkShape-Group1254"/>
          <p:cNvGrpSpPr/>
          <p:nvPr/>
        </p:nvGrpSpPr>
        <p:grpSpPr>
          <a:xfrm>
            <a:off x="8754116" y="6019800"/>
            <a:ext cx="481322" cy="381001"/>
            <a:chOff x="8754116" y="6019800"/>
            <a:chExt cx="481322" cy="381001"/>
          </a:xfrm>
        </p:grpSpPr>
        <p:sp>
          <p:nvSpPr>
            <p:cNvPr id="1276" name="SMARTInkShape-5862"/>
            <p:cNvSpPr/>
            <p:nvPr>
              <p:custDataLst>
                <p:tags r:id="rId181"/>
              </p:custDataLst>
            </p:nvPr>
          </p:nvSpPr>
          <p:spPr>
            <a:xfrm>
              <a:off x="8754116" y="6141333"/>
              <a:ext cx="249679" cy="189618"/>
            </a:xfrm>
            <a:custGeom>
              <a:avLst/>
              <a:gdLst/>
              <a:ahLst/>
              <a:cxnLst/>
              <a:rect l="0" t="0" r="0" b="0"/>
              <a:pathLst>
                <a:path w="249679" h="189618">
                  <a:moveTo>
                    <a:pt x="237484" y="5467"/>
                  </a:moveTo>
                  <a:lnTo>
                    <a:pt x="237484" y="5467"/>
                  </a:lnTo>
                  <a:lnTo>
                    <a:pt x="240854" y="5465"/>
                  </a:lnTo>
                  <a:lnTo>
                    <a:pt x="244391" y="3585"/>
                  </a:lnTo>
                  <a:lnTo>
                    <a:pt x="249040" y="0"/>
                  </a:lnTo>
                  <a:lnTo>
                    <a:pt x="249678" y="3270"/>
                  </a:lnTo>
                  <a:lnTo>
                    <a:pt x="249251" y="10136"/>
                  </a:lnTo>
                  <a:lnTo>
                    <a:pt x="246714" y="20242"/>
                  </a:lnTo>
                  <a:lnTo>
                    <a:pt x="215475" y="53078"/>
                  </a:lnTo>
                  <a:lnTo>
                    <a:pt x="172510" y="87020"/>
                  </a:lnTo>
                  <a:lnTo>
                    <a:pt x="133790" y="107419"/>
                  </a:lnTo>
                  <a:lnTo>
                    <a:pt x="90966" y="123375"/>
                  </a:lnTo>
                  <a:lnTo>
                    <a:pt x="43926" y="118848"/>
                  </a:lnTo>
                  <a:lnTo>
                    <a:pt x="23045" y="114420"/>
                  </a:lnTo>
                  <a:lnTo>
                    <a:pt x="4770" y="104700"/>
                  </a:lnTo>
                  <a:lnTo>
                    <a:pt x="0" y="99429"/>
                  </a:lnTo>
                  <a:lnTo>
                    <a:pt x="1550" y="97742"/>
                  </a:lnTo>
                  <a:lnTo>
                    <a:pt x="10799" y="95866"/>
                  </a:lnTo>
                  <a:lnTo>
                    <a:pt x="48727" y="101553"/>
                  </a:lnTo>
                  <a:lnTo>
                    <a:pt x="93439" y="115546"/>
                  </a:lnTo>
                  <a:lnTo>
                    <a:pt x="137970" y="133098"/>
                  </a:lnTo>
                  <a:lnTo>
                    <a:pt x="177688" y="149262"/>
                  </a:lnTo>
                  <a:lnTo>
                    <a:pt x="23748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5863"/>
            <p:cNvSpPr/>
            <p:nvPr>
              <p:custDataLst>
                <p:tags r:id="rId182"/>
              </p:custDataLst>
            </p:nvPr>
          </p:nvSpPr>
          <p:spPr>
            <a:xfrm>
              <a:off x="9163050" y="6019800"/>
              <a:ext cx="72388" cy="381001"/>
            </a:xfrm>
            <a:custGeom>
              <a:avLst/>
              <a:gdLst/>
              <a:ahLst/>
              <a:cxnLst/>
              <a:rect l="0" t="0" r="0" b="0"/>
              <a:pathLst>
                <a:path w="72388" h="381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2322" y="6741"/>
                  </a:lnTo>
                  <a:lnTo>
                    <a:pt x="34853" y="17578"/>
                  </a:lnTo>
                  <a:lnTo>
                    <a:pt x="45122" y="33918"/>
                  </a:lnTo>
                  <a:lnTo>
                    <a:pt x="61333" y="79007"/>
                  </a:lnTo>
                  <a:lnTo>
                    <a:pt x="69207" y="118190"/>
                  </a:lnTo>
                  <a:lnTo>
                    <a:pt x="72387" y="154834"/>
                  </a:lnTo>
                  <a:lnTo>
                    <a:pt x="71448" y="194640"/>
                  </a:lnTo>
                  <a:lnTo>
                    <a:pt x="66953" y="239861"/>
                  </a:lnTo>
                  <a:lnTo>
                    <a:pt x="54043" y="286041"/>
                  </a:lnTo>
                  <a:lnTo>
                    <a:pt x="37904" y="324952"/>
                  </a:lnTo>
                  <a:lnTo>
                    <a:pt x="21272" y="361704"/>
                  </a:lnTo>
                  <a:lnTo>
                    <a:pt x="63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2" name="SMARTInkShape-Group1255"/>
          <p:cNvGrpSpPr/>
          <p:nvPr/>
        </p:nvGrpSpPr>
        <p:grpSpPr>
          <a:xfrm>
            <a:off x="7980469" y="6083300"/>
            <a:ext cx="471382" cy="368301"/>
            <a:chOff x="7980469" y="6083300"/>
            <a:chExt cx="471382" cy="368301"/>
          </a:xfrm>
        </p:grpSpPr>
        <p:sp>
          <p:nvSpPr>
            <p:cNvPr id="1279" name="SMARTInkShape-5864"/>
            <p:cNvSpPr/>
            <p:nvPr>
              <p:custDataLst>
                <p:tags r:id="rId178"/>
              </p:custDataLst>
            </p:nvPr>
          </p:nvSpPr>
          <p:spPr>
            <a:xfrm>
              <a:off x="7980469" y="6083300"/>
              <a:ext cx="122132" cy="368301"/>
            </a:xfrm>
            <a:custGeom>
              <a:avLst/>
              <a:gdLst/>
              <a:ahLst/>
              <a:cxnLst/>
              <a:rect l="0" t="0" r="0" b="0"/>
              <a:pathLst>
                <a:path w="122132" h="368301">
                  <a:moveTo>
                    <a:pt x="122131" y="0"/>
                  </a:moveTo>
                  <a:lnTo>
                    <a:pt x="122131" y="0"/>
                  </a:lnTo>
                  <a:lnTo>
                    <a:pt x="101083" y="0"/>
                  </a:lnTo>
                  <a:lnTo>
                    <a:pt x="83438" y="6741"/>
                  </a:lnTo>
                  <a:lnTo>
                    <a:pt x="61432" y="27789"/>
                  </a:lnTo>
                  <a:lnTo>
                    <a:pt x="35195" y="70165"/>
                  </a:lnTo>
                  <a:lnTo>
                    <a:pt x="19230" y="115901"/>
                  </a:lnTo>
                  <a:lnTo>
                    <a:pt x="8933" y="155148"/>
                  </a:lnTo>
                  <a:lnTo>
                    <a:pt x="2912" y="188195"/>
                  </a:lnTo>
                  <a:lnTo>
                    <a:pt x="0" y="223341"/>
                  </a:lnTo>
                  <a:lnTo>
                    <a:pt x="3410" y="257777"/>
                  </a:lnTo>
                  <a:lnTo>
                    <a:pt x="13263" y="298785"/>
                  </a:lnTo>
                  <a:lnTo>
                    <a:pt x="28490" y="329907"/>
                  </a:lnTo>
                  <a:lnTo>
                    <a:pt x="71331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5865"/>
            <p:cNvSpPr/>
            <p:nvPr>
              <p:custDataLst>
                <p:tags r:id="rId179"/>
              </p:custDataLst>
            </p:nvPr>
          </p:nvSpPr>
          <p:spPr>
            <a:xfrm>
              <a:off x="8221884" y="6165850"/>
              <a:ext cx="33117" cy="209551"/>
            </a:xfrm>
            <a:custGeom>
              <a:avLst/>
              <a:gdLst/>
              <a:ahLst/>
              <a:cxnLst/>
              <a:rect l="0" t="0" r="0" b="0"/>
              <a:pathLst>
                <a:path w="33117" h="209551">
                  <a:moveTo>
                    <a:pt x="33116" y="0"/>
                  </a:moveTo>
                  <a:lnTo>
                    <a:pt x="33116" y="0"/>
                  </a:lnTo>
                  <a:lnTo>
                    <a:pt x="20906" y="40820"/>
                  </a:lnTo>
                  <a:lnTo>
                    <a:pt x="10347" y="88000"/>
                  </a:lnTo>
                  <a:lnTo>
                    <a:pt x="3634" y="123989"/>
                  </a:lnTo>
                  <a:lnTo>
                    <a:pt x="0" y="166638"/>
                  </a:lnTo>
                  <a:lnTo>
                    <a:pt x="1406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5866"/>
            <p:cNvSpPr/>
            <p:nvPr>
              <p:custDataLst>
                <p:tags r:id="rId180"/>
              </p:custDataLst>
            </p:nvPr>
          </p:nvSpPr>
          <p:spPr>
            <a:xfrm>
              <a:off x="8343900" y="6299200"/>
              <a:ext cx="107951" cy="10008"/>
            </a:xfrm>
            <a:custGeom>
              <a:avLst/>
              <a:gdLst/>
              <a:ahLst/>
              <a:cxnLst/>
              <a:rect l="0" t="0" r="0" b="0"/>
              <a:pathLst>
                <a:path w="107951" h="10008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5774" y="10007"/>
                  </a:lnTo>
                  <a:lnTo>
                    <a:pt x="53185" y="240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5" name="SMARTInkShape-Group1256"/>
          <p:cNvGrpSpPr/>
          <p:nvPr/>
        </p:nvGrpSpPr>
        <p:grpSpPr>
          <a:xfrm>
            <a:off x="7274611" y="6274090"/>
            <a:ext cx="256490" cy="145483"/>
            <a:chOff x="7274611" y="6274090"/>
            <a:chExt cx="256490" cy="145483"/>
          </a:xfrm>
        </p:grpSpPr>
        <p:sp>
          <p:nvSpPr>
            <p:cNvPr id="1283" name="SMARTInkShape-5867"/>
            <p:cNvSpPr/>
            <p:nvPr>
              <p:custDataLst>
                <p:tags r:id="rId176"/>
              </p:custDataLst>
            </p:nvPr>
          </p:nvSpPr>
          <p:spPr>
            <a:xfrm>
              <a:off x="7285215" y="6274090"/>
              <a:ext cx="207786" cy="16996"/>
            </a:xfrm>
            <a:custGeom>
              <a:avLst/>
              <a:gdLst/>
              <a:ahLst/>
              <a:cxnLst/>
              <a:rect l="0" t="0" r="0" b="0"/>
              <a:pathLst>
                <a:path w="207786" h="16996">
                  <a:moveTo>
                    <a:pt x="10935" y="6060"/>
                  </a:moveTo>
                  <a:lnTo>
                    <a:pt x="10935" y="6060"/>
                  </a:lnTo>
                  <a:lnTo>
                    <a:pt x="0" y="16995"/>
                  </a:lnTo>
                  <a:lnTo>
                    <a:pt x="822" y="16878"/>
                  </a:lnTo>
                  <a:lnTo>
                    <a:pt x="26179" y="9767"/>
                  </a:lnTo>
                  <a:lnTo>
                    <a:pt x="67725" y="6086"/>
                  </a:lnTo>
                  <a:lnTo>
                    <a:pt x="106035" y="1178"/>
                  </a:lnTo>
                  <a:lnTo>
                    <a:pt x="150213" y="0"/>
                  </a:lnTo>
                  <a:lnTo>
                    <a:pt x="207785" y="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5868"/>
            <p:cNvSpPr/>
            <p:nvPr>
              <p:custDataLst>
                <p:tags r:id="rId177"/>
              </p:custDataLst>
            </p:nvPr>
          </p:nvSpPr>
          <p:spPr>
            <a:xfrm>
              <a:off x="7274611" y="6388100"/>
              <a:ext cx="256490" cy="31473"/>
            </a:xfrm>
            <a:custGeom>
              <a:avLst/>
              <a:gdLst/>
              <a:ahLst/>
              <a:cxnLst/>
              <a:rect l="0" t="0" r="0" b="0"/>
              <a:pathLst>
                <a:path w="256490" h="31473">
                  <a:moveTo>
                    <a:pt x="8839" y="0"/>
                  </a:moveTo>
                  <a:lnTo>
                    <a:pt x="8839" y="0"/>
                  </a:lnTo>
                  <a:lnTo>
                    <a:pt x="0" y="21048"/>
                  </a:lnTo>
                  <a:lnTo>
                    <a:pt x="1536" y="24614"/>
                  </a:lnTo>
                  <a:lnTo>
                    <a:pt x="5380" y="26994"/>
                  </a:lnTo>
                  <a:lnTo>
                    <a:pt x="29921" y="30342"/>
                  </a:lnTo>
                  <a:lnTo>
                    <a:pt x="75719" y="31472"/>
                  </a:lnTo>
                  <a:lnTo>
                    <a:pt x="106766" y="29745"/>
                  </a:lnTo>
                  <a:lnTo>
                    <a:pt x="141263" y="26625"/>
                  </a:lnTo>
                  <a:lnTo>
                    <a:pt x="183071" y="20902"/>
                  </a:lnTo>
                  <a:lnTo>
                    <a:pt x="256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8" name="SMARTInkShape-Group1257"/>
          <p:cNvGrpSpPr/>
          <p:nvPr/>
        </p:nvGrpSpPr>
        <p:grpSpPr>
          <a:xfrm>
            <a:off x="546100" y="578008"/>
            <a:ext cx="368301" cy="581894"/>
            <a:chOff x="546100" y="578008"/>
            <a:chExt cx="368301" cy="581894"/>
          </a:xfrm>
        </p:grpSpPr>
        <p:sp>
          <p:nvSpPr>
            <p:cNvPr id="1286" name="SMARTInkShape-5869"/>
            <p:cNvSpPr/>
            <p:nvPr>
              <p:custDataLst>
                <p:tags r:id="rId174"/>
              </p:custDataLst>
            </p:nvPr>
          </p:nvSpPr>
          <p:spPr>
            <a:xfrm>
              <a:off x="769233" y="806450"/>
              <a:ext cx="145168" cy="256266"/>
            </a:xfrm>
            <a:custGeom>
              <a:avLst/>
              <a:gdLst/>
              <a:ahLst/>
              <a:cxnLst/>
              <a:rect l="0" t="0" r="0" b="0"/>
              <a:pathLst>
                <a:path w="145168" h="256266">
                  <a:moveTo>
                    <a:pt x="5467" y="69850"/>
                  </a:moveTo>
                  <a:lnTo>
                    <a:pt x="5467" y="69850"/>
                  </a:lnTo>
                  <a:lnTo>
                    <a:pt x="5467" y="73221"/>
                  </a:lnTo>
                  <a:lnTo>
                    <a:pt x="3586" y="76757"/>
                  </a:lnTo>
                  <a:lnTo>
                    <a:pt x="0" y="81406"/>
                  </a:lnTo>
                  <a:lnTo>
                    <a:pt x="2750" y="88953"/>
                  </a:lnTo>
                  <a:lnTo>
                    <a:pt x="46806" y="136496"/>
                  </a:lnTo>
                  <a:lnTo>
                    <a:pt x="73862" y="179329"/>
                  </a:lnTo>
                  <a:lnTo>
                    <a:pt x="85221" y="210322"/>
                  </a:lnTo>
                  <a:lnTo>
                    <a:pt x="83818" y="235571"/>
                  </a:lnTo>
                  <a:lnTo>
                    <a:pt x="78860" y="249572"/>
                  </a:lnTo>
                  <a:lnTo>
                    <a:pt x="75562" y="255281"/>
                  </a:lnTo>
                  <a:lnTo>
                    <a:pt x="70542" y="256265"/>
                  </a:lnTo>
                  <a:lnTo>
                    <a:pt x="57437" y="249833"/>
                  </a:lnTo>
                  <a:lnTo>
                    <a:pt x="45969" y="235685"/>
                  </a:lnTo>
                  <a:lnTo>
                    <a:pt x="36873" y="216227"/>
                  </a:lnTo>
                  <a:lnTo>
                    <a:pt x="27167" y="171018"/>
                  </a:lnTo>
                  <a:lnTo>
                    <a:pt x="26284" y="162695"/>
                  </a:lnTo>
                  <a:lnTo>
                    <a:pt x="35153" y="124014"/>
                  </a:lnTo>
                  <a:lnTo>
                    <a:pt x="51187" y="86918"/>
                  </a:lnTo>
                  <a:lnTo>
                    <a:pt x="82827" y="5021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5870"/>
            <p:cNvSpPr/>
            <p:nvPr>
              <p:custDataLst>
                <p:tags r:id="rId175"/>
              </p:custDataLst>
            </p:nvPr>
          </p:nvSpPr>
          <p:spPr>
            <a:xfrm>
              <a:off x="546100" y="578008"/>
              <a:ext cx="175253" cy="581894"/>
            </a:xfrm>
            <a:custGeom>
              <a:avLst/>
              <a:gdLst/>
              <a:ahLst/>
              <a:cxnLst/>
              <a:rect l="0" t="0" r="0" b="0"/>
              <a:pathLst>
                <a:path w="175253" h="581894">
                  <a:moveTo>
                    <a:pt x="0" y="101442"/>
                  </a:moveTo>
                  <a:lnTo>
                    <a:pt x="0" y="101442"/>
                  </a:lnTo>
                  <a:lnTo>
                    <a:pt x="0" y="95975"/>
                  </a:lnTo>
                  <a:lnTo>
                    <a:pt x="5775" y="137790"/>
                  </a:lnTo>
                  <a:lnTo>
                    <a:pt x="15901" y="178220"/>
                  </a:lnTo>
                  <a:lnTo>
                    <a:pt x="27132" y="224223"/>
                  </a:lnTo>
                  <a:lnTo>
                    <a:pt x="35948" y="268114"/>
                  </a:lnTo>
                  <a:lnTo>
                    <a:pt x="43258" y="304870"/>
                  </a:lnTo>
                  <a:lnTo>
                    <a:pt x="49330" y="346606"/>
                  </a:lnTo>
                  <a:lnTo>
                    <a:pt x="54380" y="386793"/>
                  </a:lnTo>
                  <a:lnTo>
                    <a:pt x="60484" y="432072"/>
                  </a:lnTo>
                  <a:lnTo>
                    <a:pt x="62160" y="466406"/>
                  </a:lnTo>
                  <a:lnTo>
                    <a:pt x="64786" y="499068"/>
                  </a:lnTo>
                  <a:lnTo>
                    <a:pt x="70231" y="537698"/>
                  </a:lnTo>
                  <a:lnTo>
                    <a:pt x="80702" y="580818"/>
                  </a:lnTo>
                  <a:lnTo>
                    <a:pt x="81318" y="581893"/>
                  </a:lnTo>
                  <a:lnTo>
                    <a:pt x="73604" y="541758"/>
                  </a:lnTo>
                  <a:lnTo>
                    <a:pt x="69180" y="499516"/>
                  </a:lnTo>
                  <a:lnTo>
                    <a:pt x="63438" y="463454"/>
                  </a:lnTo>
                  <a:lnTo>
                    <a:pt x="58063" y="421557"/>
                  </a:lnTo>
                  <a:lnTo>
                    <a:pt x="54028" y="380593"/>
                  </a:lnTo>
                  <a:lnTo>
                    <a:pt x="52235" y="348276"/>
                  </a:lnTo>
                  <a:lnTo>
                    <a:pt x="49556" y="310394"/>
                  </a:lnTo>
                  <a:lnTo>
                    <a:pt x="46719" y="271215"/>
                  </a:lnTo>
                  <a:lnTo>
                    <a:pt x="45459" y="239691"/>
                  </a:lnTo>
                  <a:lnTo>
                    <a:pt x="44898" y="204044"/>
                  </a:lnTo>
                  <a:lnTo>
                    <a:pt x="44649" y="165387"/>
                  </a:lnTo>
                  <a:lnTo>
                    <a:pt x="44539" y="127040"/>
                  </a:lnTo>
                  <a:lnTo>
                    <a:pt x="44476" y="86606"/>
                  </a:lnTo>
                  <a:lnTo>
                    <a:pt x="51200" y="50009"/>
                  </a:lnTo>
                  <a:lnTo>
                    <a:pt x="65500" y="15725"/>
                  </a:lnTo>
                  <a:lnTo>
                    <a:pt x="77089" y="3374"/>
                  </a:lnTo>
                  <a:lnTo>
                    <a:pt x="83143" y="80"/>
                  </a:lnTo>
                  <a:lnTo>
                    <a:pt x="90001" y="0"/>
                  </a:lnTo>
                  <a:lnTo>
                    <a:pt x="105147" y="5557"/>
                  </a:lnTo>
                  <a:lnTo>
                    <a:pt x="126169" y="27327"/>
                  </a:lnTo>
                  <a:lnTo>
                    <a:pt x="147166" y="58972"/>
                  </a:lnTo>
                  <a:lnTo>
                    <a:pt x="160570" y="96776"/>
                  </a:lnTo>
                  <a:lnTo>
                    <a:pt x="172068" y="139884"/>
                  </a:lnTo>
                  <a:lnTo>
                    <a:pt x="175252" y="159450"/>
                  </a:lnTo>
                  <a:lnTo>
                    <a:pt x="167863" y="206713"/>
                  </a:lnTo>
                  <a:lnTo>
                    <a:pt x="155115" y="245003"/>
                  </a:lnTo>
                  <a:lnTo>
                    <a:pt x="143023" y="266141"/>
                  </a:lnTo>
                  <a:lnTo>
                    <a:pt x="117793" y="288531"/>
                  </a:lnTo>
                  <a:lnTo>
                    <a:pt x="94874" y="300260"/>
                  </a:lnTo>
                  <a:lnTo>
                    <a:pt x="76268" y="305752"/>
                  </a:lnTo>
                  <a:lnTo>
                    <a:pt x="56240" y="304900"/>
                  </a:lnTo>
                  <a:lnTo>
                    <a:pt x="39106" y="300523"/>
                  </a:lnTo>
                  <a:lnTo>
                    <a:pt x="25400" y="291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3" name="SMARTInkShape-Group1258"/>
          <p:cNvGrpSpPr/>
          <p:nvPr/>
        </p:nvGrpSpPr>
        <p:grpSpPr>
          <a:xfrm>
            <a:off x="1157050" y="477257"/>
            <a:ext cx="982901" cy="640617"/>
            <a:chOff x="1157050" y="477257"/>
            <a:chExt cx="982901" cy="640617"/>
          </a:xfrm>
        </p:grpSpPr>
        <p:sp>
          <p:nvSpPr>
            <p:cNvPr id="1289" name="SMARTInkShape-5871"/>
            <p:cNvSpPr/>
            <p:nvPr>
              <p:custDataLst>
                <p:tags r:id="rId170"/>
              </p:custDataLst>
            </p:nvPr>
          </p:nvSpPr>
          <p:spPr>
            <a:xfrm>
              <a:off x="1949450" y="863600"/>
              <a:ext cx="190501" cy="35122"/>
            </a:xfrm>
            <a:custGeom>
              <a:avLst/>
              <a:gdLst/>
              <a:ahLst/>
              <a:cxnLst/>
              <a:rect l="0" t="0" r="0" b="0"/>
              <a:pathLst>
                <a:path w="190501" h="35122">
                  <a:moveTo>
                    <a:pt x="0" y="31750"/>
                  </a:moveTo>
                  <a:lnTo>
                    <a:pt x="0" y="31750"/>
                  </a:lnTo>
                  <a:lnTo>
                    <a:pt x="6742" y="35121"/>
                  </a:lnTo>
                  <a:lnTo>
                    <a:pt x="48334" y="30800"/>
                  </a:lnTo>
                  <a:lnTo>
                    <a:pt x="85582" y="25119"/>
                  </a:lnTo>
                  <a:lnTo>
                    <a:pt x="128932" y="1687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5872"/>
            <p:cNvSpPr/>
            <p:nvPr>
              <p:custDataLst>
                <p:tags r:id="rId171"/>
              </p:custDataLst>
            </p:nvPr>
          </p:nvSpPr>
          <p:spPr>
            <a:xfrm>
              <a:off x="1582142" y="477257"/>
              <a:ext cx="151409" cy="157744"/>
            </a:xfrm>
            <a:custGeom>
              <a:avLst/>
              <a:gdLst/>
              <a:ahLst/>
              <a:cxnLst/>
              <a:rect l="0" t="0" r="0" b="0"/>
              <a:pathLst>
                <a:path w="151409" h="157744">
                  <a:moveTo>
                    <a:pt x="30758" y="43443"/>
                  </a:moveTo>
                  <a:lnTo>
                    <a:pt x="30758" y="43443"/>
                  </a:lnTo>
                  <a:lnTo>
                    <a:pt x="27387" y="43443"/>
                  </a:lnTo>
                  <a:lnTo>
                    <a:pt x="23850" y="49087"/>
                  </a:lnTo>
                  <a:lnTo>
                    <a:pt x="11659" y="92709"/>
                  </a:lnTo>
                  <a:lnTo>
                    <a:pt x="4030" y="140030"/>
                  </a:lnTo>
                  <a:lnTo>
                    <a:pt x="0" y="149149"/>
                  </a:lnTo>
                  <a:lnTo>
                    <a:pt x="11304" y="105730"/>
                  </a:lnTo>
                  <a:lnTo>
                    <a:pt x="19428" y="68483"/>
                  </a:lnTo>
                  <a:lnTo>
                    <a:pt x="29674" y="30636"/>
                  </a:lnTo>
                  <a:lnTo>
                    <a:pt x="38276" y="6095"/>
                  </a:lnTo>
                  <a:lnTo>
                    <a:pt x="41415" y="2317"/>
                  </a:lnTo>
                  <a:lnTo>
                    <a:pt x="44918" y="503"/>
                  </a:lnTo>
                  <a:lnTo>
                    <a:pt x="48665" y="0"/>
                  </a:lnTo>
                  <a:lnTo>
                    <a:pt x="58472" y="6966"/>
                  </a:lnTo>
                  <a:lnTo>
                    <a:pt x="69181" y="20881"/>
                  </a:lnTo>
                  <a:lnTo>
                    <a:pt x="89435" y="64308"/>
                  </a:lnTo>
                  <a:lnTo>
                    <a:pt x="115495" y="108070"/>
                  </a:lnTo>
                  <a:lnTo>
                    <a:pt x="151408" y="157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5873"/>
            <p:cNvSpPr/>
            <p:nvPr>
              <p:custDataLst>
                <p:tags r:id="rId172"/>
              </p:custDataLst>
            </p:nvPr>
          </p:nvSpPr>
          <p:spPr>
            <a:xfrm>
              <a:off x="1553437" y="737645"/>
              <a:ext cx="186464" cy="261912"/>
            </a:xfrm>
            <a:custGeom>
              <a:avLst/>
              <a:gdLst/>
              <a:ahLst/>
              <a:cxnLst/>
              <a:rect l="0" t="0" r="0" b="0"/>
              <a:pathLst>
                <a:path w="186464" h="261912">
                  <a:moveTo>
                    <a:pt x="135663" y="37055"/>
                  </a:moveTo>
                  <a:lnTo>
                    <a:pt x="135663" y="37055"/>
                  </a:lnTo>
                  <a:lnTo>
                    <a:pt x="135663" y="33684"/>
                  </a:lnTo>
                  <a:lnTo>
                    <a:pt x="132292" y="24846"/>
                  </a:lnTo>
                  <a:lnTo>
                    <a:pt x="116712" y="13290"/>
                  </a:lnTo>
                  <a:lnTo>
                    <a:pt x="100963" y="7671"/>
                  </a:lnTo>
                  <a:lnTo>
                    <a:pt x="83989" y="6006"/>
                  </a:lnTo>
                  <a:lnTo>
                    <a:pt x="69893" y="11261"/>
                  </a:lnTo>
                  <a:lnTo>
                    <a:pt x="54926" y="21358"/>
                  </a:lnTo>
                  <a:lnTo>
                    <a:pt x="21602" y="62313"/>
                  </a:lnTo>
                  <a:lnTo>
                    <a:pt x="6149" y="99403"/>
                  </a:lnTo>
                  <a:lnTo>
                    <a:pt x="0" y="133845"/>
                  </a:lnTo>
                  <a:lnTo>
                    <a:pt x="1647" y="177765"/>
                  </a:lnTo>
                  <a:lnTo>
                    <a:pt x="5879" y="206217"/>
                  </a:lnTo>
                  <a:lnTo>
                    <a:pt x="12364" y="225833"/>
                  </a:lnTo>
                  <a:lnTo>
                    <a:pt x="35526" y="253843"/>
                  </a:lnTo>
                  <a:lnTo>
                    <a:pt x="51176" y="260405"/>
                  </a:lnTo>
                  <a:lnTo>
                    <a:pt x="69185" y="261911"/>
                  </a:lnTo>
                  <a:lnTo>
                    <a:pt x="86597" y="257876"/>
                  </a:lnTo>
                  <a:lnTo>
                    <a:pt x="108895" y="244300"/>
                  </a:lnTo>
                  <a:lnTo>
                    <a:pt x="125537" y="226872"/>
                  </a:lnTo>
                  <a:lnTo>
                    <a:pt x="148145" y="180019"/>
                  </a:lnTo>
                  <a:lnTo>
                    <a:pt x="157235" y="144090"/>
                  </a:lnTo>
                  <a:lnTo>
                    <a:pt x="160307" y="104137"/>
                  </a:lnTo>
                  <a:lnTo>
                    <a:pt x="155139" y="63476"/>
                  </a:lnTo>
                  <a:lnTo>
                    <a:pt x="137278" y="27329"/>
                  </a:lnTo>
                  <a:lnTo>
                    <a:pt x="114818" y="6186"/>
                  </a:lnTo>
                  <a:lnTo>
                    <a:pt x="97706" y="523"/>
                  </a:lnTo>
                  <a:lnTo>
                    <a:pt x="89192" y="0"/>
                  </a:lnTo>
                  <a:lnTo>
                    <a:pt x="72205" y="5064"/>
                  </a:lnTo>
                  <a:lnTo>
                    <a:pt x="63725" y="9378"/>
                  </a:lnTo>
                  <a:lnTo>
                    <a:pt x="48657" y="25459"/>
                  </a:lnTo>
                  <a:lnTo>
                    <a:pt x="37727" y="44601"/>
                  </a:lnTo>
                  <a:lnTo>
                    <a:pt x="35221" y="60165"/>
                  </a:lnTo>
                  <a:lnTo>
                    <a:pt x="38341" y="72255"/>
                  </a:lnTo>
                  <a:lnTo>
                    <a:pt x="41148" y="77455"/>
                  </a:lnTo>
                  <a:lnTo>
                    <a:pt x="49370" y="80216"/>
                  </a:lnTo>
                  <a:lnTo>
                    <a:pt x="89869" y="80731"/>
                  </a:lnTo>
                  <a:lnTo>
                    <a:pt x="133070" y="75710"/>
                  </a:lnTo>
                  <a:lnTo>
                    <a:pt x="186463" y="62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5874"/>
            <p:cNvSpPr/>
            <p:nvPr>
              <p:custDataLst>
                <p:tags r:id="rId173"/>
              </p:custDataLst>
            </p:nvPr>
          </p:nvSpPr>
          <p:spPr>
            <a:xfrm>
              <a:off x="1157050" y="566167"/>
              <a:ext cx="151051" cy="551707"/>
            </a:xfrm>
            <a:custGeom>
              <a:avLst/>
              <a:gdLst/>
              <a:ahLst/>
              <a:cxnLst/>
              <a:rect l="0" t="0" r="0" b="0"/>
              <a:pathLst>
                <a:path w="151051" h="551707">
                  <a:moveTo>
                    <a:pt x="138350" y="37083"/>
                  </a:moveTo>
                  <a:lnTo>
                    <a:pt x="138350" y="37083"/>
                  </a:lnTo>
                  <a:lnTo>
                    <a:pt x="136468" y="16361"/>
                  </a:lnTo>
                  <a:lnTo>
                    <a:pt x="132883" y="2416"/>
                  </a:lnTo>
                  <a:lnTo>
                    <a:pt x="131883" y="1271"/>
                  </a:lnTo>
                  <a:lnTo>
                    <a:pt x="128890" y="0"/>
                  </a:lnTo>
                  <a:lnTo>
                    <a:pt x="116497" y="12768"/>
                  </a:lnTo>
                  <a:lnTo>
                    <a:pt x="92641" y="58987"/>
                  </a:lnTo>
                  <a:lnTo>
                    <a:pt x="77583" y="91974"/>
                  </a:lnTo>
                  <a:lnTo>
                    <a:pt x="59981" y="139503"/>
                  </a:lnTo>
                  <a:lnTo>
                    <a:pt x="42457" y="181495"/>
                  </a:lnTo>
                  <a:lnTo>
                    <a:pt x="30602" y="220748"/>
                  </a:lnTo>
                  <a:lnTo>
                    <a:pt x="19249" y="259189"/>
                  </a:lnTo>
                  <a:lnTo>
                    <a:pt x="10320" y="297390"/>
                  </a:lnTo>
                  <a:lnTo>
                    <a:pt x="3205" y="335520"/>
                  </a:lnTo>
                  <a:lnTo>
                    <a:pt x="0" y="373629"/>
                  </a:lnTo>
                  <a:lnTo>
                    <a:pt x="1131" y="406557"/>
                  </a:lnTo>
                  <a:lnTo>
                    <a:pt x="5397" y="443299"/>
                  </a:lnTo>
                  <a:lnTo>
                    <a:pt x="14349" y="478444"/>
                  </a:lnTo>
                  <a:lnTo>
                    <a:pt x="31289" y="519850"/>
                  </a:lnTo>
                  <a:lnTo>
                    <a:pt x="43495" y="535750"/>
                  </a:lnTo>
                  <a:lnTo>
                    <a:pt x="49713" y="540978"/>
                  </a:lnTo>
                  <a:lnTo>
                    <a:pt x="78691" y="551706"/>
                  </a:lnTo>
                  <a:lnTo>
                    <a:pt x="151050" y="545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1" name="SMARTInkShape-Group1259"/>
          <p:cNvGrpSpPr/>
          <p:nvPr/>
        </p:nvGrpSpPr>
        <p:grpSpPr>
          <a:xfrm>
            <a:off x="2369694" y="434530"/>
            <a:ext cx="1129157" cy="764745"/>
            <a:chOff x="2369694" y="434530"/>
            <a:chExt cx="1129157" cy="764745"/>
          </a:xfrm>
        </p:grpSpPr>
        <p:sp>
          <p:nvSpPr>
            <p:cNvPr id="1294" name="SMARTInkShape-5875"/>
            <p:cNvSpPr/>
            <p:nvPr>
              <p:custDataLst>
                <p:tags r:id="rId163"/>
              </p:custDataLst>
            </p:nvPr>
          </p:nvSpPr>
          <p:spPr>
            <a:xfrm>
              <a:off x="3308976" y="434530"/>
              <a:ext cx="126375" cy="119793"/>
            </a:xfrm>
            <a:custGeom>
              <a:avLst/>
              <a:gdLst/>
              <a:ahLst/>
              <a:cxnLst/>
              <a:rect l="0" t="0" r="0" b="0"/>
              <a:pathLst>
                <a:path w="126375" h="119793">
                  <a:moveTo>
                    <a:pt x="31124" y="22670"/>
                  </a:moveTo>
                  <a:lnTo>
                    <a:pt x="31124" y="22670"/>
                  </a:lnTo>
                  <a:lnTo>
                    <a:pt x="27753" y="19299"/>
                  </a:lnTo>
                  <a:lnTo>
                    <a:pt x="26760" y="19012"/>
                  </a:lnTo>
                  <a:lnTo>
                    <a:pt x="26098" y="19525"/>
                  </a:lnTo>
                  <a:lnTo>
                    <a:pt x="13289" y="61521"/>
                  </a:lnTo>
                  <a:lnTo>
                    <a:pt x="1485" y="108742"/>
                  </a:lnTo>
                  <a:lnTo>
                    <a:pt x="0" y="119669"/>
                  </a:lnTo>
                  <a:lnTo>
                    <a:pt x="496" y="119792"/>
                  </a:lnTo>
                  <a:lnTo>
                    <a:pt x="2930" y="116165"/>
                  </a:lnTo>
                  <a:lnTo>
                    <a:pt x="21447" y="69234"/>
                  </a:lnTo>
                  <a:lnTo>
                    <a:pt x="31486" y="26456"/>
                  </a:lnTo>
                  <a:lnTo>
                    <a:pt x="39662" y="6485"/>
                  </a:lnTo>
                  <a:lnTo>
                    <a:pt x="43872" y="3413"/>
                  </a:lnTo>
                  <a:lnTo>
                    <a:pt x="56074" y="0"/>
                  </a:lnTo>
                  <a:lnTo>
                    <a:pt x="61869" y="501"/>
                  </a:lnTo>
                  <a:lnTo>
                    <a:pt x="72070" y="4821"/>
                  </a:lnTo>
                  <a:lnTo>
                    <a:pt x="98139" y="37254"/>
                  </a:lnTo>
                  <a:lnTo>
                    <a:pt x="126374" y="10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5876"/>
            <p:cNvSpPr/>
            <p:nvPr>
              <p:custDataLst>
                <p:tags r:id="rId164"/>
              </p:custDataLst>
            </p:nvPr>
          </p:nvSpPr>
          <p:spPr>
            <a:xfrm>
              <a:off x="3389547" y="758199"/>
              <a:ext cx="109304" cy="109180"/>
            </a:xfrm>
            <a:custGeom>
              <a:avLst/>
              <a:gdLst/>
              <a:ahLst/>
              <a:cxnLst/>
              <a:rect l="0" t="0" r="0" b="0"/>
              <a:pathLst>
                <a:path w="109304" h="109180">
                  <a:moveTo>
                    <a:pt x="20403" y="48251"/>
                  </a:moveTo>
                  <a:lnTo>
                    <a:pt x="20403" y="48251"/>
                  </a:lnTo>
                  <a:lnTo>
                    <a:pt x="23774" y="48251"/>
                  </a:lnTo>
                  <a:lnTo>
                    <a:pt x="24767" y="48957"/>
                  </a:lnTo>
                  <a:lnTo>
                    <a:pt x="25429" y="50132"/>
                  </a:lnTo>
                  <a:lnTo>
                    <a:pt x="25870" y="51622"/>
                  </a:lnTo>
                  <a:lnTo>
                    <a:pt x="26870" y="51909"/>
                  </a:lnTo>
                  <a:lnTo>
                    <a:pt x="29863" y="50347"/>
                  </a:lnTo>
                  <a:lnTo>
                    <a:pt x="38238" y="42184"/>
                  </a:lnTo>
                  <a:lnTo>
                    <a:pt x="59473" y="14688"/>
                  </a:lnTo>
                  <a:lnTo>
                    <a:pt x="62462" y="6053"/>
                  </a:lnTo>
                  <a:lnTo>
                    <a:pt x="61848" y="3185"/>
                  </a:lnTo>
                  <a:lnTo>
                    <a:pt x="60027" y="1274"/>
                  </a:lnTo>
                  <a:lnTo>
                    <a:pt x="57403" y="0"/>
                  </a:lnTo>
                  <a:lnTo>
                    <a:pt x="46960" y="4228"/>
                  </a:lnTo>
                  <a:lnTo>
                    <a:pt x="20632" y="24190"/>
                  </a:lnTo>
                  <a:lnTo>
                    <a:pt x="8162" y="38927"/>
                  </a:lnTo>
                  <a:lnTo>
                    <a:pt x="0" y="58972"/>
                  </a:lnTo>
                  <a:lnTo>
                    <a:pt x="987" y="76534"/>
                  </a:lnTo>
                  <a:lnTo>
                    <a:pt x="3227" y="86157"/>
                  </a:lnTo>
                  <a:lnTo>
                    <a:pt x="7540" y="93277"/>
                  </a:lnTo>
                  <a:lnTo>
                    <a:pt x="19860" y="103070"/>
                  </a:lnTo>
                  <a:lnTo>
                    <a:pt x="39293" y="109179"/>
                  </a:lnTo>
                  <a:lnTo>
                    <a:pt x="65197" y="104247"/>
                  </a:lnTo>
                  <a:lnTo>
                    <a:pt x="77470" y="97597"/>
                  </a:lnTo>
                  <a:lnTo>
                    <a:pt x="109303" y="7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5877"/>
            <p:cNvSpPr/>
            <p:nvPr>
              <p:custDataLst>
                <p:tags r:id="rId165"/>
              </p:custDataLst>
            </p:nvPr>
          </p:nvSpPr>
          <p:spPr>
            <a:xfrm>
              <a:off x="3249179" y="724239"/>
              <a:ext cx="84572" cy="196846"/>
            </a:xfrm>
            <a:custGeom>
              <a:avLst/>
              <a:gdLst/>
              <a:ahLst/>
              <a:cxnLst/>
              <a:rect l="0" t="0" r="0" b="0"/>
              <a:pathLst>
                <a:path w="84572" h="196846">
                  <a:moveTo>
                    <a:pt x="84571" y="12361"/>
                  </a:moveTo>
                  <a:lnTo>
                    <a:pt x="84571" y="12361"/>
                  </a:lnTo>
                  <a:lnTo>
                    <a:pt x="62203" y="2235"/>
                  </a:lnTo>
                  <a:lnTo>
                    <a:pt x="36705" y="0"/>
                  </a:lnTo>
                  <a:lnTo>
                    <a:pt x="23430" y="3132"/>
                  </a:lnTo>
                  <a:lnTo>
                    <a:pt x="10559" y="11900"/>
                  </a:lnTo>
                  <a:lnTo>
                    <a:pt x="1180" y="23435"/>
                  </a:lnTo>
                  <a:lnTo>
                    <a:pt x="0" y="35392"/>
                  </a:lnTo>
                  <a:lnTo>
                    <a:pt x="2534" y="49408"/>
                  </a:lnTo>
                  <a:lnTo>
                    <a:pt x="13305" y="70610"/>
                  </a:lnTo>
                  <a:lnTo>
                    <a:pt x="46145" y="112155"/>
                  </a:lnTo>
                  <a:lnTo>
                    <a:pt x="70237" y="143064"/>
                  </a:lnTo>
                  <a:lnTo>
                    <a:pt x="74672" y="155588"/>
                  </a:lnTo>
                  <a:lnTo>
                    <a:pt x="75855" y="162879"/>
                  </a:lnTo>
                  <a:lnTo>
                    <a:pt x="73407" y="176625"/>
                  </a:lnTo>
                  <a:lnTo>
                    <a:pt x="70778" y="183253"/>
                  </a:lnTo>
                  <a:lnTo>
                    <a:pt x="62213" y="192500"/>
                  </a:lnTo>
                  <a:lnTo>
                    <a:pt x="56966" y="195954"/>
                  </a:lnTo>
                  <a:lnTo>
                    <a:pt x="51351" y="196845"/>
                  </a:lnTo>
                  <a:lnTo>
                    <a:pt x="27421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5878"/>
            <p:cNvSpPr/>
            <p:nvPr>
              <p:custDataLst>
                <p:tags r:id="rId166"/>
              </p:custDataLst>
            </p:nvPr>
          </p:nvSpPr>
          <p:spPr>
            <a:xfrm>
              <a:off x="2946400" y="1079839"/>
              <a:ext cx="127001" cy="119436"/>
            </a:xfrm>
            <a:custGeom>
              <a:avLst/>
              <a:gdLst/>
              <a:ahLst/>
              <a:cxnLst/>
              <a:rect l="0" t="0" r="0" b="0"/>
              <a:pathLst>
                <a:path w="127001" h="119436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4927" y="805"/>
                  </a:lnTo>
                  <a:lnTo>
                    <a:pt x="24570" y="0"/>
                  </a:lnTo>
                  <a:lnTo>
                    <a:pt x="36365" y="3132"/>
                  </a:lnTo>
                  <a:lnTo>
                    <a:pt x="42738" y="10376"/>
                  </a:lnTo>
                  <a:lnTo>
                    <a:pt x="47217" y="20651"/>
                  </a:lnTo>
                  <a:lnTo>
                    <a:pt x="49207" y="32273"/>
                  </a:lnTo>
                  <a:lnTo>
                    <a:pt x="46957" y="50717"/>
                  </a:lnTo>
                  <a:lnTo>
                    <a:pt x="21526" y="94051"/>
                  </a:lnTo>
                  <a:lnTo>
                    <a:pt x="11944" y="110335"/>
                  </a:lnTo>
                  <a:lnTo>
                    <a:pt x="11490" y="113660"/>
                  </a:lnTo>
                  <a:lnTo>
                    <a:pt x="12599" y="115877"/>
                  </a:lnTo>
                  <a:lnTo>
                    <a:pt x="14749" y="117355"/>
                  </a:lnTo>
                  <a:lnTo>
                    <a:pt x="31259" y="119435"/>
                  </a:lnTo>
                  <a:lnTo>
                    <a:pt x="70851" y="109999"/>
                  </a:lnTo>
                  <a:lnTo>
                    <a:pt x="127000" y="8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5879"/>
            <p:cNvSpPr/>
            <p:nvPr>
              <p:custDataLst>
                <p:tags r:id="rId167"/>
              </p:custDataLst>
            </p:nvPr>
          </p:nvSpPr>
          <p:spPr>
            <a:xfrm>
              <a:off x="2863850" y="952500"/>
              <a:ext cx="63501" cy="203201"/>
            </a:xfrm>
            <a:custGeom>
              <a:avLst/>
              <a:gdLst/>
              <a:ahLst/>
              <a:cxnLst/>
              <a:rect l="0" t="0" r="0" b="0"/>
              <a:pathLst>
                <a:path w="63501" h="203201">
                  <a:moveTo>
                    <a:pt x="63500" y="0"/>
                  </a:moveTo>
                  <a:lnTo>
                    <a:pt x="63500" y="0"/>
                  </a:lnTo>
                  <a:lnTo>
                    <a:pt x="45823" y="29886"/>
                  </a:lnTo>
                  <a:lnTo>
                    <a:pt x="33646" y="67102"/>
                  </a:lnTo>
                  <a:lnTo>
                    <a:pt x="17730" y="107136"/>
                  </a:lnTo>
                  <a:lnTo>
                    <a:pt x="6351" y="14580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5880"/>
            <p:cNvSpPr/>
            <p:nvPr>
              <p:custDataLst>
                <p:tags r:id="rId168"/>
              </p:custDataLst>
            </p:nvPr>
          </p:nvSpPr>
          <p:spPr>
            <a:xfrm>
              <a:off x="2714340" y="984250"/>
              <a:ext cx="124111" cy="107951"/>
            </a:xfrm>
            <a:custGeom>
              <a:avLst/>
              <a:gdLst/>
              <a:ahLst/>
              <a:cxnLst/>
              <a:rect l="0" t="0" r="0" b="0"/>
              <a:pathLst>
                <a:path w="124111" h="107951">
                  <a:moveTo>
                    <a:pt x="86010" y="0"/>
                  </a:moveTo>
                  <a:lnTo>
                    <a:pt x="86010" y="0"/>
                  </a:lnTo>
                  <a:lnTo>
                    <a:pt x="91477" y="0"/>
                  </a:lnTo>
                  <a:lnTo>
                    <a:pt x="92099" y="6742"/>
                  </a:lnTo>
                  <a:lnTo>
                    <a:pt x="86533" y="31096"/>
                  </a:lnTo>
                  <a:lnTo>
                    <a:pt x="75033" y="51312"/>
                  </a:lnTo>
                  <a:lnTo>
                    <a:pt x="41926" y="84621"/>
                  </a:lnTo>
                  <a:lnTo>
                    <a:pt x="35454" y="87458"/>
                  </a:lnTo>
                  <a:lnTo>
                    <a:pt x="22619" y="88730"/>
                  </a:lnTo>
                  <a:lnTo>
                    <a:pt x="16938" y="86670"/>
                  </a:lnTo>
                  <a:lnTo>
                    <a:pt x="6863" y="78737"/>
                  </a:lnTo>
                  <a:lnTo>
                    <a:pt x="1444" y="70037"/>
                  </a:lnTo>
                  <a:lnTo>
                    <a:pt x="0" y="65741"/>
                  </a:lnTo>
                  <a:lnTo>
                    <a:pt x="276" y="55324"/>
                  </a:lnTo>
                  <a:lnTo>
                    <a:pt x="1337" y="49583"/>
                  </a:lnTo>
                  <a:lnTo>
                    <a:pt x="3456" y="45755"/>
                  </a:lnTo>
                  <a:lnTo>
                    <a:pt x="6279" y="43203"/>
                  </a:lnTo>
                  <a:lnTo>
                    <a:pt x="9573" y="41502"/>
                  </a:lnTo>
                  <a:lnTo>
                    <a:pt x="13180" y="41074"/>
                  </a:lnTo>
                  <a:lnTo>
                    <a:pt x="27114" y="44547"/>
                  </a:lnTo>
                  <a:lnTo>
                    <a:pt x="51234" y="54905"/>
                  </a:lnTo>
                  <a:lnTo>
                    <a:pt x="92353" y="83090"/>
                  </a:lnTo>
                  <a:lnTo>
                    <a:pt x="12411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5881"/>
            <p:cNvSpPr/>
            <p:nvPr>
              <p:custDataLst>
                <p:tags r:id="rId169"/>
              </p:custDataLst>
            </p:nvPr>
          </p:nvSpPr>
          <p:spPr>
            <a:xfrm>
              <a:off x="2369694" y="737513"/>
              <a:ext cx="248236" cy="317951"/>
            </a:xfrm>
            <a:custGeom>
              <a:avLst/>
              <a:gdLst/>
              <a:ahLst/>
              <a:cxnLst/>
              <a:rect l="0" t="0" r="0" b="0"/>
              <a:pathLst>
                <a:path w="248236" h="317951">
                  <a:moveTo>
                    <a:pt x="11556" y="30837"/>
                  </a:moveTo>
                  <a:lnTo>
                    <a:pt x="11556" y="30837"/>
                  </a:lnTo>
                  <a:lnTo>
                    <a:pt x="8185" y="30837"/>
                  </a:lnTo>
                  <a:lnTo>
                    <a:pt x="4648" y="32718"/>
                  </a:lnTo>
                  <a:lnTo>
                    <a:pt x="0" y="36304"/>
                  </a:lnTo>
                  <a:lnTo>
                    <a:pt x="2566" y="33554"/>
                  </a:lnTo>
                  <a:lnTo>
                    <a:pt x="7796" y="32045"/>
                  </a:lnTo>
                  <a:lnTo>
                    <a:pt x="24318" y="27432"/>
                  </a:lnTo>
                  <a:lnTo>
                    <a:pt x="64350" y="17950"/>
                  </a:lnTo>
                  <a:lnTo>
                    <a:pt x="102144" y="9772"/>
                  </a:lnTo>
                  <a:lnTo>
                    <a:pt x="145250" y="6016"/>
                  </a:lnTo>
                  <a:lnTo>
                    <a:pt x="186209" y="665"/>
                  </a:lnTo>
                  <a:lnTo>
                    <a:pt x="226650" y="0"/>
                  </a:lnTo>
                  <a:lnTo>
                    <a:pt x="236740" y="2550"/>
                  </a:lnTo>
                  <a:lnTo>
                    <a:pt x="244047" y="7917"/>
                  </a:lnTo>
                  <a:lnTo>
                    <a:pt x="246983" y="11324"/>
                  </a:lnTo>
                  <a:lnTo>
                    <a:pt x="248235" y="15711"/>
                  </a:lnTo>
                  <a:lnTo>
                    <a:pt x="247745" y="26231"/>
                  </a:lnTo>
                  <a:lnTo>
                    <a:pt x="240131" y="44054"/>
                  </a:lnTo>
                  <a:lnTo>
                    <a:pt x="211217" y="87150"/>
                  </a:lnTo>
                  <a:lnTo>
                    <a:pt x="172488" y="129679"/>
                  </a:lnTo>
                  <a:lnTo>
                    <a:pt x="130115" y="176916"/>
                  </a:lnTo>
                  <a:lnTo>
                    <a:pt x="88130" y="220077"/>
                  </a:lnTo>
                  <a:lnTo>
                    <a:pt x="40961" y="263060"/>
                  </a:lnTo>
                  <a:lnTo>
                    <a:pt x="618" y="308236"/>
                  </a:lnTo>
                  <a:lnTo>
                    <a:pt x="31" y="311725"/>
                  </a:lnTo>
                  <a:lnTo>
                    <a:pt x="1756" y="314757"/>
                  </a:lnTo>
                  <a:lnTo>
                    <a:pt x="5022" y="317484"/>
                  </a:lnTo>
                  <a:lnTo>
                    <a:pt x="33217" y="317950"/>
                  </a:lnTo>
                  <a:lnTo>
                    <a:pt x="76221" y="313620"/>
                  </a:lnTo>
                  <a:lnTo>
                    <a:pt x="120207" y="305836"/>
                  </a:lnTo>
                  <a:lnTo>
                    <a:pt x="166515" y="299604"/>
                  </a:lnTo>
                  <a:lnTo>
                    <a:pt x="209321" y="293289"/>
                  </a:lnTo>
                  <a:lnTo>
                    <a:pt x="246506" y="284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2" name="SMARTInkShape-5882"/>
          <p:cNvSpPr/>
          <p:nvPr>
            <p:custDataLst>
              <p:tags r:id="rId1"/>
            </p:custDataLst>
          </p:nvPr>
        </p:nvSpPr>
        <p:spPr>
          <a:xfrm>
            <a:off x="4068970" y="667034"/>
            <a:ext cx="268081" cy="234667"/>
          </a:xfrm>
          <a:custGeom>
            <a:avLst/>
            <a:gdLst/>
            <a:ahLst/>
            <a:cxnLst/>
            <a:rect l="0" t="0" r="0" b="0"/>
            <a:pathLst>
              <a:path w="268081" h="234667">
                <a:moveTo>
                  <a:pt x="153780" y="12416"/>
                </a:moveTo>
                <a:lnTo>
                  <a:pt x="153780" y="12416"/>
                </a:lnTo>
                <a:lnTo>
                  <a:pt x="157151" y="9045"/>
                </a:lnTo>
                <a:lnTo>
                  <a:pt x="160687" y="7390"/>
                </a:lnTo>
                <a:lnTo>
                  <a:pt x="162618" y="6949"/>
                </a:lnTo>
                <a:lnTo>
                  <a:pt x="163905" y="5949"/>
                </a:lnTo>
                <a:lnTo>
                  <a:pt x="165335" y="2957"/>
                </a:lnTo>
                <a:lnTo>
                  <a:pt x="166423" y="1876"/>
                </a:lnTo>
                <a:lnTo>
                  <a:pt x="171847" y="0"/>
                </a:lnTo>
                <a:lnTo>
                  <a:pt x="169168" y="6542"/>
                </a:lnTo>
                <a:lnTo>
                  <a:pt x="137299" y="30123"/>
                </a:lnTo>
                <a:lnTo>
                  <a:pt x="96301" y="53596"/>
                </a:lnTo>
                <a:lnTo>
                  <a:pt x="53104" y="78752"/>
                </a:lnTo>
                <a:lnTo>
                  <a:pt x="11806" y="99294"/>
                </a:lnTo>
                <a:lnTo>
                  <a:pt x="6214" y="104201"/>
                </a:lnTo>
                <a:lnTo>
                  <a:pt x="0" y="115298"/>
                </a:lnTo>
                <a:lnTo>
                  <a:pt x="1871" y="121926"/>
                </a:lnTo>
                <a:lnTo>
                  <a:pt x="13358" y="136817"/>
                </a:lnTo>
                <a:lnTo>
                  <a:pt x="43029" y="154325"/>
                </a:lnTo>
                <a:lnTo>
                  <a:pt x="88744" y="168449"/>
                </a:lnTo>
                <a:lnTo>
                  <a:pt x="129023" y="178201"/>
                </a:lnTo>
                <a:lnTo>
                  <a:pt x="159710" y="185111"/>
                </a:lnTo>
                <a:lnTo>
                  <a:pt x="207042" y="198816"/>
                </a:lnTo>
                <a:lnTo>
                  <a:pt x="252934" y="219179"/>
                </a:lnTo>
                <a:lnTo>
                  <a:pt x="268080" y="2346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SMARTInkShape-5883"/>
          <p:cNvSpPr/>
          <p:nvPr>
            <p:custDataLst>
              <p:tags r:id="rId2"/>
            </p:custDataLst>
          </p:nvPr>
        </p:nvSpPr>
        <p:spPr>
          <a:xfrm>
            <a:off x="4733241" y="629129"/>
            <a:ext cx="264210" cy="301200"/>
          </a:xfrm>
          <a:custGeom>
            <a:avLst/>
            <a:gdLst/>
            <a:ahLst/>
            <a:cxnLst/>
            <a:rect l="0" t="0" r="0" b="0"/>
            <a:pathLst>
              <a:path w="264210" h="301200">
                <a:moveTo>
                  <a:pt x="111809" y="75721"/>
                </a:moveTo>
                <a:lnTo>
                  <a:pt x="111809" y="75721"/>
                </a:lnTo>
                <a:lnTo>
                  <a:pt x="111809" y="61415"/>
                </a:lnTo>
                <a:lnTo>
                  <a:pt x="108046" y="55017"/>
                </a:lnTo>
                <a:lnTo>
                  <a:pt x="105067" y="51335"/>
                </a:lnTo>
                <a:lnTo>
                  <a:pt x="97994" y="47244"/>
                </a:lnTo>
                <a:lnTo>
                  <a:pt x="94132" y="46153"/>
                </a:lnTo>
                <a:lnTo>
                  <a:pt x="82315" y="52467"/>
                </a:lnTo>
                <a:lnTo>
                  <a:pt x="51734" y="82887"/>
                </a:lnTo>
                <a:lnTo>
                  <a:pt x="37016" y="105831"/>
                </a:lnTo>
                <a:lnTo>
                  <a:pt x="20653" y="152825"/>
                </a:lnTo>
                <a:lnTo>
                  <a:pt x="8756" y="195149"/>
                </a:lnTo>
                <a:lnTo>
                  <a:pt x="1155" y="236147"/>
                </a:lnTo>
                <a:lnTo>
                  <a:pt x="0" y="263660"/>
                </a:lnTo>
                <a:lnTo>
                  <a:pt x="4731" y="280840"/>
                </a:lnTo>
                <a:lnTo>
                  <a:pt x="10790" y="287962"/>
                </a:lnTo>
                <a:lnTo>
                  <a:pt x="28812" y="299637"/>
                </a:lnTo>
                <a:lnTo>
                  <a:pt x="38839" y="301199"/>
                </a:lnTo>
                <a:lnTo>
                  <a:pt x="59387" y="297289"/>
                </a:lnTo>
                <a:lnTo>
                  <a:pt x="84048" y="283187"/>
                </a:lnTo>
                <a:lnTo>
                  <a:pt x="120776" y="242840"/>
                </a:lnTo>
                <a:lnTo>
                  <a:pt x="145197" y="200183"/>
                </a:lnTo>
                <a:lnTo>
                  <a:pt x="157842" y="162144"/>
                </a:lnTo>
                <a:lnTo>
                  <a:pt x="164645" y="116066"/>
                </a:lnTo>
                <a:lnTo>
                  <a:pt x="162820" y="70193"/>
                </a:lnTo>
                <a:lnTo>
                  <a:pt x="159646" y="49981"/>
                </a:lnTo>
                <a:lnTo>
                  <a:pt x="150238" y="32061"/>
                </a:lnTo>
                <a:lnTo>
                  <a:pt x="135944" y="16100"/>
                </a:lnTo>
                <a:lnTo>
                  <a:pt x="117832" y="4302"/>
                </a:lnTo>
                <a:lnTo>
                  <a:pt x="96142" y="0"/>
                </a:lnTo>
                <a:lnTo>
                  <a:pt x="75212" y="1145"/>
                </a:lnTo>
                <a:lnTo>
                  <a:pt x="61207" y="6358"/>
                </a:lnTo>
                <a:lnTo>
                  <a:pt x="38646" y="23968"/>
                </a:lnTo>
                <a:lnTo>
                  <a:pt x="20830" y="53801"/>
                </a:lnTo>
                <a:lnTo>
                  <a:pt x="13355" y="75968"/>
                </a:lnTo>
                <a:lnTo>
                  <a:pt x="17252" y="92294"/>
                </a:lnTo>
                <a:lnTo>
                  <a:pt x="30259" y="121406"/>
                </a:lnTo>
                <a:lnTo>
                  <a:pt x="57620" y="139587"/>
                </a:lnTo>
                <a:lnTo>
                  <a:pt x="100378" y="151637"/>
                </a:lnTo>
                <a:lnTo>
                  <a:pt x="138683" y="156305"/>
                </a:lnTo>
                <a:lnTo>
                  <a:pt x="185859" y="154318"/>
                </a:lnTo>
                <a:lnTo>
                  <a:pt x="233310" y="149260"/>
                </a:lnTo>
                <a:lnTo>
                  <a:pt x="264209" y="1455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SMARTInkShape-5884"/>
          <p:cNvSpPr/>
          <p:nvPr>
            <p:custDataLst>
              <p:tags r:id="rId3"/>
            </p:custDataLst>
          </p:nvPr>
        </p:nvSpPr>
        <p:spPr>
          <a:xfrm>
            <a:off x="5418967" y="637435"/>
            <a:ext cx="302384" cy="245216"/>
          </a:xfrm>
          <a:custGeom>
            <a:avLst/>
            <a:gdLst/>
            <a:ahLst/>
            <a:cxnLst/>
            <a:rect l="0" t="0" r="0" b="0"/>
            <a:pathLst>
              <a:path w="302384" h="245216">
                <a:moveTo>
                  <a:pt x="238883" y="10265"/>
                </a:moveTo>
                <a:lnTo>
                  <a:pt x="238883" y="10265"/>
                </a:lnTo>
                <a:lnTo>
                  <a:pt x="242254" y="6894"/>
                </a:lnTo>
                <a:lnTo>
                  <a:pt x="254463" y="1427"/>
                </a:lnTo>
                <a:lnTo>
                  <a:pt x="258441" y="845"/>
                </a:lnTo>
                <a:lnTo>
                  <a:pt x="268118" y="1986"/>
                </a:lnTo>
                <a:lnTo>
                  <a:pt x="275630" y="0"/>
                </a:lnTo>
                <a:lnTo>
                  <a:pt x="278197" y="600"/>
                </a:lnTo>
                <a:lnTo>
                  <a:pt x="279910" y="2410"/>
                </a:lnTo>
                <a:lnTo>
                  <a:pt x="281051" y="5029"/>
                </a:lnTo>
                <a:lnTo>
                  <a:pt x="278989" y="8891"/>
                </a:lnTo>
                <a:lnTo>
                  <a:pt x="261897" y="24439"/>
                </a:lnTo>
                <a:lnTo>
                  <a:pt x="221470" y="51538"/>
                </a:lnTo>
                <a:lnTo>
                  <a:pt x="173865" y="77388"/>
                </a:lnTo>
                <a:lnTo>
                  <a:pt x="134246" y="94594"/>
                </a:lnTo>
                <a:lnTo>
                  <a:pt x="96401" y="107924"/>
                </a:lnTo>
                <a:lnTo>
                  <a:pt x="49479" y="124649"/>
                </a:lnTo>
                <a:lnTo>
                  <a:pt x="14446" y="140522"/>
                </a:lnTo>
                <a:lnTo>
                  <a:pt x="2490" y="151412"/>
                </a:lnTo>
                <a:lnTo>
                  <a:pt x="149" y="155869"/>
                </a:lnTo>
                <a:lnTo>
                  <a:pt x="0" y="159545"/>
                </a:lnTo>
                <a:lnTo>
                  <a:pt x="1311" y="162702"/>
                </a:lnTo>
                <a:lnTo>
                  <a:pt x="41152" y="186137"/>
                </a:lnTo>
                <a:lnTo>
                  <a:pt x="84419" y="195333"/>
                </a:lnTo>
                <a:lnTo>
                  <a:pt x="125069" y="202527"/>
                </a:lnTo>
                <a:lnTo>
                  <a:pt x="169704" y="214937"/>
                </a:lnTo>
                <a:lnTo>
                  <a:pt x="215838" y="222614"/>
                </a:lnTo>
                <a:lnTo>
                  <a:pt x="255573" y="229581"/>
                </a:lnTo>
                <a:lnTo>
                  <a:pt x="273112" y="232622"/>
                </a:lnTo>
                <a:lnTo>
                  <a:pt x="302383" y="2452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9" name="SMARTInkShape-Group1263"/>
          <p:cNvGrpSpPr/>
          <p:nvPr/>
        </p:nvGrpSpPr>
        <p:grpSpPr>
          <a:xfrm>
            <a:off x="6148736" y="444664"/>
            <a:ext cx="582265" cy="488787"/>
            <a:chOff x="6148736" y="444664"/>
            <a:chExt cx="582265" cy="488787"/>
          </a:xfrm>
        </p:grpSpPr>
        <p:sp>
          <p:nvSpPr>
            <p:cNvPr id="1305" name="SMARTInkShape-5885"/>
            <p:cNvSpPr/>
            <p:nvPr>
              <p:custDataLst>
                <p:tags r:id="rId159"/>
              </p:custDataLst>
            </p:nvPr>
          </p:nvSpPr>
          <p:spPr>
            <a:xfrm>
              <a:off x="6642100" y="730250"/>
              <a:ext cx="6351" cy="203201"/>
            </a:xfrm>
            <a:custGeom>
              <a:avLst/>
              <a:gdLst/>
              <a:ahLst/>
              <a:cxnLst/>
              <a:rect l="0" t="0" r="0" b="0"/>
              <a:pathLst>
                <a:path w="6351" h="203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8"/>
                  </a:lnTo>
                  <a:lnTo>
                    <a:pt x="77" y="48989"/>
                  </a:lnTo>
                  <a:lnTo>
                    <a:pt x="15" y="93194"/>
                  </a:lnTo>
                  <a:lnTo>
                    <a:pt x="4" y="137288"/>
                  </a:lnTo>
                  <a:lnTo>
                    <a:pt x="2" y="17771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5886"/>
            <p:cNvSpPr/>
            <p:nvPr>
              <p:custDataLst>
                <p:tags r:id="rId160"/>
              </p:custDataLst>
            </p:nvPr>
          </p:nvSpPr>
          <p:spPr>
            <a:xfrm>
              <a:off x="6556479" y="812800"/>
              <a:ext cx="174522" cy="24518"/>
            </a:xfrm>
            <a:custGeom>
              <a:avLst/>
              <a:gdLst/>
              <a:ahLst/>
              <a:cxnLst/>
              <a:rect l="0" t="0" r="0" b="0"/>
              <a:pathLst>
                <a:path w="174522" h="24518">
                  <a:moveTo>
                    <a:pt x="9421" y="19050"/>
                  </a:moveTo>
                  <a:lnTo>
                    <a:pt x="9421" y="19050"/>
                  </a:lnTo>
                  <a:lnTo>
                    <a:pt x="582" y="19050"/>
                  </a:lnTo>
                  <a:lnTo>
                    <a:pt x="0" y="19756"/>
                  </a:lnTo>
                  <a:lnTo>
                    <a:pt x="318" y="20931"/>
                  </a:lnTo>
                  <a:lnTo>
                    <a:pt x="1237" y="22421"/>
                  </a:lnTo>
                  <a:lnTo>
                    <a:pt x="6018" y="24076"/>
                  </a:lnTo>
                  <a:lnTo>
                    <a:pt x="9269" y="24517"/>
                  </a:lnTo>
                  <a:lnTo>
                    <a:pt x="49268" y="15792"/>
                  </a:lnTo>
                  <a:lnTo>
                    <a:pt x="96785" y="6543"/>
                  </a:lnTo>
                  <a:lnTo>
                    <a:pt x="17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5887"/>
            <p:cNvSpPr/>
            <p:nvPr>
              <p:custDataLst>
                <p:tags r:id="rId161"/>
              </p:custDataLst>
            </p:nvPr>
          </p:nvSpPr>
          <p:spPr>
            <a:xfrm>
              <a:off x="6182849" y="444664"/>
              <a:ext cx="116352" cy="104332"/>
            </a:xfrm>
            <a:custGeom>
              <a:avLst/>
              <a:gdLst/>
              <a:ahLst/>
              <a:cxnLst/>
              <a:rect l="0" t="0" r="0" b="0"/>
              <a:pathLst>
                <a:path w="116352" h="104332">
                  <a:moveTo>
                    <a:pt x="46501" y="25236"/>
                  </a:moveTo>
                  <a:lnTo>
                    <a:pt x="46501" y="25236"/>
                  </a:lnTo>
                  <a:lnTo>
                    <a:pt x="46501" y="18494"/>
                  </a:lnTo>
                  <a:lnTo>
                    <a:pt x="45796" y="17214"/>
                  </a:lnTo>
                  <a:lnTo>
                    <a:pt x="44620" y="17066"/>
                  </a:lnTo>
                  <a:lnTo>
                    <a:pt x="43130" y="17672"/>
                  </a:lnTo>
                  <a:lnTo>
                    <a:pt x="30600" y="34560"/>
                  </a:lnTo>
                  <a:lnTo>
                    <a:pt x="16418" y="66223"/>
                  </a:lnTo>
                  <a:lnTo>
                    <a:pt x="6614" y="96127"/>
                  </a:lnTo>
                  <a:lnTo>
                    <a:pt x="2197" y="102604"/>
                  </a:lnTo>
                  <a:lnTo>
                    <a:pt x="32" y="104331"/>
                  </a:lnTo>
                  <a:lnTo>
                    <a:pt x="0" y="104072"/>
                  </a:lnTo>
                  <a:lnTo>
                    <a:pt x="3727" y="100020"/>
                  </a:lnTo>
                  <a:lnTo>
                    <a:pt x="23323" y="57120"/>
                  </a:lnTo>
                  <a:lnTo>
                    <a:pt x="42394" y="21883"/>
                  </a:lnTo>
                  <a:lnTo>
                    <a:pt x="56495" y="4095"/>
                  </a:lnTo>
                  <a:lnTo>
                    <a:pt x="62335" y="1264"/>
                  </a:lnTo>
                  <a:lnTo>
                    <a:pt x="76352" y="0"/>
                  </a:lnTo>
                  <a:lnTo>
                    <a:pt x="82631" y="3473"/>
                  </a:lnTo>
                  <a:lnTo>
                    <a:pt x="93368" y="16740"/>
                  </a:lnTo>
                  <a:lnTo>
                    <a:pt x="110347" y="61318"/>
                  </a:lnTo>
                  <a:lnTo>
                    <a:pt x="116351" y="95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5888"/>
            <p:cNvSpPr/>
            <p:nvPr>
              <p:custDataLst>
                <p:tags r:id="rId162"/>
              </p:custDataLst>
            </p:nvPr>
          </p:nvSpPr>
          <p:spPr>
            <a:xfrm>
              <a:off x="6148736" y="669997"/>
              <a:ext cx="201265" cy="247058"/>
            </a:xfrm>
            <a:custGeom>
              <a:avLst/>
              <a:gdLst/>
              <a:ahLst/>
              <a:cxnLst/>
              <a:rect l="0" t="0" r="0" b="0"/>
              <a:pathLst>
                <a:path w="201265" h="247058">
                  <a:moveTo>
                    <a:pt x="137764" y="53903"/>
                  </a:moveTo>
                  <a:lnTo>
                    <a:pt x="137764" y="53903"/>
                  </a:lnTo>
                  <a:lnTo>
                    <a:pt x="141135" y="50532"/>
                  </a:lnTo>
                  <a:lnTo>
                    <a:pt x="146603" y="38323"/>
                  </a:lnTo>
                  <a:lnTo>
                    <a:pt x="149320" y="24671"/>
                  </a:lnTo>
                  <a:lnTo>
                    <a:pt x="148290" y="21009"/>
                  </a:lnTo>
                  <a:lnTo>
                    <a:pt x="143384" y="15059"/>
                  </a:lnTo>
                  <a:lnTo>
                    <a:pt x="132736" y="11945"/>
                  </a:lnTo>
                  <a:lnTo>
                    <a:pt x="118595" y="11266"/>
                  </a:lnTo>
                  <a:lnTo>
                    <a:pt x="94064" y="16262"/>
                  </a:lnTo>
                  <a:lnTo>
                    <a:pt x="74833" y="25179"/>
                  </a:lnTo>
                  <a:lnTo>
                    <a:pt x="50914" y="48842"/>
                  </a:lnTo>
                  <a:lnTo>
                    <a:pt x="22411" y="90631"/>
                  </a:lnTo>
                  <a:lnTo>
                    <a:pt x="7864" y="125228"/>
                  </a:lnTo>
                  <a:lnTo>
                    <a:pt x="0" y="168102"/>
                  </a:lnTo>
                  <a:lnTo>
                    <a:pt x="5380" y="198434"/>
                  </a:lnTo>
                  <a:lnTo>
                    <a:pt x="19282" y="226392"/>
                  </a:lnTo>
                  <a:lnTo>
                    <a:pt x="33435" y="242438"/>
                  </a:lnTo>
                  <a:lnTo>
                    <a:pt x="51650" y="247057"/>
                  </a:lnTo>
                  <a:lnTo>
                    <a:pt x="74796" y="246994"/>
                  </a:lnTo>
                  <a:lnTo>
                    <a:pt x="106250" y="235058"/>
                  </a:lnTo>
                  <a:lnTo>
                    <a:pt x="129602" y="216704"/>
                  </a:lnTo>
                  <a:lnTo>
                    <a:pt x="149222" y="188140"/>
                  </a:lnTo>
                  <a:lnTo>
                    <a:pt x="162169" y="149024"/>
                  </a:lnTo>
                  <a:lnTo>
                    <a:pt x="161772" y="106860"/>
                  </a:lnTo>
                  <a:lnTo>
                    <a:pt x="149352" y="59973"/>
                  </a:lnTo>
                  <a:lnTo>
                    <a:pt x="133673" y="34770"/>
                  </a:lnTo>
                  <a:lnTo>
                    <a:pt x="118306" y="19294"/>
                  </a:lnTo>
                  <a:lnTo>
                    <a:pt x="91233" y="4059"/>
                  </a:lnTo>
                  <a:lnTo>
                    <a:pt x="76161" y="0"/>
                  </a:lnTo>
                  <a:lnTo>
                    <a:pt x="58645" y="3841"/>
                  </a:lnTo>
                  <a:lnTo>
                    <a:pt x="41216" y="13309"/>
                  </a:lnTo>
                  <a:lnTo>
                    <a:pt x="28767" y="26924"/>
                  </a:lnTo>
                  <a:lnTo>
                    <a:pt x="26293" y="36623"/>
                  </a:lnTo>
                  <a:lnTo>
                    <a:pt x="27307" y="60569"/>
                  </a:lnTo>
                  <a:lnTo>
                    <a:pt x="36228" y="80149"/>
                  </a:lnTo>
                  <a:lnTo>
                    <a:pt x="42555" y="88334"/>
                  </a:lnTo>
                  <a:lnTo>
                    <a:pt x="62758" y="99309"/>
                  </a:lnTo>
                  <a:lnTo>
                    <a:pt x="105858" y="112104"/>
                  </a:lnTo>
                  <a:lnTo>
                    <a:pt x="142970" y="109091"/>
                  </a:lnTo>
                  <a:lnTo>
                    <a:pt x="201264" y="92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4" name="SMARTInkShape-Group1264"/>
          <p:cNvGrpSpPr/>
          <p:nvPr/>
        </p:nvGrpSpPr>
        <p:grpSpPr>
          <a:xfrm>
            <a:off x="6962291" y="661023"/>
            <a:ext cx="511660" cy="433505"/>
            <a:chOff x="6962291" y="661023"/>
            <a:chExt cx="511660" cy="433505"/>
          </a:xfrm>
        </p:grpSpPr>
        <p:sp>
          <p:nvSpPr>
            <p:cNvPr id="1310" name="SMARTInkShape-5889"/>
            <p:cNvSpPr/>
            <p:nvPr>
              <p:custDataLst>
                <p:tags r:id="rId155"/>
              </p:custDataLst>
            </p:nvPr>
          </p:nvSpPr>
          <p:spPr>
            <a:xfrm>
              <a:off x="7171696" y="883533"/>
              <a:ext cx="156205" cy="100718"/>
            </a:xfrm>
            <a:custGeom>
              <a:avLst/>
              <a:gdLst/>
              <a:ahLst/>
              <a:cxnLst/>
              <a:rect l="0" t="0" r="0" b="0"/>
              <a:pathLst>
                <a:path w="156205" h="100718">
                  <a:moveTo>
                    <a:pt x="156204" y="5467"/>
                  </a:moveTo>
                  <a:lnTo>
                    <a:pt x="156204" y="5467"/>
                  </a:lnTo>
                  <a:lnTo>
                    <a:pt x="156202" y="0"/>
                  </a:lnTo>
                  <a:lnTo>
                    <a:pt x="137337" y="9430"/>
                  </a:lnTo>
                  <a:lnTo>
                    <a:pt x="127593" y="16871"/>
                  </a:lnTo>
                  <a:lnTo>
                    <a:pt x="88975" y="60913"/>
                  </a:lnTo>
                  <a:lnTo>
                    <a:pt x="65699" y="80023"/>
                  </a:lnTo>
                  <a:lnTo>
                    <a:pt x="33564" y="95166"/>
                  </a:lnTo>
                  <a:lnTo>
                    <a:pt x="21499" y="98250"/>
                  </a:lnTo>
                  <a:lnTo>
                    <a:pt x="11433" y="97739"/>
                  </a:lnTo>
                  <a:lnTo>
                    <a:pt x="6773" y="96615"/>
                  </a:lnTo>
                  <a:lnTo>
                    <a:pt x="3666" y="94454"/>
                  </a:lnTo>
                  <a:lnTo>
                    <a:pt x="1596" y="91603"/>
                  </a:lnTo>
                  <a:lnTo>
                    <a:pt x="215" y="88291"/>
                  </a:lnTo>
                  <a:lnTo>
                    <a:pt x="0" y="85377"/>
                  </a:lnTo>
                  <a:lnTo>
                    <a:pt x="1643" y="80259"/>
                  </a:lnTo>
                  <a:lnTo>
                    <a:pt x="4480" y="78611"/>
                  </a:lnTo>
                  <a:lnTo>
                    <a:pt x="13276" y="76781"/>
                  </a:lnTo>
                  <a:lnTo>
                    <a:pt x="52368" y="82417"/>
                  </a:lnTo>
                  <a:lnTo>
                    <a:pt x="111754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5890"/>
            <p:cNvSpPr/>
            <p:nvPr>
              <p:custDataLst>
                <p:tags r:id="rId156"/>
              </p:custDataLst>
            </p:nvPr>
          </p:nvSpPr>
          <p:spPr>
            <a:xfrm>
              <a:off x="6962291" y="661023"/>
              <a:ext cx="222134" cy="255787"/>
            </a:xfrm>
            <a:custGeom>
              <a:avLst/>
              <a:gdLst/>
              <a:ahLst/>
              <a:cxnLst/>
              <a:rect l="0" t="0" r="0" b="0"/>
              <a:pathLst>
                <a:path w="222134" h="255787">
                  <a:moveTo>
                    <a:pt x="3659" y="24777"/>
                  </a:moveTo>
                  <a:lnTo>
                    <a:pt x="3659" y="24777"/>
                  </a:lnTo>
                  <a:lnTo>
                    <a:pt x="0" y="24777"/>
                  </a:lnTo>
                  <a:lnTo>
                    <a:pt x="1563" y="24777"/>
                  </a:lnTo>
                  <a:lnTo>
                    <a:pt x="2261" y="24071"/>
                  </a:lnTo>
                  <a:lnTo>
                    <a:pt x="3037" y="21406"/>
                  </a:lnTo>
                  <a:lnTo>
                    <a:pt x="7146" y="17869"/>
                  </a:lnTo>
                  <a:lnTo>
                    <a:pt x="34766" y="6479"/>
                  </a:lnTo>
                  <a:lnTo>
                    <a:pt x="68850" y="1481"/>
                  </a:lnTo>
                  <a:lnTo>
                    <a:pt x="112502" y="0"/>
                  </a:lnTo>
                  <a:lnTo>
                    <a:pt x="154442" y="2933"/>
                  </a:lnTo>
                  <a:lnTo>
                    <a:pt x="199353" y="10950"/>
                  </a:lnTo>
                  <a:lnTo>
                    <a:pt x="213166" y="17691"/>
                  </a:lnTo>
                  <a:lnTo>
                    <a:pt x="220245" y="25391"/>
                  </a:lnTo>
                  <a:lnTo>
                    <a:pt x="222133" y="29419"/>
                  </a:lnTo>
                  <a:lnTo>
                    <a:pt x="221275" y="34928"/>
                  </a:lnTo>
                  <a:lnTo>
                    <a:pt x="209249" y="56869"/>
                  </a:lnTo>
                  <a:lnTo>
                    <a:pt x="186714" y="84694"/>
                  </a:lnTo>
                  <a:lnTo>
                    <a:pt x="143162" y="124930"/>
                  </a:lnTo>
                  <a:lnTo>
                    <a:pt x="103417" y="156561"/>
                  </a:lnTo>
                  <a:lnTo>
                    <a:pt x="60375" y="191674"/>
                  </a:lnTo>
                  <a:lnTo>
                    <a:pt x="29412" y="224764"/>
                  </a:lnTo>
                  <a:lnTo>
                    <a:pt x="19669" y="241872"/>
                  </a:lnTo>
                  <a:lnTo>
                    <a:pt x="17829" y="247793"/>
                  </a:lnTo>
                  <a:lnTo>
                    <a:pt x="19456" y="250360"/>
                  </a:lnTo>
                  <a:lnTo>
                    <a:pt x="26908" y="255093"/>
                  </a:lnTo>
                  <a:lnTo>
                    <a:pt x="39156" y="255786"/>
                  </a:lnTo>
                  <a:lnTo>
                    <a:pt x="86257" y="249330"/>
                  </a:lnTo>
                  <a:lnTo>
                    <a:pt x="130220" y="243959"/>
                  </a:lnTo>
                  <a:lnTo>
                    <a:pt x="177817" y="236256"/>
                  </a:lnTo>
                  <a:lnTo>
                    <a:pt x="206859" y="22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5891"/>
            <p:cNvSpPr/>
            <p:nvPr>
              <p:custDataLst>
                <p:tags r:id="rId157"/>
              </p:custDataLst>
            </p:nvPr>
          </p:nvSpPr>
          <p:spPr>
            <a:xfrm>
              <a:off x="7348809" y="997105"/>
              <a:ext cx="125142" cy="97423"/>
            </a:xfrm>
            <a:custGeom>
              <a:avLst/>
              <a:gdLst/>
              <a:ahLst/>
              <a:cxnLst/>
              <a:rect l="0" t="0" r="0" b="0"/>
              <a:pathLst>
                <a:path w="125142" h="97423">
                  <a:moveTo>
                    <a:pt x="10841" y="12545"/>
                  </a:moveTo>
                  <a:lnTo>
                    <a:pt x="10841" y="12545"/>
                  </a:lnTo>
                  <a:lnTo>
                    <a:pt x="14211" y="5803"/>
                  </a:lnTo>
                  <a:lnTo>
                    <a:pt x="15910" y="3817"/>
                  </a:lnTo>
                  <a:lnTo>
                    <a:pt x="19679" y="1610"/>
                  </a:lnTo>
                  <a:lnTo>
                    <a:pt x="27848" y="194"/>
                  </a:lnTo>
                  <a:lnTo>
                    <a:pt x="32040" y="0"/>
                  </a:lnTo>
                  <a:lnTo>
                    <a:pt x="36255" y="1795"/>
                  </a:lnTo>
                  <a:lnTo>
                    <a:pt x="38367" y="3262"/>
                  </a:lnTo>
                  <a:lnTo>
                    <a:pt x="44710" y="18810"/>
                  </a:lnTo>
                  <a:lnTo>
                    <a:pt x="43298" y="31557"/>
                  </a:lnTo>
                  <a:lnTo>
                    <a:pt x="30892" y="56988"/>
                  </a:lnTo>
                  <a:lnTo>
                    <a:pt x="928" y="93980"/>
                  </a:lnTo>
                  <a:lnTo>
                    <a:pt x="0" y="96468"/>
                  </a:lnTo>
                  <a:lnTo>
                    <a:pt x="2203" y="97422"/>
                  </a:lnTo>
                  <a:lnTo>
                    <a:pt x="18081" y="95392"/>
                  </a:lnTo>
                  <a:lnTo>
                    <a:pt x="59171" y="86389"/>
                  </a:lnTo>
                  <a:lnTo>
                    <a:pt x="125141" y="6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5892"/>
            <p:cNvSpPr/>
            <p:nvPr>
              <p:custDataLst>
                <p:tags r:id="rId158"/>
              </p:custDataLst>
            </p:nvPr>
          </p:nvSpPr>
          <p:spPr>
            <a:xfrm>
              <a:off x="7283450" y="871356"/>
              <a:ext cx="87757" cy="189095"/>
            </a:xfrm>
            <a:custGeom>
              <a:avLst/>
              <a:gdLst/>
              <a:ahLst/>
              <a:cxnLst/>
              <a:rect l="0" t="0" r="0" b="0"/>
              <a:pathLst>
                <a:path w="87757" h="189095">
                  <a:moveTo>
                    <a:pt x="76200" y="17644"/>
                  </a:moveTo>
                  <a:lnTo>
                    <a:pt x="76200" y="17644"/>
                  </a:lnTo>
                  <a:lnTo>
                    <a:pt x="87756" y="0"/>
                  </a:lnTo>
                  <a:lnTo>
                    <a:pt x="64057" y="45102"/>
                  </a:lnTo>
                  <a:lnTo>
                    <a:pt x="46677" y="85784"/>
                  </a:lnTo>
                  <a:lnTo>
                    <a:pt x="28559" y="128295"/>
                  </a:lnTo>
                  <a:lnTo>
                    <a:pt x="0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9" name="SMARTInkShape-Group1265"/>
          <p:cNvGrpSpPr/>
          <p:nvPr/>
        </p:nvGrpSpPr>
        <p:grpSpPr>
          <a:xfrm>
            <a:off x="7802536" y="382406"/>
            <a:ext cx="428183" cy="709795"/>
            <a:chOff x="7802536" y="382406"/>
            <a:chExt cx="428183" cy="709795"/>
          </a:xfrm>
        </p:grpSpPr>
        <p:sp>
          <p:nvSpPr>
            <p:cNvPr id="1315" name="SMARTInkShape-5893"/>
            <p:cNvSpPr/>
            <p:nvPr>
              <p:custDataLst>
                <p:tags r:id="rId151"/>
              </p:custDataLst>
            </p:nvPr>
          </p:nvSpPr>
          <p:spPr>
            <a:xfrm>
              <a:off x="8077200" y="382406"/>
              <a:ext cx="153519" cy="709795"/>
            </a:xfrm>
            <a:custGeom>
              <a:avLst/>
              <a:gdLst/>
              <a:ahLst/>
              <a:cxnLst/>
              <a:rect l="0" t="0" r="0" b="0"/>
              <a:pathLst>
                <a:path w="153519" h="709795">
                  <a:moveTo>
                    <a:pt x="57150" y="17644"/>
                  </a:moveTo>
                  <a:lnTo>
                    <a:pt x="57150" y="17644"/>
                  </a:lnTo>
                  <a:lnTo>
                    <a:pt x="57150" y="10902"/>
                  </a:lnTo>
                  <a:lnTo>
                    <a:pt x="55269" y="5711"/>
                  </a:lnTo>
                  <a:lnTo>
                    <a:pt x="51683" y="0"/>
                  </a:lnTo>
                  <a:lnTo>
                    <a:pt x="53074" y="1100"/>
                  </a:lnTo>
                  <a:lnTo>
                    <a:pt x="57455" y="6763"/>
                  </a:lnTo>
                  <a:lnTo>
                    <a:pt x="85826" y="52338"/>
                  </a:lnTo>
                  <a:lnTo>
                    <a:pt x="106725" y="92208"/>
                  </a:lnTo>
                  <a:lnTo>
                    <a:pt x="126636" y="134987"/>
                  </a:lnTo>
                  <a:lnTo>
                    <a:pt x="139537" y="173983"/>
                  </a:lnTo>
                  <a:lnTo>
                    <a:pt x="148565" y="220949"/>
                  </a:lnTo>
                  <a:lnTo>
                    <a:pt x="153518" y="267457"/>
                  </a:lnTo>
                  <a:lnTo>
                    <a:pt x="153367" y="302239"/>
                  </a:lnTo>
                  <a:lnTo>
                    <a:pt x="149316" y="348991"/>
                  </a:lnTo>
                  <a:lnTo>
                    <a:pt x="140275" y="390752"/>
                  </a:lnTo>
                  <a:lnTo>
                    <a:pt x="128660" y="429937"/>
                  </a:lnTo>
                  <a:lnTo>
                    <a:pt x="116281" y="468359"/>
                  </a:lnTo>
                  <a:lnTo>
                    <a:pt x="103677" y="506554"/>
                  </a:lnTo>
                  <a:lnTo>
                    <a:pt x="87633" y="544682"/>
                  </a:lnTo>
                  <a:lnTo>
                    <a:pt x="68319" y="590422"/>
                  </a:lnTo>
                  <a:lnTo>
                    <a:pt x="49034" y="633428"/>
                  </a:lnTo>
                  <a:lnTo>
                    <a:pt x="27463" y="669058"/>
                  </a:lnTo>
                  <a:lnTo>
                    <a:pt x="0" y="709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5894"/>
            <p:cNvSpPr/>
            <p:nvPr>
              <p:custDataLst>
                <p:tags r:id="rId152"/>
              </p:custDataLst>
            </p:nvPr>
          </p:nvSpPr>
          <p:spPr>
            <a:xfrm>
              <a:off x="7810891" y="417672"/>
              <a:ext cx="120260" cy="98103"/>
            </a:xfrm>
            <a:custGeom>
              <a:avLst/>
              <a:gdLst/>
              <a:ahLst/>
              <a:cxnLst/>
              <a:rect l="0" t="0" r="0" b="0"/>
              <a:pathLst>
                <a:path w="120260" h="98103">
                  <a:moveTo>
                    <a:pt x="31359" y="14128"/>
                  </a:moveTo>
                  <a:lnTo>
                    <a:pt x="31359" y="14128"/>
                  </a:lnTo>
                  <a:lnTo>
                    <a:pt x="31357" y="0"/>
                  </a:lnTo>
                  <a:lnTo>
                    <a:pt x="27988" y="18001"/>
                  </a:lnTo>
                  <a:lnTo>
                    <a:pt x="10964" y="61731"/>
                  </a:lnTo>
                  <a:lnTo>
                    <a:pt x="931" y="98102"/>
                  </a:lnTo>
                  <a:lnTo>
                    <a:pt x="491" y="97627"/>
                  </a:lnTo>
                  <a:lnTo>
                    <a:pt x="0" y="91455"/>
                  </a:lnTo>
                  <a:lnTo>
                    <a:pt x="6466" y="69339"/>
                  </a:lnTo>
                  <a:lnTo>
                    <a:pt x="13476" y="57951"/>
                  </a:lnTo>
                  <a:lnTo>
                    <a:pt x="49892" y="17370"/>
                  </a:lnTo>
                  <a:lnTo>
                    <a:pt x="62880" y="12041"/>
                  </a:lnTo>
                  <a:lnTo>
                    <a:pt x="75707" y="13436"/>
                  </a:lnTo>
                  <a:lnTo>
                    <a:pt x="82092" y="15783"/>
                  </a:lnTo>
                  <a:lnTo>
                    <a:pt x="92947" y="27799"/>
                  </a:lnTo>
                  <a:lnTo>
                    <a:pt x="120259" y="7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5895"/>
            <p:cNvSpPr/>
            <p:nvPr>
              <p:custDataLst>
                <p:tags r:id="rId153"/>
              </p:custDataLst>
            </p:nvPr>
          </p:nvSpPr>
          <p:spPr>
            <a:xfrm>
              <a:off x="7941678" y="710862"/>
              <a:ext cx="122823" cy="117671"/>
            </a:xfrm>
            <a:custGeom>
              <a:avLst/>
              <a:gdLst/>
              <a:ahLst/>
              <a:cxnLst/>
              <a:rect l="0" t="0" r="0" b="0"/>
              <a:pathLst>
                <a:path w="122823" h="117671">
                  <a:moveTo>
                    <a:pt x="8522" y="76538"/>
                  </a:moveTo>
                  <a:lnTo>
                    <a:pt x="8522" y="76538"/>
                  </a:lnTo>
                  <a:lnTo>
                    <a:pt x="11892" y="79909"/>
                  </a:lnTo>
                  <a:lnTo>
                    <a:pt x="17311" y="81564"/>
                  </a:lnTo>
                  <a:lnTo>
                    <a:pt x="20731" y="82005"/>
                  </a:lnTo>
                  <a:lnTo>
                    <a:pt x="26413" y="80614"/>
                  </a:lnTo>
                  <a:lnTo>
                    <a:pt x="46730" y="70594"/>
                  </a:lnTo>
                  <a:lnTo>
                    <a:pt x="56689" y="54316"/>
                  </a:lnTo>
                  <a:lnTo>
                    <a:pt x="68576" y="23570"/>
                  </a:lnTo>
                  <a:lnTo>
                    <a:pt x="69724" y="17942"/>
                  </a:lnTo>
                  <a:lnTo>
                    <a:pt x="69078" y="12780"/>
                  </a:lnTo>
                  <a:lnTo>
                    <a:pt x="64598" y="3281"/>
                  </a:lnTo>
                  <a:lnTo>
                    <a:pt x="61429" y="889"/>
                  </a:lnTo>
                  <a:lnTo>
                    <a:pt x="57903" y="0"/>
                  </a:lnTo>
                  <a:lnTo>
                    <a:pt x="54143" y="112"/>
                  </a:lnTo>
                  <a:lnTo>
                    <a:pt x="31996" y="13755"/>
                  </a:lnTo>
                  <a:lnTo>
                    <a:pt x="9832" y="35671"/>
                  </a:lnTo>
                  <a:lnTo>
                    <a:pt x="2050" y="53671"/>
                  </a:lnTo>
                  <a:lnTo>
                    <a:pt x="0" y="72725"/>
                  </a:lnTo>
                  <a:lnTo>
                    <a:pt x="3794" y="90601"/>
                  </a:lnTo>
                  <a:lnTo>
                    <a:pt x="10309" y="97908"/>
                  </a:lnTo>
                  <a:lnTo>
                    <a:pt x="30718" y="109789"/>
                  </a:lnTo>
                  <a:lnTo>
                    <a:pt x="59862" y="117670"/>
                  </a:lnTo>
                  <a:lnTo>
                    <a:pt x="122822" y="114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5896"/>
            <p:cNvSpPr/>
            <p:nvPr>
              <p:custDataLst>
                <p:tags r:id="rId154"/>
              </p:custDataLst>
            </p:nvPr>
          </p:nvSpPr>
          <p:spPr>
            <a:xfrm>
              <a:off x="7802536" y="677317"/>
              <a:ext cx="90515" cy="214371"/>
            </a:xfrm>
            <a:custGeom>
              <a:avLst/>
              <a:gdLst/>
              <a:ahLst/>
              <a:cxnLst/>
              <a:rect l="0" t="0" r="0" b="0"/>
              <a:pathLst>
                <a:path w="90515" h="214371">
                  <a:moveTo>
                    <a:pt x="90514" y="27533"/>
                  </a:moveTo>
                  <a:lnTo>
                    <a:pt x="90514" y="27533"/>
                  </a:lnTo>
                  <a:lnTo>
                    <a:pt x="81675" y="9856"/>
                  </a:lnTo>
                  <a:lnTo>
                    <a:pt x="72004" y="3684"/>
                  </a:lnTo>
                  <a:lnTo>
                    <a:pt x="59709" y="0"/>
                  </a:lnTo>
                  <a:lnTo>
                    <a:pt x="49541" y="715"/>
                  </a:lnTo>
                  <a:lnTo>
                    <a:pt x="22788" y="16356"/>
                  </a:lnTo>
                  <a:lnTo>
                    <a:pt x="11966" y="25152"/>
                  </a:lnTo>
                  <a:lnTo>
                    <a:pt x="4333" y="39410"/>
                  </a:lnTo>
                  <a:lnTo>
                    <a:pt x="0" y="54684"/>
                  </a:lnTo>
                  <a:lnTo>
                    <a:pt x="426" y="63824"/>
                  </a:lnTo>
                  <a:lnTo>
                    <a:pt x="11375" y="86421"/>
                  </a:lnTo>
                  <a:lnTo>
                    <a:pt x="55133" y="131932"/>
                  </a:lnTo>
                  <a:lnTo>
                    <a:pt x="62089" y="140255"/>
                  </a:lnTo>
                  <a:lnTo>
                    <a:pt x="69884" y="153361"/>
                  </a:lnTo>
                  <a:lnTo>
                    <a:pt x="72409" y="168594"/>
                  </a:lnTo>
                  <a:lnTo>
                    <a:pt x="72093" y="176607"/>
                  </a:lnTo>
                  <a:lnTo>
                    <a:pt x="66099" y="191155"/>
                  </a:lnTo>
                  <a:lnTo>
                    <a:pt x="55674" y="203970"/>
                  </a:lnTo>
                  <a:lnTo>
                    <a:pt x="41633" y="214370"/>
                  </a:lnTo>
                  <a:lnTo>
                    <a:pt x="7964" y="21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8" name="SMARTInkShape-Group1266"/>
          <p:cNvGrpSpPr/>
          <p:nvPr/>
        </p:nvGrpSpPr>
        <p:grpSpPr>
          <a:xfrm>
            <a:off x="8680448" y="1505276"/>
            <a:ext cx="736603" cy="998048"/>
            <a:chOff x="8680448" y="1505276"/>
            <a:chExt cx="736603" cy="998048"/>
          </a:xfrm>
        </p:grpSpPr>
        <p:sp>
          <p:nvSpPr>
            <p:cNvPr id="1320" name="SMARTInkShape-5897"/>
            <p:cNvSpPr/>
            <p:nvPr>
              <p:custDataLst>
                <p:tags r:id="rId143"/>
              </p:custDataLst>
            </p:nvPr>
          </p:nvSpPr>
          <p:spPr>
            <a:xfrm>
              <a:off x="8994291" y="1835150"/>
              <a:ext cx="137010" cy="22709"/>
            </a:xfrm>
            <a:custGeom>
              <a:avLst/>
              <a:gdLst/>
              <a:ahLst/>
              <a:cxnLst/>
              <a:rect l="0" t="0" r="0" b="0"/>
              <a:pathLst>
                <a:path w="137010" h="22709">
                  <a:moveTo>
                    <a:pt x="3659" y="19050"/>
                  </a:moveTo>
                  <a:lnTo>
                    <a:pt x="3659" y="19050"/>
                  </a:lnTo>
                  <a:lnTo>
                    <a:pt x="0" y="22708"/>
                  </a:lnTo>
                  <a:lnTo>
                    <a:pt x="1561" y="21146"/>
                  </a:lnTo>
                  <a:lnTo>
                    <a:pt x="48942" y="10396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5898"/>
            <p:cNvSpPr/>
            <p:nvPr>
              <p:custDataLst>
                <p:tags r:id="rId144"/>
              </p:custDataLst>
            </p:nvPr>
          </p:nvSpPr>
          <p:spPr>
            <a:xfrm>
              <a:off x="9224848" y="1702286"/>
              <a:ext cx="147753" cy="190323"/>
            </a:xfrm>
            <a:custGeom>
              <a:avLst/>
              <a:gdLst/>
              <a:ahLst/>
              <a:cxnLst/>
              <a:rect l="0" t="0" r="0" b="0"/>
              <a:pathLst>
                <a:path w="147753" h="190323">
                  <a:moveTo>
                    <a:pt x="90602" y="37614"/>
                  </a:moveTo>
                  <a:lnTo>
                    <a:pt x="90602" y="37614"/>
                  </a:lnTo>
                  <a:lnTo>
                    <a:pt x="90602" y="34243"/>
                  </a:lnTo>
                  <a:lnTo>
                    <a:pt x="87231" y="25404"/>
                  </a:lnTo>
                  <a:lnTo>
                    <a:pt x="81763" y="17220"/>
                  </a:lnTo>
                  <a:lnTo>
                    <a:pt x="77737" y="14439"/>
                  </a:lnTo>
                  <a:lnTo>
                    <a:pt x="75675" y="13697"/>
                  </a:lnTo>
                  <a:lnTo>
                    <a:pt x="69621" y="14755"/>
                  </a:lnTo>
                  <a:lnTo>
                    <a:pt x="66031" y="16024"/>
                  </a:lnTo>
                  <a:lnTo>
                    <a:pt x="47495" y="34666"/>
                  </a:lnTo>
                  <a:lnTo>
                    <a:pt x="26087" y="72571"/>
                  </a:lnTo>
                  <a:lnTo>
                    <a:pt x="7335" y="114428"/>
                  </a:lnTo>
                  <a:lnTo>
                    <a:pt x="0" y="139788"/>
                  </a:lnTo>
                  <a:lnTo>
                    <a:pt x="100" y="169645"/>
                  </a:lnTo>
                  <a:lnTo>
                    <a:pt x="2751" y="177140"/>
                  </a:lnTo>
                  <a:lnTo>
                    <a:pt x="11341" y="187349"/>
                  </a:lnTo>
                  <a:lnTo>
                    <a:pt x="16593" y="189649"/>
                  </a:lnTo>
                  <a:lnTo>
                    <a:pt x="28076" y="190322"/>
                  </a:lnTo>
                  <a:lnTo>
                    <a:pt x="40235" y="184506"/>
                  </a:lnTo>
                  <a:lnTo>
                    <a:pt x="57099" y="169332"/>
                  </a:lnTo>
                  <a:lnTo>
                    <a:pt x="84857" y="127449"/>
                  </a:lnTo>
                  <a:lnTo>
                    <a:pt x="101365" y="89004"/>
                  </a:lnTo>
                  <a:lnTo>
                    <a:pt x="108016" y="43375"/>
                  </a:lnTo>
                  <a:lnTo>
                    <a:pt x="107285" y="20271"/>
                  </a:lnTo>
                  <a:lnTo>
                    <a:pt x="105958" y="13352"/>
                  </a:lnTo>
                  <a:lnTo>
                    <a:pt x="101544" y="8034"/>
                  </a:lnTo>
                  <a:lnTo>
                    <a:pt x="87234" y="243"/>
                  </a:lnTo>
                  <a:lnTo>
                    <a:pt x="79183" y="0"/>
                  </a:lnTo>
                  <a:lnTo>
                    <a:pt x="62715" y="5374"/>
                  </a:lnTo>
                  <a:lnTo>
                    <a:pt x="49749" y="14818"/>
                  </a:lnTo>
                  <a:lnTo>
                    <a:pt x="44314" y="20300"/>
                  </a:lnTo>
                  <a:lnTo>
                    <a:pt x="41400" y="27483"/>
                  </a:lnTo>
                  <a:lnTo>
                    <a:pt x="40042" y="44870"/>
                  </a:lnTo>
                  <a:lnTo>
                    <a:pt x="45553" y="60595"/>
                  </a:lnTo>
                  <a:lnTo>
                    <a:pt x="49987" y="67751"/>
                  </a:lnTo>
                  <a:lnTo>
                    <a:pt x="68082" y="79466"/>
                  </a:lnTo>
                  <a:lnTo>
                    <a:pt x="106036" y="93994"/>
                  </a:lnTo>
                  <a:lnTo>
                    <a:pt x="147752" y="107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5899"/>
            <p:cNvSpPr/>
            <p:nvPr>
              <p:custDataLst>
                <p:tags r:id="rId145"/>
              </p:custDataLst>
            </p:nvPr>
          </p:nvSpPr>
          <p:spPr>
            <a:xfrm>
              <a:off x="8680448" y="2025650"/>
              <a:ext cx="736603" cy="28220"/>
            </a:xfrm>
            <a:custGeom>
              <a:avLst/>
              <a:gdLst/>
              <a:ahLst/>
              <a:cxnLst/>
              <a:rect l="0" t="0" r="0" b="0"/>
              <a:pathLst>
                <a:path w="736603" h="28220">
                  <a:moveTo>
                    <a:pt x="2" y="6350"/>
                  </a:moveTo>
                  <a:lnTo>
                    <a:pt x="2" y="6350"/>
                  </a:lnTo>
                  <a:lnTo>
                    <a:pt x="0" y="19834"/>
                  </a:lnTo>
                  <a:lnTo>
                    <a:pt x="3528" y="23806"/>
                  </a:lnTo>
                  <a:lnTo>
                    <a:pt x="16854" y="28219"/>
                  </a:lnTo>
                  <a:lnTo>
                    <a:pt x="64420" y="23962"/>
                  </a:lnTo>
                  <a:lnTo>
                    <a:pt x="100128" y="19352"/>
                  </a:lnTo>
                  <a:lnTo>
                    <a:pt x="135519" y="14951"/>
                  </a:lnTo>
                  <a:lnTo>
                    <a:pt x="172416" y="10643"/>
                  </a:lnTo>
                  <a:lnTo>
                    <a:pt x="211862" y="8258"/>
                  </a:lnTo>
                  <a:lnTo>
                    <a:pt x="253620" y="7198"/>
                  </a:lnTo>
                  <a:lnTo>
                    <a:pt x="298046" y="6727"/>
                  </a:lnTo>
                  <a:lnTo>
                    <a:pt x="343662" y="4636"/>
                  </a:lnTo>
                  <a:lnTo>
                    <a:pt x="389805" y="2060"/>
                  </a:lnTo>
                  <a:lnTo>
                    <a:pt x="436184" y="916"/>
                  </a:lnTo>
                  <a:lnTo>
                    <a:pt x="480787" y="407"/>
                  </a:lnTo>
                  <a:lnTo>
                    <a:pt x="523422" y="181"/>
                  </a:lnTo>
                  <a:lnTo>
                    <a:pt x="563537" y="80"/>
                  </a:lnTo>
                  <a:lnTo>
                    <a:pt x="602536" y="1917"/>
                  </a:lnTo>
                  <a:lnTo>
                    <a:pt x="638917" y="4380"/>
                  </a:lnTo>
                  <a:lnTo>
                    <a:pt x="683200" y="5061"/>
                  </a:lnTo>
                  <a:lnTo>
                    <a:pt x="736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5900"/>
            <p:cNvSpPr/>
            <p:nvPr>
              <p:custDataLst>
                <p:tags r:id="rId146"/>
              </p:custDataLst>
            </p:nvPr>
          </p:nvSpPr>
          <p:spPr>
            <a:xfrm>
              <a:off x="8895056" y="2312806"/>
              <a:ext cx="84405" cy="190518"/>
            </a:xfrm>
            <a:custGeom>
              <a:avLst/>
              <a:gdLst/>
              <a:ahLst/>
              <a:cxnLst/>
              <a:rect l="0" t="0" r="0" b="0"/>
              <a:pathLst>
                <a:path w="84405" h="190518">
                  <a:moveTo>
                    <a:pt x="83844" y="17644"/>
                  </a:moveTo>
                  <a:lnTo>
                    <a:pt x="83844" y="17644"/>
                  </a:lnTo>
                  <a:lnTo>
                    <a:pt x="80473" y="10902"/>
                  </a:lnTo>
                  <a:lnTo>
                    <a:pt x="75055" y="5711"/>
                  </a:lnTo>
                  <a:lnTo>
                    <a:pt x="67942" y="1757"/>
                  </a:lnTo>
                  <a:lnTo>
                    <a:pt x="60079" y="0"/>
                  </a:lnTo>
                  <a:lnTo>
                    <a:pt x="37604" y="5752"/>
                  </a:lnTo>
                  <a:lnTo>
                    <a:pt x="15344" y="19765"/>
                  </a:lnTo>
                  <a:lnTo>
                    <a:pt x="5657" y="31286"/>
                  </a:lnTo>
                  <a:lnTo>
                    <a:pt x="2085" y="37322"/>
                  </a:lnTo>
                  <a:lnTo>
                    <a:pt x="0" y="51555"/>
                  </a:lnTo>
                  <a:lnTo>
                    <a:pt x="2130" y="66582"/>
                  </a:lnTo>
                  <a:lnTo>
                    <a:pt x="7778" y="80317"/>
                  </a:lnTo>
                  <a:lnTo>
                    <a:pt x="25637" y="99949"/>
                  </a:lnTo>
                  <a:lnTo>
                    <a:pt x="69613" y="135306"/>
                  </a:lnTo>
                  <a:lnTo>
                    <a:pt x="74359" y="138419"/>
                  </a:lnTo>
                  <a:lnTo>
                    <a:pt x="81509" y="147522"/>
                  </a:lnTo>
                  <a:lnTo>
                    <a:pt x="84404" y="152912"/>
                  </a:lnTo>
                  <a:lnTo>
                    <a:pt x="84218" y="158623"/>
                  </a:lnTo>
                  <a:lnTo>
                    <a:pt x="78365" y="170612"/>
                  </a:lnTo>
                  <a:lnTo>
                    <a:pt x="66540" y="182520"/>
                  </a:lnTo>
                  <a:lnTo>
                    <a:pt x="50732" y="190517"/>
                  </a:lnTo>
                  <a:lnTo>
                    <a:pt x="45540" y="190043"/>
                  </a:lnTo>
                  <a:lnTo>
                    <a:pt x="36010" y="183871"/>
                  </a:lnTo>
                  <a:lnTo>
                    <a:pt x="26694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5901"/>
            <p:cNvSpPr/>
            <p:nvPr>
              <p:custDataLst>
                <p:tags r:id="rId147"/>
              </p:custDataLst>
            </p:nvPr>
          </p:nvSpPr>
          <p:spPr>
            <a:xfrm>
              <a:off x="9048750" y="2332419"/>
              <a:ext cx="127001" cy="109898"/>
            </a:xfrm>
            <a:custGeom>
              <a:avLst/>
              <a:gdLst/>
              <a:ahLst/>
              <a:cxnLst/>
              <a:rect l="0" t="0" r="0" b="0"/>
              <a:pathLst>
                <a:path w="127001" h="109898">
                  <a:moveTo>
                    <a:pt x="0" y="61531"/>
                  </a:moveTo>
                  <a:lnTo>
                    <a:pt x="0" y="61531"/>
                  </a:lnTo>
                  <a:lnTo>
                    <a:pt x="26483" y="61531"/>
                  </a:lnTo>
                  <a:lnTo>
                    <a:pt x="40302" y="51418"/>
                  </a:lnTo>
                  <a:lnTo>
                    <a:pt x="58160" y="29038"/>
                  </a:lnTo>
                  <a:lnTo>
                    <a:pt x="64184" y="16750"/>
                  </a:lnTo>
                  <a:lnTo>
                    <a:pt x="65449" y="7997"/>
                  </a:lnTo>
                  <a:lnTo>
                    <a:pt x="64800" y="4675"/>
                  </a:lnTo>
                  <a:lnTo>
                    <a:pt x="62957" y="2460"/>
                  </a:lnTo>
                  <a:lnTo>
                    <a:pt x="57143" y="0"/>
                  </a:lnTo>
                  <a:lnTo>
                    <a:pt x="46094" y="6432"/>
                  </a:lnTo>
                  <a:lnTo>
                    <a:pt x="19375" y="33557"/>
                  </a:lnTo>
                  <a:lnTo>
                    <a:pt x="6838" y="61160"/>
                  </a:lnTo>
                  <a:lnTo>
                    <a:pt x="6675" y="70456"/>
                  </a:lnTo>
                  <a:lnTo>
                    <a:pt x="12139" y="88311"/>
                  </a:lnTo>
                  <a:lnTo>
                    <a:pt x="17266" y="94906"/>
                  </a:lnTo>
                  <a:lnTo>
                    <a:pt x="30487" y="104116"/>
                  </a:lnTo>
                  <a:lnTo>
                    <a:pt x="53797" y="109897"/>
                  </a:lnTo>
                  <a:lnTo>
                    <a:pt x="81948" y="104868"/>
                  </a:lnTo>
                  <a:lnTo>
                    <a:pt x="102520" y="97812"/>
                  </a:lnTo>
                  <a:lnTo>
                    <a:pt x="127000" y="7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5902"/>
            <p:cNvSpPr/>
            <p:nvPr>
              <p:custDataLst>
                <p:tags r:id="rId148"/>
              </p:custDataLst>
            </p:nvPr>
          </p:nvSpPr>
          <p:spPr>
            <a:xfrm>
              <a:off x="9020573" y="2116693"/>
              <a:ext cx="148828" cy="80408"/>
            </a:xfrm>
            <a:custGeom>
              <a:avLst/>
              <a:gdLst/>
              <a:ahLst/>
              <a:cxnLst/>
              <a:rect l="0" t="0" r="0" b="0"/>
              <a:pathLst>
                <a:path w="148828" h="80408">
                  <a:moveTo>
                    <a:pt x="34527" y="29607"/>
                  </a:moveTo>
                  <a:lnTo>
                    <a:pt x="34527" y="29607"/>
                  </a:lnTo>
                  <a:lnTo>
                    <a:pt x="34527" y="26236"/>
                  </a:lnTo>
                  <a:lnTo>
                    <a:pt x="33822" y="25949"/>
                  </a:lnTo>
                  <a:lnTo>
                    <a:pt x="31156" y="27511"/>
                  </a:lnTo>
                  <a:lnTo>
                    <a:pt x="22317" y="35728"/>
                  </a:lnTo>
                  <a:lnTo>
                    <a:pt x="0" y="77021"/>
                  </a:lnTo>
                  <a:lnTo>
                    <a:pt x="220" y="78150"/>
                  </a:lnTo>
                  <a:lnTo>
                    <a:pt x="1072" y="78902"/>
                  </a:lnTo>
                  <a:lnTo>
                    <a:pt x="18580" y="33336"/>
                  </a:lnTo>
                  <a:lnTo>
                    <a:pt x="30585" y="13073"/>
                  </a:lnTo>
                  <a:lnTo>
                    <a:pt x="38890" y="5090"/>
                  </a:lnTo>
                  <a:lnTo>
                    <a:pt x="49166" y="1072"/>
                  </a:lnTo>
                  <a:lnTo>
                    <a:pt x="54869" y="0"/>
                  </a:lnTo>
                  <a:lnTo>
                    <a:pt x="60083" y="697"/>
                  </a:lnTo>
                  <a:lnTo>
                    <a:pt x="69640" y="5234"/>
                  </a:lnTo>
                  <a:lnTo>
                    <a:pt x="90930" y="24008"/>
                  </a:lnTo>
                  <a:lnTo>
                    <a:pt x="135081" y="67096"/>
                  </a:lnTo>
                  <a:lnTo>
                    <a:pt x="148827" y="8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5903"/>
            <p:cNvSpPr/>
            <p:nvPr>
              <p:custDataLst>
                <p:tags r:id="rId149"/>
              </p:custDataLst>
            </p:nvPr>
          </p:nvSpPr>
          <p:spPr>
            <a:xfrm>
              <a:off x="8750446" y="1718357"/>
              <a:ext cx="152255" cy="230402"/>
            </a:xfrm>
            <a:custGeom>
              <a:avLst/>
              <a:gdLst/>
              <a:ahLst/>
              <a:cxnLst/>
              <a:rect l="0" t="0" r="0" b="0"/>
              <a:pathLst>
                <a:path w="152255" h="230402">
                  <a:moveTo>
                    <a:pt x="88754" y="34243"/>
                  </a:moveTo>
                  <a:lnTo>
                    <a:pt x="88754" y="34243"/>
                  </a:lnTo>
                  <a:lnTo>
                    <a:pt x="88754" y="27501"/>
                  </a:lnTo>
                  <a:lnTo>
                    <a:pt x="86873" y="22309"/>
                  </a:lnTo>
                  <a:lnTo>
                    <a:pt x="77217" y="6696"/>
                  </a:lnTo>
                  <a:lnTo>
                    <a:pt x="70457" y="1304"/>
                  </a:lnTo>
                  <a:lnTo>
                    <a:pt x="67382" y="289"/>
                  </a:lnTo>
                  <a:lnTo>
                    <a:pt x="64629" y="318"/>
                  </a:lnTo>
                  <a:lnTo>
                    <a:pt x="62087" y="1043"/>
                  </a:lnTo>
                  <a:lnTo>
                    <a:pt x="45026" y="15547"/>
                  </a:lnTo>
                  <a:lnTo>
                    <a:pt x="28841" y="37719"/>
                  </a:lnTo>
                  <a:lnTo>
                    <a:pt x="11434" y="78517"/>
                  </a:lnTo>
                  <a:lnTo>
                    <a:pt x="3597" y="104982"/>
                  </a:lnTo>
                  <a:lnTo>
                    <a:pt x="594" y="147333"/>
                  </a:lnTo>
                  <a:lnTo>
                    <a:pt x="0" y="173704"/>
                  </a:lnTo>
                  <a:lnTo>
                    <a:pt x="10009" y="203035"/>
                  </a:lnTo>
                  <a:lnTo>
                    <a:pt x="24359" y="218858"/>
                  </a:lnTo>
                  <a:lnTo>
                    <a:pt x="41083" y="228477"/>
                  </a:lnTo>
                  <a:lnTo>
                    <a:pt x="55572" y="230401"/>
                  </a:lnTo>
                  <a:lnTo>
                    <a:pt x="70948" y="225141"/>
                  </a:lnTo>
                  <a:lnTo>
                    <a:pt x="97074" y="207888"/>
                  </a:lnTo>
                  <a:lnTo>
                    <a:pt x="111367" y="188391"/>
                  </a:lnTo>
                  <a:lnTo>
                    <a:pt x="127427" y="147791"/>
                  </a:lnTo>
                  <a:lnTo>
                    <a:pt x="130788" y="118530"/>
                  </a:lnTo>
                  <a:lnTo>
                    <a:pt x="125959" y="75195"/>
                  </a:lnTo>
                  <a:lnTo>
                    <a:pt x="114839" y="35668"/>
                  </a:lnTo>
                  <a:lnTo>
                    <a:pt x="99776" y="11147"/>
                  </a:lnTo>
                  <a:lnTo>
                    <a:pt x="91770" y="2811"/>
                  </a:lnTo>
                  <a:lnTo>
                    <a:pt x="88649" y="588"/>
                  </a:lnTo>
                  <a:lnTo>
                    <a:pt x="79534" y="0"/>
                  </a:lnTo>
                  <a:lnTo>
                    <a:pt x="68429" y="2796"/>
                  </a:lnTo>
                  <a:lnTo>
                    <a:pt x="56437" y="8742"/>
                  </a:lnTo>
                  <a:lnTo>
                    <a:pt x="45933" y="21733"/>
                  </a:lnTo>
                  <a:lnTo>
                    <a:pt x="41156" y="30136"/>
                  </a:lnTo>
                  <a:lnTo>
                    <a:pt x="39383" y="37855"/>
                  </a:lnTo>
                  <a:lnTo>
                    <a:pt x="41176" y="52076"/>
                  </a:lnTo>
                  <a:lnTo>
                    <a:pt x="45040" y="57421"/>
                  </a:lnTo>
                  <a:lnTo>
                    <a:pt x="56861" y="65241"/>
                  </a:lnTo>
                  <a:lnTo>
                    <a:pt x="89495" y="70238"/>
                  </a:lnTo>
                  <a:lnTo>
                    <a:pt x="152254" y="4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5904"/>
            <p:cNvSpPr/>
            <p:nvPr>
              <p:custDataLst>
                <p:tags r:id="rId150"/>
              </p:custDataLst>
            </p:nvPr>
          </p:nvSpPr>
          <p:spPr>
            <a:xfrm>
              <a:off x="8773709" y="1505276"/>
              <a:ext cx="116292" cy="113975"/>
            </a:xfrm>
            <a:custGeom>
              <a:avLst/>
              <a:gdLst/>
              <a:ahLst/>
              <a:cxnLst/>
              <a:rect l="0" t="0" r="0" b="0"/>
              <a:pathLst>
                <a:path w="116292" h="113975">
                  <a:moveTo>
                    <a:pt x="46441" y="12374"/>
                  </a:moveTo>
                  <a:lnTo>
                    <a:pt x="46441" y="12374"/>
                  </a:lnTo>
                  <a:lnTo>
                    <a:pt x="39698" y="12374"/>
                  </a:lnTo>
                  <a:lnTo>
                    <a:pt x="37714" y="13080"/>
                  </a:lnTo>
                  <a:lnTo>
                    <a:pt x="36388" y="14256"/>
                  </a:lnTo>
                  <a:lnTo>
                    <a:pt x="10751" y="57187"/>
                  </a:lnTo>
                  <a:lnTo>
                    <a:pt x="63" y="76547"/>
                  </a:lnTo>
                  <a:lnTo>
                    <a:pt x="0" y="78439"/>
                  </a:lnTo>
                  <a:lnTo>
                    <a:pt x="664" y="79701"/>
                  </a:lnTo>
                  <a:lnTo>
                    <a:pt x="1811" y="79131"/>
                  </a:lnTo>
                  <a:lnTo>
                    <a:pt x="4970" y="74734"/>
                  </a:lnTo>
                  <a:lnTo>
                    <a:pt x="25721" y="32532"/>
                  </a:lnTo>
                  <a:lnTo>
                    <a:pt x="42296" y="7654"/>
                  </a:lnTo>
                  <a:lnTo>
                    <a:pt x="50713" y="163"/>
                  </a:lnTo>
                  <a:lnTo>
                    <a:pt x="54934" y="0"/>
                  </a:lnTo>
                  <a:lnTo>
                    <a:pt x="59159" y="2008"/>
                  </a:lnTo>
                  <a:lnTo>
                    <a:pt x="71845" y="14947"/>
                  </a:lnTo>
                  <a:lnTo>
                    <a:pt x="80309" y="28334"/>
                  </a:lnTo>
                  <a:lnTo>
                    <a:pt x="116291" y="113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1" name="SMARTInkShape-Group1267"/>
          <p:cNvGrpSpPr/>
          <p:nvPr/>
        </p:nvGrpSpPr>
        <p:grpSpPr>
          <a:xfrm>
            <a:off x="9717442" y="1959353"/>
            <a:ext cx="226659" cy="254616"/>
            <a:chOff x="9717442" y="1959353"/>
            <a:chExt cx="226659" cy="254616"/>
          </a:xfrm>
        </p:grpSpPr>
        <p:sp>
          <p:nvSpPr>
            <p:cNvPr id="1329" name="SMARTInkShape-5905"/>
            <p:cNvSpPr/>
            <p:nvPr>
              <p:custDataLst>
                <p:tags r:id="rId141"/>
              </p:custDataLst>
            </p:nvPr>
          </p:nvSpPr>
          <p:spPr>
            <a:xfrm>
              <a:off x="9717442" y="2108200"/>
              <a:ext cx="226659" cy="105769"/>
            </a:xfrm>
            <a:custGeom>
              <a:avLst/>
              <a:gdLst/>
              <a:ahLst/>
              <a:cxnLst/>
              <a:rect l="0" t="0" r="0" b="0"/>
              <a:pathLst>
                <a:path w="226659" h="105769">
                  <a:moveTo>
                    <a:pt x="80608" y="76200"/>
                  </a:moveTo>
                  <a:lnTo>
                    <a:pt x="80608" y="76200"/>
                  </a:lnTo>
                  <a:lnTo>
                    <a:pt x="53890" y="93498"/>
                  </a:lnTo>
                  <a:lnTo>
                    <a:pt x="48037" y="100586"/>
                  </a:lnTo>
                  <a:lnTo>
                    <a:pt x="39323" y="104677"/>
                  </a:lnTo>
                  <a:lnTo>
                    <a:pt x="34033" y="105768"/>
                  </a:lnTo>
                  <a:lnTo>
                    <a:pt x="22513" y="103217"/>
                  </a:lnTo>
                  <a:lnTo>
                    <a:pt x="16478" y="100561"/>
                  </a:lnTo>
                  <a:lnTo>
                    <a:pt x="7891" y="90085"/>
                  </a:lnTo>
                  <a:lnTo>
                    <a:pt x="2428" y="76726"/>
                  </a:lnTo>
                  <a:lnTo>
                    <a:pt x="0" y="63734"/>
                  </a:lnTo>
                  <a:lnTo>
                    <a:pt x="6446" y="49022"/>
                  </a:lnTo>
                  <a:lnTo>
                    <a:pt x="18013" y="35193"/>
                  </a:lnTo>
                  <a:lnTo>
                    <a:pt x="30210" y="26695"/>
                  </a:lnTo>
                  <a:lnTo>
                    <a:pt x="48978" y="21315"/>
                  </a:lnTo>
                  <a:lnTo>
                    <a:pt x="74684" y="26463"/>
                  </a:lnTo>
                  <a:lnTo>
                    <a:pt x="114977" y="40139"/>
                  </a:lnTo>
                  <a:lnTo>
                    <a:pt x="155026" y="50366"/>
                  </a:lnTo>
                  <a:lnTo>
                    <a:pt x="170832" y="53430"/>
                  </a:lnTo>
                  <a:lnTo>
                    <a:pt x="185109" y="51187"/>
                  </a:lnTo>
                  <a:lnTo>
                    <a:pt x="196196" y="47915"/>
                  </a:lnTo>
                  <a:lnTo>
                    <a:pt x="200707" y="44643"/>
                  </a:lnTo>
                  <a:lnTo>
                    <a:pt x="226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5906"/>
            <p:cNvSpPr/>
            <p:nvPr>
              <p:custDataLst>
                <p:tags r:id="rId142"/>
              </p:custDataLst>
            </p:nvPr>
          </p:nvSpPr>
          <p:spPr>
            <a:xfrm>
              <a:off x="9732476" y="1959353"/>
              <a:ext cx="205275" cy="64533"/>
            </a:xfrm>
            <a:custGeom>
              <a:avLst/>
              <a:gdLst/>
              <a:ahLst/>
              <a:cxnLst/>
              <a:rect l="0" t="0" r="0" b="0"/>
              <a:pathLst>
                <a:path w="205275" h="64533">
                  <a:moveTo>
                    <a:pt x="27474" y="53597"/>
                  </a:moveTo>
                  <a:lnTo>
                    <a:pt x="27474" y="53597"/>
                  </a:lnTo>
                  <a:lnTo>
                    <a:pt x="18040" y="62325"/>
                  </a:lnTo>
                  <a:lnTo>
                    <a:pt x="13169" y="64532"/>
                  </a:lnTo>
                  <a:lnTo>
                    <a:pt x="10882" y="64415"/>
                  </a:lnTo>
                  <a:lnTo>
                    <a:pt x="6459" y="62403"/>
                  </a:lnTo>
                  <a:lnTo>
                    <a:pt x="0" y="47191"/>
                  </a:lnTo>
                  <a:lnTo>
                    <a:pt x="1388" y="34522"/>
                  </a:lnTo>
                  <a:lnTo>
                    <a:pt x="3733" y="28180"/>
                  </a:lnTo>
                  <a:lnTo>
                    <a:pt x="20519" y="9142"/>
                  </a:lnTo>
                  <a:lnTo>
                    <a:pt x="39200" y="2089"/>
                  </a:lnTo>
                  <a:lnTo>
                    <a:pt x="67871" y="0"/>
                  </a:lnTo>
                  <a:lnTo>
                    <a:pt x="83529" y="3671"/>
                  </a:lnTo>
                  <a:lnTo>
                    <a:pt x="112812" y="21392"/>
                  </a:lnTo>
                  <a:lnTo>
                    <a:pt x="141436" y="41543"/>
                  </a:lnTo>
                  <a:lnTo>
                    <a:pt x="151266" y="44712"/>
                  </a:lnTo>
                  <a:lnTo>
                    <a:pt x="160338" y="44239"/>
                  </a:lnTo>
                  <a:lnTo>
                    <a:pt x="170488" y="40266"/>
                  </a:lnTo>
                  <a:lnTo>
                    <a:pt x="189949" y="26129"/>
                  </a:lnTo>
                  <a:lnTo>
                    <a:pt x="205274" y="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8" name="SMARTInkShape-Group1268"/>
          <p:cNvGrpSpPr/>
          <p:nvPr/>
        </p:nvGrpSpPr>
        <p:grpSpPr>
          <a:xfrm>
            <a:off x="10225263" y="1886754"/>
            <a:ext cx="920485" cy="424647"/>
            <a:chOff x="10225263" y="1886754"/>
            <a:chExt cx="920485" cy="424647"/>
          </a:xfrm>
        </p:grpSpPr>
        <p:sp>
          <p:nvSpPr>
            <p:cNvPr id="1332" name="SMARTInkShape-5907"/>
            <p:cNvSpPr/>
            <p:nvPr>
              <p:custDataLst>
                <p:tags r:id="rId135"/>
              </p:custDataLst>
            </p:nvPr>
          </p:nvSpPr>
          <p:spPr>
            <a:xfrm>
              <a:off x="10625468" y="1886754"/>
              <a:ext cx="99683" cy="291297"/>
            </a:xfrm>
            <a:custGeom>
              <a:avLst/>
              <a:gdLst/>
              <a:ahLst/>
              <a:cxnLst/>
              <a:rect l="0" t="0" r="0" b="0"/>
              <a:pathLst>
                <a:path w="99683" h="291297">
                  <a:moveTo>
                    <a:pt x="99682" y="49996"/>
                  </a:moveTo>
                  <a:lnTo>
                    <a:pt x="99682" y="49996"/>
                  </a:lnTo>
                  <a:lnTo>
                    <a:pt x="98977" y="8788"/>
                  </a:lnTo>
                  <a:lnTo>
                    <a:pt x="96311" y="402"/>
                  </a:lnTo>
                  <a:lnTo>
                    <a:pt x="93201" y="0"/>
                  </a:lnTo>
                  <a:lnTo>
                    <a:pt x="84102" y="5198"/>
                  </a:lnTo>
                  <a:lnTo>
                    <a:pt x="67079" y="23395"/>
                  </a:lnTo>
                  <a:lnTo>
                    <a:pt x="43068" y="67920"/>
                  </a:lnTo>
                  <a:lnTo>
                    <a:pt x="22125" y="111732"/>
                  </a:lnTo>
                  <a:lnTo>
                    <a:pt x="4556" y="157206"/>
                  </a:lnTo>
                  <a:lnTo>
                    <a:pt x="0" y="198100"/>
                  </a:lnTo>
                  <a:lnTo>
                    <a:pt x="5391" y="235852"/>
                  </a:lnTo>
                  <a:lnTo>
                    <a:pt x="15927" y="259268"/>
                  </a:lnTo>
                  <a:lnTo>
                    <a:pt x="34728" y="278513"/>
                  </a:lnTo>
                  <a:lnTo>
                    <a:pt x="61582" y="29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5908"/>
            <p:cNvSpPr/>
            <p:nvPr>
              <p:custDataLst>
                <p:tags r:id="rId136"/>
              </p:custDataLst>
            </p:nvPr>
          </p:nvSpPr>
          <p:spPr>
            <a:xfrm>
              <a:off x="10225263" y="1898650"/>
              <a:ext cx="239538" cy="265542"/>
            </a:xfrm>
            <a:custGeom>
              <a:avLst/>
              <a:gdLst/>
              <a:ahLst/>
              <a:cxnLst/>
              <a:rect l="0" t="0" r="0" b="0"/>
              <a:pathLst>
                <a:path w="239538" h="265542">
                  <a:moveTo>
                    <a:pt x="17287" y="76200"/>
                  </a:moveTo>
                  <a:lnTo>
                    <a:pt x="17287" y="76200"/>
                  </a:lnTo>
                  <a:lnTo>
                    <a:pt x="20658" y="113449"/>
                  </a:lnTo>
                  <a:lnTo>
                    <a:pt x="26126" y="147679"/>
                  </a:lnTo>
                  <a:lnTo>
                    <a:pt x="25470" y="191375"/>
                  </a:lnTo>
                  <a:lnTo>
                    <a:pt x="20812" y="233328"/>
                  </a:lnTo>
                  <a:lnTo>
                    <a:pt x="13619" y="263035"/>
                  </a:lnTo>
                  <a:lnTo>
                    <a:pt x="12724" y="264962"/>
                  </a:lnTo>
                  <a:lnTo>
                    <a:pt x="12130" y="265541"/>
                  </a:lnTo>
                  <a:lnTo>
                    <a:pt x="4185" y="223221"/>
                  </a:lnTo>
                  <a:lnTo>
                    <a:pt x="0" y="180675"/>
                  </a:lnTo>
                  <a:lnTo>
                    <a:pt x="639" y="141728"/>
                  </a:lnTo>
                  <a:lnTo>
                    <a:pt x="7178" y="96121"/>
                  </a:lnTo>
                  <a:lnTo>
                    <a:pt x="19936" y="64150"/>
                  </a:lnTo>
                  <a:lnTo>
                    <a:pt x="26814" y="60405"/>
                  </a:lnTo>
                  <a:lnTo>
                    <a:pt x="34927" y="60732"/>
                  </a:lnTo>
                  <a:lnTo>
                    <a:pt x="43863" y="63771"/>
                  </a:lnTo>
                  <a:lnTo>
                    <a:pt x="59437" y="76556"/>
                  </a:lnTo>
                  <a:lnTo>
                    <a:pt x="90054" y="120250"/>
                  </a:lnTo>
                  <a:lnTo>
                    <a:pt x="113845" y="158984"/>
                  </a:lnTo>
                  <a:lnTo>
                    <a:pt x="131975" y="195900"/>
                  </a:lnTo>
                  <a:lnTo>
                    <a:pt x="157064" y="235050"/>
                  </a:lnTo>
                  <a:lnTo>
                    <a:pt x="163389" y="241366"/>
                  </a:lnTo>
                  <a:lnTo>
                    <a:pt x="169014" y="244872"/>
                  </a:lnTo>
                  <a:lnTo>
                    <a:pt x="174177" y="246504"/>
                  </a:lnTo>
                  <a:lnTo>
                    <a:pt x="179030" y="246886"/>
                  </a:lnTo>
                  <a:lnTo>
                    <a:pt x="183677" y="243613"/>
                  </a:lnTo>
                  <a:lnTo>
                    <a:pt x="196253" y="223562"/>
                  </a:lnTo>
                  <a:lnTo>
                    <a:pt x="212870" y="177189"/>
                  </a:lnTo>
                  <a:lnTo>
                    <a:pt x="224053" y="134196"/>
                  </a:lnTo>
                  <a:lnTo>
                    <a:pt x="230872" y="91659"/>
                  </a:lnTo>
                  <a:lnTo>
                    <a:pt x="237617" y="46171"/>
                  </a:lnTo>
                  <a:lnTo>
                    <a:pt x="239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5909"/>
            <p:cNvSpPr/>
            <p:nvPr>
              <p:custDataLst>
                <p:tags r:id="rId137"/>
              </p:custDataLst>
            </p:nvPr>
          </p:nvSpPr>
          <p:spPr>
            <a:xfrm>
              <a:off x="10753090" y="2000250"/>
              <a:ext cx="66619" cy="145415"/>
            </a:xfrm>
            <a:custGeom>
              <a:avLst/>
              <a:gdLst/>
              <a:ahLst/>
              <a:cxnLst/>
              <a:rect l="0" t="0" r="0" b="0"/>
              <a:pathLst>
                <a:path w="66619" h="145415">
                  <a:moveTo>
                    <a:pt x="41910" y="82550"/>
                  </a:moveTo>
                  <a:lnTo>
                    <a:pt x="41910" y="82550"/>
                  </a:lnTo>
                  <a:lnTo>
                    <a:pt x="46273" y="65930"/>
                  </a:lnTo>
                  <a:lnTo>
                    <a:pt x="46967" y="42034"/>
                  </a:lnTo>
                  <a:lnTo>
                    <a:pt x="44628" y="30206"/>
                  </a:lnTo>
                  <a:lnTo>
                    <a:pt x="41605" y="27193"/>
                  </a:lnTo>
                  <a:lnTo>
                    <a:pt x="37473" y="25890"/>
                  </a:lnTo>
                  <a:lnTo>
                    <a:pt x="32601" y="25726"/>
                  </a:lnTo>
                  <a:lnTo>
                    <a:pt x="23427" y="29308"/>
                  </a:lnTo>
                  <a:lnTo>
                    <a:pt x="19004" y="32239"/>
                  </a:lnTo>
                  <a:lnTo>
                    <a:pt x="6039" y="53218"/>
                  </a:lnTo>
                  <a:lnTo>
                    <a:pt x="0" y="71664"/>
                  </a:lnTo>
                  <a:lnTo>
                    <a:pt x="4701" y="118798"/>
                  </a:lnTo>
                  <a:lnTo>
                    <a:pt x="6521" y="127882"/>
                  </a:lnTo>
                  <a:lnTo>
                    <a:pt x="9851" y="134644"/>
                  </a:lnTo>
                  <a:lnTo>
                    <a:pt x="19195" y="144038"/>
                  </a:lnTo>
                  <a:lnTo>
                    <a:pt x="24650" y="145414"/>
                  </a:lnTo>
                  <a:lnTo>
                    <a:pt x="36356" y="143180"/>
                  </a:lnTo>
                  <a:lnTo>
                    <a:pt x="41027" y="139903"/>
                  </a:lnTo>
                  <a:lnTo>
                    <a:pt x="48103" y="130618"/>
                  </a:lnTo>
                  <a:lnTo>
                    <a:pt x="62054" y="98682"/>
                  </a:lnTo>
                  <a:lnTo>
                    <a:pt x="66618" y="57210"/>
                  </a:lnTo>
                  <a:lnTo>
                    <a:pt x="62103" y="19349"/>
                  </a:lnTo>
                  <a:lnTo>
                    <a:pt x="54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5910"/>
            <p:cNvSpPr/>
            <p:nvPr>
              <p:custDataLst>
                <p:tags r:id="rId138"/>
              </p:custDataLst>
            </p:nvPr>
          </p:nvSpPr>
          <p:spPr>
            <a:xfrm>
              <a:off x="10862646" y="2139950"/>
              <a:ext cx="33955" cy="82551"/>
            </a:xfrm>
            <a:custGeom>
              <a:avLst/>
              <a:gdLst/>
              <a:ahLst/>
              <a:cxnLst/>
              <a:rect l="0" t="0" r="0" b="0"/>
              <a:pathLst>
                <a:path w="33955" h="82551">
                  <a:moveTo>
                    <a:pt x="33954" y="0"/>
                  </a:moveTo>
                  <a:lnTo>
                    <a:pt x="33954" y="0"/>
                  </a:lnTo>
                  <a:lnTo>
                    <a:pt x="19649" y="46288"/>
                  </a:lnTo>
                  <a:lnTo>
                    <a:pt x="0" y="82038"/>
                  </a:lnTo>
                  <a:lnTo>
                    <a:pt x="220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5911"/>
            <p:cNvSpPr/>
            <p:nvPr>
              <p:custDataLst>
                <p:tags r:id="rId139"/>
              </p:custDataLst>
            </p:nvPr>
          </p:nvSpPr>
          <p:spPr>
            <a:xfrm>
              <a:off x="10991850" y="1923658"/>
              <a:ext cx="153898" cy="387743"/>
            </a:xfrm>
            <a:custGeom>
              <a:avLst/>
              <a:gdLst/>
              <a:ahLst/>
              <a:cxnLst/>
              <a:rect l="0" t="0" r="0" b="0"/>
              <a:pathLst>
                <a:path w="153898" h="387743">
                  <a:moveTo>
                    <a:pt x="133350" y="6742"/>
                  </a:moveTo>
                  <a:lnTo>
                    <a:pt x="133350" y="6742"/>
                  </a:lnTo>
                  <a:lnTo>
                    <a:pt x="136720" y="0"/>
                  </a:lnTo>
                  <a:lnTo>
                    <a:pt x="139126" y="131"/>
                  </a:lnTo>
                  <a:lnTo>
                    <a:pt x="145559" y="5920"/>
                  </a:lnTo>
                  <a:lnTo>
                    <a:pt x="153743" y="34564"/>
                  </a:lnTo>
                  <a:lnTo>
                    <a:pt x="153897" y="77702"/>
                  </a:lnTo>
                  <a:lnTo>
                    <a:pt x="152844" y="116118"/>
                  </a:lnTo>
                  <a:lnTo>
                    <a:pt x="149161" y="153215"/>
                  </a:lnTo>
                  <a:lnTo>
                    <a:pt x="135113" y="199311"/>
                  </a:lnTo>
                  <a:lnTo>
                    <a:pt x="114430" y="235955"/>
                  </a:lnTo>
                  <a:lnTo>
                    <a:pt x="90428" y="273624"/>
                  </a:lnTo>
                  <a:lnTo>
                    <a:pt x="65443" y="310890"/>
                  </a:lnTo>
                  <a:lnTo>
                    <a:pt x="29834" y="355445"/>
                  </a:lnTo>
                  <a:lnTo>
                    <a:pt x="0" y="387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5912"/>
            <p:cNvSpPr/>
            <p:nvPr>
              <p:custDataLst>
                <p:tags r:id="rId140"/>
              </p:custDataLst>
            </p:nvPr>
          </p:nvSpPr>
          <p:spPr>
            <a:xfrm>
              <a:off x="10991850" y="20066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20330" y="39837"/>
                  </a:lnTo>
                  <a:lnTo>
                    <a:pt x="12535" y="8435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2" name="SMARTInkShape-Group1269"/>
          <p:cNvGrpSpPr/>
          <p:nvPr/>
        </p:nvGrpSpPr>
        <p:grpSpPr>
          <a:xfrm>
            <a:off x="469900" y="2407610"/>
            <a:ext cx="487141" cy="316541"/>
            <a:chOff x="469900" y="2407610"/>
            <a:chExt cx="487141" cy="316541"/>
          </a:xfrm>
        </p:grpSpPr>
        <p:sp>
          <p:nvSpPr>
            <p:cNvPr id="1339" name="SMARTInkShape-5913"/>
            <p:cNvSpPr/>
            <p:nvPr>
              <p:custDataLst>
                <p:tags r:id="rId132"/>
              </p:custDataLst>
            </p:nvPr>
          </p:nvSpPr>
          <p:spPr>
            <a:xfrm>
              <a:off x="776106" y="2407610"/>
              <a:ext cx="180935" cy="316541"/>
            </a:xfrm>
            <a:custGeom>
              <a:avLst/>
              <a:gdLst/>
              <a:ahLst/>
              <a:cxnLst/>
              <a:rect l="0" t="0" r="0" b="0"/>
              <a:pathLst>
                <a:path w="180935" h="316541">
                  <a:moveTo>
                    <a:pt x="17644" y="11740"/>
                  </a:moveTo>
                  <a:lnTo>
                    <a:pt x="17644" y="11740"/>
                  </a:lnTo>
                  <a:lnTo>
                    <a:pt x="5711" y="6714"/>
                  </a:lnTo>
                  <a:lnTo>
                    <a:pt x="3338" y="6273"/>
                  </a:lnTo>
                  <a:lnTo>
                    <a:pt x="1757" y="5273"/>
                  </a:lnTo>
                  <a:lnTo>
                    <a:pt x="703" y="3901"/>
                  </a:lnTo>
                  <a:lnTo>
                    <a:pt x="0" y="2280"/>
                  </a:lnTo>
                  <a:lnTo>
                    <a:pt x="1648" y="1200"/>
                  </a:lnTo>
                  <a:lnTo>
                    <a:pt x="9123" y="0"/>
                  </a:lnTo>
                  <a:lnTo>
                    <a:pt x="50037" y="10074"/>
                  </a:lnTo>
                  <a:lnTo>
                    <a:pt x="93553" y="31716"/>
                  </a:lnTo>
                  <a:lnTo>
                    <a:pt x="126007" y="53002"/>
                  </a:lnTo>
                  <a:lnTo>
                    <a:pt x="154734" y="86003"/>
                  </a:lnTo>
                  <a:lnTo>
                    <a:pt x="176634" y="130184"/>
                  </a:lnTo>
                  <a:lnTo>
                    <a:pt x="180934" y="157528"/>
                  </a:lnTo>
                  <a:lnTo>
                    <a:pt x="178837" y="194715"/>
                  </a:lnTo>
                  <a:lnTo>
                    <a:pt x="170376" y="230270"/>
                  </a:lnTo>
                  <a:lnTo>
                    <a:pt x="155561" y="269891"/>
                  </a:lnTo>
                  <a:lnTo>
                    <a:pt x="125594" y="31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5914"/>
            <p:cNvSpPr/>
            <p:nvPr>
              <p:custDataLst>
                <p:tags r:id="rId133"/>
              </p:custDataLst>
            </p:nvPr>
          </p:nvSpPr>
          <p:spPr>
            <a:xfrm>
              <a:off x="469900" y="2514600"/>
              <a:ext cx="336551" cy="49918"/>
            </a:xfrm>
            <a:custGeom>
              <a:avLst/>
              <a:gdLst/>
              <a:ahLst/>
              <a:cxnLst/>
              <a:rect l="0" t="0" r="0" b="0"/>
              <a:pathLst>
                <a:path w="336551" h="49918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1411" y="48814"/>
                  </a:lnTo>
                  <a:lnTo>
                    <a:pt x="6742" y="49917"/>
                  </a:lnTo>
                  <a:lnTo>
                    <a:pt x="53360" y="43776"/>
                  </a:lnTo>
                  <a:lnTo>
                    <a:pt x="91540" y="37900"/>
                  </a:lnTo>
                  <a:lnTo>
                    <a:pt x="135204" y="29594"/>
                  </a:lnTo>
                  <a:lnTo>
                    <a:pt x="174273" y="23271"/>
                  </a:lnTo>
                  <a:lnTo>
                    <a:pt x="221597" y="16930"/>
                  </a:lnTo>
                  <a:lnTo>
                    <a:pt x="264625" y="10582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5915"/>
            <p:cNvSpPr/>
            <p:nvPr>
              <p:custDataLst>
                <p:tags r:id="rId134"/>
              </p:custDataLst>
            </p:nvPr>
          </p:nvSpPr>
          <p:spPr>
            <a:xfrm>
              <a:off x="491642" y="2590800"/>
              <a:ext cx="403709" cy="101031"/>
            </a:xfrm>
            <a:custGeom>
              <a:avLst/>
              <a:gdLst/>
              <a:ahLst/>
              <a:cxnLst/>
              <a:rect l="0" t="0" r="0" b="0"/>
              <a:pathLst>
                <a:path w="403709" h="101031">
                  <a:moveTo>
                    <a:pt x="3658" y="82550"/>
                  </a:moveTo>
                  <a:lnTo>
                    <a:pt x="3658" y="82550"/>
                  </a:lnTo>
                  <a:lnTo>
                    <a:pt x="287" y="85921"/>
                  </a:lnTo>
                  <a:lnTo>
                    <a:pt x="0" y="87620"/>
                  </a:lnTo>
                  <a:lnTo>
                    <a:pt x="513" y="89457"/>
                  </a:lnTo>
                  <a:lnTo>
                    <a:pt x="1562" y="91388"/>
                  </a:lnTo>
                  <a:lnTo>
                    <a:pt x="13150" y="100848"/>
                  </a:lnTo>
                  <a:lnTo>
                    <a:pt x="29749" y="101030"/>
                  </a:lnTo>
                  <a:lnTo>
                    <a:pt x="68157" y="93021"/>
                  </a:lnTo>
                  <a:lnTo>
                    <a:pt x="107827" y="83379"/>
                  </a:lnTo>
                  <a:lnTo>
                    <a:pt x="148588" y="74956"/>
                  </a:lnTo>
                  <a:lnTo>
                    <a:pt x="195217" y="62131"/>
                  </a:lnTo>
                  <a:lnTo>
                    <a:pt x="238399" y="54371"/>
                  </a:lnTo>
                  <a:lnTo>
                    <a:pt x="279704" y="43626"/>
                  </a:lnTo>
                  <a:lnTo>
                    <a:pt x="327220" y="31506"/>
                  </a:lnTo>
                  <a:lnTo>
                    <a:pt x="403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5" name="SMARTInkShape-Group1270"/>
          <p:cNvGrpSpPr/>
          <p:nvPr/>
        </p:nvGrpSpPr>
        <p:grpSpPr>
          <a:xfrm>
            <a:off x="1263650" y="2405265"/>
            <a:ext cx="266701" cy="388580"/>
            <a:chOff x="1263650" y="2405265"/>
            <a:chExt cx="266701" cy="388580"/>
          </a:xfrm>
        </p:grpSpPr>
        <p:sp>
          <p:nvSpPr>
            <p:cNvPr id="1343" name="SMARTInkShape-5916"/>
            <p:cNvSpPr/>
            <p:nvPr>
              <p:custDataLst>
                <p:tags r:id="rId130"/>
              </p:custDataLst>
            </p:nvPr>
          </p:nvSpPr>
          <p:spPr>
            <a:xfrm>
              <a:off x="1384300" y="2578100"/>
              <a:ext cx="146051" cy="186080"/>
            </a:xfrm>
            <a:custGeom>
              <a:avLst/>
              <a:gdLst/>
              <a:ahLst/>
              <a:cxnLst/>
              <a:rect l="0" t="0" r="0" b="0"/>
              <a:pathLst>
                <a:path w="146051" h="186080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3"/>
                  </a:lnTo>
                  <a:lnTo>
                    <a:pt x="4364" y="52669"/>
                  </a:lnTo>
                  <a:lnTo>
                    <a:pt x="5467" y="48573"/>
                  </a:lnTo>
                  <a:lnTo>
                    <a:pt x="6467" y="47199"/>
                  </a:lnTo>
                  <a:lnTo>
                    <a:pt x="7839" y="46282"/>
                  </a:lnTo>
                  <a:lnTo>
                    <a:pt x="9459" y="45671"/>
                  </a:lnTo>
                  <a:lnTo>
                    <a:pt x="25224" y="58296"/>
                  </a:lnTo>
                  <a:lnTo>
                    <a:pt x="45696" y="84187"/>
                  </a:lnTo>
                  <a:lnTo>
                    <a:pt x="66821" y="129946"/>
                  </a:lnTo>
                  <a:lnTo>
                    <a:pt x="72402" y="159388"/>
                  </a:lnTo>
                  <a:lnTo>
                    <a:pt x="71454" y="175261"/>
                  </a:lnTo>
                  <a:lnTo>
                    <a:pt x="69508" y="180341"/>
                  </a:lnTo>
                  <a:lnTo>
                    <a:pt x="66800" y="183727"/>
                  </a:lnTo>
                  <a:lnTo>
                    <a:pt x="63583" y="185985"/>
                  </a:lnTo>
                  <a:lnTo>
                    <a:pt x="61439" y="186079"/>
                  </a:lnTo>
                  <a:lnTo>
                    <a:pt x="60009" y="184730"/>
                  </a:lnTo>
                  <a:lnTo>
                    <a:pt x="59056" y="182420"/>
                  </a:lnTo>
                  <a:lnTo>
                    <a:pt x="59283" y="141990"/>
                  </a:lnTo>
                  <a:lnTo>
                    <a:pt x="69425" y="95107"/>
                  </a:lnTo>
                  <a:lnTo>
                    <a:pt x="91952" y="51399"/>
                  </a:lnTo>
                  <a:lnTo>
                    <a:pt x="106484" y="3272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5917"/>
            <p:cNvSpPr/>
            <p:nvPr>
              <p:custDataLst>
                <p:tags r:id="rId131"/>
              </p:custDataLst>
            </p:nvPr>
          </p:nvSpPr>
          <p:spPr>
            <a:xfrm>
              <a:off x="1263650" y="2405265"/>
              <a:ext cx="96812" cy="388580"/>
            </a:xfrm>
            <a:custGeom>
              <a:avLst/>
              <a:gdLst/>
              <a:ahLst/>
              <a:cxnLst/>
              <a:rect l="0" t="0" r="0" b="0"/>
              <a:pathLst>
                <a:path w="96812" h="388580">
                  <a:moveTo>
                    <a:pt x="0" y="147435"/>
                  </a:moveTo>
                  <a:lnTo>
                    <a:pt x="0" y="147435"/>
                  </a:lnTo>
                  <a:lnTo>
                    <a:pt x="10831" y="183456"/>
                  </a:lnTo>
                  <a:lnTo>
                    <a:pt x="16301" y="222392"/>
                  </a:lnTo>
                  <a:lnTo>
                    <a:pt x="20388" y="268545"/>
                  </a:lnTo>
                  <a:lnTo>
                    <a:pt x="27781" y="305413"/>
                  </a:lnTo>
                  <a:lnTo>
                    <a:pt x="30966" y="348209"/>
                  </a:lnTo>
                  <a:lnTo>
                    <a:pt x="31719" y="388579"/>
                  </a:lnTo>
                  <a:lnTo>
                    <a:pt x="29855" y="382786"/>
                  </a:lnTo>
                  <a:lnTo>
                    <a:pt x="20917" y="347160"/>
                  </a:lnTo>
                  <a:lnTo>
                    <a:pt x="14743" y="309075"/>
                  </a:lnTo>
                  <a:lnTo>
                    <a:pt x="8445" y="274429"/>
                  </a:lnTo>
                  <a:lnTo>
                    <a:pt x="4224" y="240330"/>
                  </a:lnTo>
                  <a:lnTo>
                    <a:pt x="1251" y="201692"/>
                  </a:lnTo>
                  <a:lnTo>
                    <a:pt x="371" y="155515"/>
                  </a:lnTo>
                  <a:lnTo>
                    <a:pt x="2046" y="121863"/>
                  </a:lnTo>
                  <a:lnTo>
                    <a:pt x="5075" y="80591"/>
                  </a:lnTo>
                  <a:lnTo>
                    <a:pt x="9735" y="51194"/>
                  </a:lnTo>
                  <a:lnTo>
                    <a:pt x="21935" y="22023"/>
                  </a:lnTo>
                  <a:lnTo>
                    <a:pt x="27323" y="13027"/>
                  </a:lnTo>
                  <a:lnTo>
                    <a:pt x="33737" y="7030"/>
                  </a:lnTo>
                  <a:lnTo>
                    <a:pt x="48391" y="366"/>
                  </a:lnTo>
                  <a:lnTo>
                    <a:pt x="54838" y="0"/>
                  </a:lnTo>
                  <a:lnTo>
                    <a:pt x="65765" y="3356"/>
                  </a:lnTo>
                  <a:lnTo>
                    <a:pt x="83221" y="23293"/>
                  </a:lnTo>
                  <a:lnTo>
                    <a:pt x="95057" y="48171"/>
                  </a:lnTo>
                  <a:lnTo>
                    <a:pt x="96811" y="64982"/>
                  </a:lnTo>
                  <a:lnTo>
                    <a:pt x="96290" y="73416"/>
                  </a:lnTo>
                  <a:lnTo>
                    <a:pt x="82074" y="102142"/>
                  </a:lnTo>
                  <a:lnTo>
                    <a:pt x="60009" y="133314"/>
                  </a:lnTo>
                  <a:lnTo>
                    <a:pt x="19050" y="172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6" name="SMARTInkShape-5918"/>
          <p:cNvSpPr/>
          <p:nvPr>
            <p:custDataLst>
              <p:tags r:id="rId4"/>
            </p:custDataLst>
          </p:nvPr>
        </p:nvSpPr>
        <p:spPr>
          <a:xfrm>
            <a:off x="1791988" y="2323133"/>
            <a:ext cx="125713" cy="559768"/>
          </a:xfrm>
          <a:custGeom>
            <a:avLst/>
            <a:gdLst/>
            <a:ahLst/>
            <a:cxnLst/>
            <a:rect l="0" t="0" r="0" b="0"/>
            <a:pathLst>
              <a:path w="125713" h="559768">
                <a:moveTo>
                  <a:pt x="125712" y="7317"/>
                </a:moveTo>
                <a:lnTo>
                  <a:pt x="125712" y="7317"/>
                </a:lnTo>
                <a:lnTo>
                  <a:pt x="118970" y="575"/>
                </a:lnTo>
                <a:lnTo>
                  <a:pt x="116278" y="0"/>
                </a:lnTo>
                <a:lnTo>
                  <a:pt x="113778" y="1028"/>
                </a:lnTo>
                <a:lnTo>
                  <a:pt x="96754" y="18744"/>
                </a:lnTo>
                <a:lnTo>
                  <a:pt x="74209" y="59251"/>
                </a:lnTo>
                <a:lnTo>
                  <a:pt x="57535" y="99140"/>
                </a:lnTo>
                <a:lnTo>
                  <a:pt x="39259" y="144223"/>
                </a:lnTo>
                <a:lnTo>
                  <a:pt x="26327" y="179821"/>
                </a:lnTo>
                <a:lnTo>
                  <a:pt x="16929" y="217179"/>
                </a:lnTo>
                <a:lnTo>
                  <a:pt x="9676" y="255060"/>
                </a:lnTo>
                <a:lnTo>
                  <a:pt x="3058" y="293095"/>
                </a:lnTo>
                <a:lnTo>
                  <a:pt x="0" y="331175"/>
                </a:lnTo>
                <a:lnTo>
                  <a:pt x="3047" y="364097"/>
                </a:lnTo>
                <a:lnTo>
                  <a:pt x="9811" y="401541"/>
                </a:lnTo>
                <a:lnTo>
                  <a:pt x="19873" y="439350"/>
                </a:lnTo>
                <a:lnTo>
                  <a:pt x="37437" y="479481"/>
                </a:lnTo>
                <a:lnTo>
                  <a:pt x="63041" y="516914"/>
                </a:lnTo>
                <a:lnTo>
                  <a:pt x="113012" y="559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5" name="SMARTInkShape-Group1272"/>
          <p:cNvGrpSpPr/>
          <p:nvPr/>
        </p:nvGrpSpPr>
        <p:grpSpPr>
          <a:xfrm>
            <a:off x="4173960" y="2080757"/>
            <a:ext cx="804441" cy="942026"/>
            <a:chOff x="4173960" y="2080757"/>
            <a:chExt cx="804441" cy="942026"/>
          </a:xfrm>
        </p:grpSpPr>
        <p:sp>
          <p:nvSpPr>
            <p:cNvPr id="1347" name="SMARTInkShape-5919"/>
            <p:cNvSpPr/>
            <p:nvPr>
              <p:custDataLst>
                <p:tags r:id="rId122"/>
              </p:custDataLst>
            </p:nvPr>
          </p:nvSpPr>
          <p:spPr>
            <a:xfrm>
              <a:off x="4173960" y="2274375"/>
              <a:ext cx="175791" cy="236030"/>
            </a:xfrm>
            <a:custGeom>
              <a:avLst/>
              <a:gdLst/>
              <a:ahLst/>
              <a:cxnLst/>
              <a:rect l="0" t="0" r="0" b="0"/>
              <a:pathLst>
                <a:path w="175791" h="236030">
                  <a:moveTo>
                    <a:pt x="112290" y="43375"/>
                  </a:moveTo>
                  <a:lnTo>
                    <a:pt x="112290" y="43375"/>
                  </a:lnTo>
                  <a:lnTo>
                    <a:pt x="97363" y="28448"/>
                  </a:lnTo>
                  <a:lnTo>
                    <a:pt x="94578" y="27779"/>
                  </a:lnTo>
                  <a:lnTo>
                    <a:pt x="87719" y="28918"/>
                  </a:lnTo>
                  <a:lnTo>
                    <a:pt x="70408" y="36809"/>
                  </a:lnTo>
                  <a:lnTo>
                    <a:pt x="43156" y="59168"/>
                  </a:lnTo>
                  <a:lnTo>
                    <a:pt x="8166" y="105265"/>
                  </a:lnTo>
                  <a:lnTo>
                    <a:pt x="4774" y="112152"/>
                  </a:lnTo>
                  <a:lnTo>
                    <a:pt x="0" y="145441"/>
                  </a:lnTo>
                  <a:lnTo>
                    <a:pt x="1956" y="176471"/>
                  </a:lnTo>
                  <a:lnTo>
                    <a:pt x="10376" y="203539"/>
                  </a:lnTo>
                  <a:lnTo>
                    <a:pt x="25178" y="226062"/>
                  </a:lnTo>
                  <a:lnTo>
                    <a:pt x="38767" y="233931"/>
                  </a:lnTo>
                  <a:lnTo>
                    <a:pt x="46341" y="236029"/>
                  </a:lnTo>
                  <a:lnTo>
                    <a:pt x="64164" y="232716"/>
                  </a:lnTo>
                  <a:lnTo>
                    <a:pt x="83140" y="223482"/>
                  </a:lnTo>
                  <a:lnTo>
                    <a:pt x="126891" y="183126"/>
                  </a:lnTo>
                  <a:lnTo>
                    <a:pt x="142330" y="162943"/>
                  </a:lnTo>
                  <a:lnTo>
                    <a:pt x="153162" y="125319"/>
                  </a:lnTo>
                  <a:lnTo>
                    <a:pt x="156269" y="81839"/>
                  </a:lnTo>
                  <a:lnTo>
                    <a:pt x="146487" y="44581"/>
                  </a:lnTo>
                  <a:lnTo>
                    <a:pt x="130184" y="15745"/>
                  </a:lnTo>
                  <a:lnTo>
                    <a:pt x="118126" y="4519"/>
                  </a:lnTo>
                  <a:lnTo>
                    <a:pt x="111947" y="538"/>
                  </a:lnTo>
                  <a:lnTo>
                    <a:pt x="103595" y="0"/>
                  </a:lnTo>
                  <a:lnTo>
                    <a:pt x="83026" y="5047"/>
                  </a:lnTo>
                  <a:lnTo>
                    <a:pt x="67299" y="14346"/>
                  </a:lnTo>
                  <a:lnTo>
                    <a:pt x="55605" y="26946"/>
                  </a:lnTo>
                  <a:lnTo>
                    <a:pt x="45704" y="44304"/>
                  </a:lnTo>
                  <a:lnTo>
                    <a:pt x="44126" y="63779"/>
                  </a:lnTo>
                  <a:lnTo>
                    <a:pt x="48128" y="82077"/>
                  </a:lnTo>
                  <a:lnTo>
                    <a:pt x="54611" y="94913"/>
                  </a:lnTo>
                  <a:lnTo>
                    <a:pt x="61843" y="98900"/>
                  </a:lnTo>
                  <a:lnTo>
                    <a:pt x="94207" y="103807"/>
                  </a:lnTo>
                  <a:lnTo>
                    <a:pt x="175790" y="87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5920"/>
            <p:cNvSpPr/>
            <p:nvPr>
              <p:custDataLst>
                <p:tags r:id="rId123"/>
              </p:custDataLst>
            </p:nvPr>
          </p:nvSpPr>
          <p:spPr>
            <a:xfrm>
              <a:off x="4223403" y="2080757"/>
              <a:ext cx="132698" cy="97844"/>
            </a:xfrm>
            <a:custGeom>
              <a:avLst/>
              <a:gdLst/>
              <a:ahLst/>
              <a:cxnLst/>
              <a:rect l="0" t="0" r="0" b="0"/>
              <a:pathLst>
                <a:path w="132698" h="97844">
                  <a:moveTo>
                    <a:pt x="37447" y="21093"/>
                  </a:moveTo>
                  <a:lnTo>
                    <a:pt x="37447" y="21093"/>
                  </a:lnTo>
                  <a:lnTo>
                    <a:pt x="34076" y="21093"/>
                  </a:lnTo>
                  <a:lnTo>
                    <a:pt x="25238" y="27835"/>
                  </a:lnTo>
                  <a:lnTo>
                    <a:pt x="4308" y="73097"/>
                  </a:lnTo>
                  <a:lnTo>
                    <a:pt x="0" y="97059"/>
                  </a:lnTo>
                  <a:lnTo>
                    <a:pt x="1193" y="97843"/>
                  </a:lnTo>
                  <a:lnTo>
                    <a:pt x="3400" y="96954"/>
                  </a:lnTo>
                  <a:lnTo>
                    <a:pt x="6283" y="94950"/>
                  </a:lnTo>
                  <a:lnTo>
                    <a:pt x="28316" y="52909"/>
                  </a:lnTo>
                  <a:lnTo>
                    <a:pt x="53596" y="10353"/>
                  </a:lnTo>
                  <a:lnTo>
                    <a:pt x="62498" y="2208"/>
                  </a:lnTo>
                  <a:lnTo>
                    <a:pt x="66848" y="37"/>
                  </a:lnTo>
                  <a:lnTo>
                    <a:pt x="71159" y="0"/>
                  </a:lnTo>
                  <a:lnTo>
                    <a:pt x="79711" y="3722"/>
                  </a:lnTo>
                  <a:lnTo>
                    <a:pt x="92460" y="17122"/>
                  </a:lnTo>
                  <a:lnTo>
                    <a:pt x="132697" y="97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5921"/>
            <p:cNvSpPr/>
            <p:nvPr>
              <p:custDataLst>
                <p:tags r:id="rId124"/>
              </p:custDataLst>
            </p:nvPr>
          </p:nvSpPr>
          <p:spPr>
            <a:xfrm>
              <a:off x="4593982" y="2859323"/>
              <a:ext cx="98669" cy="124736"/>
            </a:xfrm>
            <a:custGeom>
              <a:avLst/>
              <a:gdLst/>
              <a:ahLst/>
              <a:cxnLst/>
              <a:rect l="0" t="0" r="0" b="0"/>
              <a:pathLst>
                <a:path w="98669" h="124736">
                  <a:moveTo>
                    <a:pt x="22468" y="61677"/>
                  </a:moveTo>
                  <a:lnTo>
                    <a:pt x="22468" y="61677"/>
                  </a:lnTo>
                  <a:lnTo>
                    <a:pt x="19097" y="61677"/>
                  </a:lnTo>
                  <a:lnTo>
                    <a:pt x="15560" y="63558"/>
                  </a:lnTo>
                  <a:lnTo>
                    <a:pt x="13629" y="65048"/>
                  </a:lnTo>
                  <a:lnTo>
                    <a:pt x="12342" y="65335"/>
                  </a:lnTo>
                  <a:lnTo>
                    <a:pt x="11484" y="64821"/>
                  </a:lnTo>
                  <a:lnTo>
                    <a:pt x="10912" y="63773"/>
                  </a:lnTo>
                  <a:lnTo>
                    <a:pt x="11942" y="62369"/>
                  </a:lnTo>
                  <a:lnTo>
                    <a:pt x="20838" y="57022"/>
                  </a:lnTo>
                  <a:lnTo>
                    <a:pt x="51860" y="40063"/>
                  </a:lnTo>
                  <a:lnTo>
                    <a:pt x="65827" y="29559"/>
                  </a:lnTo>
                  <a:lnTo>
                    <a:pt x="74434" y="15236"/>
                  </a:lnTo>
                  <a:lnTo>
                    <a:pt x="75456" y="10961"/>
                  </a:lnTo>
                  <a:lnTo>
                    <a:pt x="74711" y="4329"/>
                  </a:lnTo>
                  <a:lnTo>
                    <a:pt x="72113" y="2278"/>
                  </a:lnTo>
                  <a:lnTo>
                    <a:pt x="63583" y="0"/>
                  </a:lnTo>
                  <a:lnTo>
                    <a:pt x="43508" y="2088"/>
                  </a:lnTo>
                  <a:lnTo>
                    <a:pt x="29702" y="12850"/>
                  </a:lnTo>
                  <a:lnTo>
                    <a:pt x="6964" y="45134"/>
                  </a:lnTo>
                  <a:lnTo>
                    <a:pt x="0" y="73630"/>
                  </a:lnTo>
                  <a:lnTo>
                    <a:pt x="4016" y="94036"/>
                  </a:lnTo>
                  <a:lnTo>
                    <a:pt x="12150" y="112042"/>
                  </a:lnTo>
                  <a:lnTo>
                    <a:pt x="20469" y="122397"/>
                  </a:lnTo>
                  <a:lnTo>
                    <a:pt x="27486" y="124735"/>
                  </a:lnTo>
                  <a:lnTo>
                    <a:pt x="55469" y="124654"/>
                  </a:lnTo>
                  <a:lnTo>
                    <a:pt x="71002" y="121887"/>
                  </a:lnTo>
                  <a:lnTo>
                    <a:pt x="98668" y="9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5922"/>
            <p:cNvSpPr/>
            <p:nvPr>
              <p:custDataLst>
                <p:tags r:id="rId125"/>
              </p:custDataLst>
            </p:nvPr>
          </p:nvSpPr>
          <p:spPr>
            <a:xfrm>
              <a:off x="4541241" y="2675661"/>
              <a:ext cx="157760" cy="108442"/>
            </a:xfrm>
            <a:custGeom>
              <a:avLst/>
              <a:gdLst/>
              <a:ahLst/>
              <a:cxnLst/>
              <a:rect l="0" t="0" r="0" b="0"/>
              <a:pathLst>
                <a:path w="157760" h="108442">
                  <a:moveTo>
                    <a:pt x="30759" y="42139"/>
                  </a:moveTo>
                  <a:lnTo>
                    <a:pt x="30759" y="42139"/>
                  </a:lnTo>
                  <a:lnTo>
                    <a:pt x="27388" y="38768"/>
                  </a:lnTo>
                  <a:lnTo>
                    <a:pt x="23851" y="37113"/>
                  </a:lnTo>
                  <a:lnTo>
                    <a:pt x="21920" y="36672"/>
                  </a:lnTo>
                  <a:lnTo>
                    <a:pt x="19927" y="38494"/>
                  </a:lnTo>
                  <a:lnTo>
                    <a:pt x="13752" y="51877"/>
                  </a:lnTo>
                  <a:lnTo>
                    <a:pt x="4030" y="94027"/>
                  </a:lnTo>
                  <a:lnTo>
                    <a:pt x="0" y="108441"/>
                  </a:lnTo>
                  <a:lnTo>
                    <a:pt x="376" y="108213"/>
                  </a:lnTo>
                  <a:lnTo>
                    <a:pt x="16739" y="65672"/>
                  </a:lnTo>
                  <a:lnTo>
                    <a:pt x="38747" y="21423"/>
                  </a:lnTo>
                  <a:lnTo>
                    <a:pt x="53274" y="5819"/>
                  </a:lnTo>
                  <a:lnTo>
                    <a:pt x="62168" y="1302"/>
                  </a:lnTo>
                  <a:lnTo>
                    <a:pt x="66515" y="98"/>
                  </a:lnTo>
                  <a:lnTo>
                    <a:pt x="70118" y="0"/>
                  </a:lnTo>
                  <a:lnTo>
                    <a:pt x="76004" y="1773"/>
                  </a:lnTo>
                  <a:lnTo>
                    <a:pt x="117356" y="46011"/>
                  </a:lnTo>
                  <a:lnTo>
                    <a:pt x="157759" y="8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5923"/>
            <p:cNvSpPr/>
            <p:nvPr>
              <p:custDataLst>
                <p:tags r:id="rId126"/>
              </p:custDataLst>
            </p:nvPr>
          </p:nvSpPr>
          <p:spPr>
            <a:xfrm>
              <a:off x="4413010" y="2826927"/>
              <a:ext cx="112435" cy="195856"/>
            </a:xfrm>
            <a:custGeom>
              <a:avLst/>
              <a:gdLst/>
              <a:ahLst/>
              <a:cxnLst/>
              <a:rect l="0" t="0" r="0" b="0"/>
              <a:pathLst>
                <a:path w="112435" h="195856">
                  <a:moveTo>
                    <a:pt x="101840" y="11523"/>
                  </a:moveTo>
                  <a:lnTo>
                    <a:pt x="101840" y="11523"/>
                  </a:lnTo>
                  <a:lnTo>
                    <a:pt x="87336" y="2795"/>
                  </a:lnTo>
                  <a:lnTo>
                    <a:pt x="73005" y="0"/>
                  </a:lnTo>
                  <a:lnTo>
                    <a:pt x="43594" y="937"/>
                  </a:lnTo>
                  <a:lnTo>
                    <a:pt x="20846" y="7680"/>
                  </a:lnTo>
                  <a:lnTo>
                    <a:pt x="8693" y="14754"/>
                  </a:lnTo>
                  <a:lnTo>
                    <a:pt x="939" y="22602"/>
                  </a:lnTo>
                  <a:lnTo>
                    <a:pt x="0" y="28081"/>
                  </a:lnTo>
                  <a:lnTo>
                    <a:pt x="2720" y="41695"/>
                  </a:lnTo>
                  <a:lnTo>
                    <a:pt x="22298" y="65226"/>
                  </a:lnTo>
                  <a:lnTo>
                    <a:pt x="63857" y="99969"/>
                  </a:lnTo>
                  <a:lnTo>
                    <a:pt x="99608" y="131408"/>
                  </a:lnTo>
                  <a:lnTo>
                    <a:pt x="107433" y="141476"/>
                  </a:lnTo>
                  <a:lnTo>
                    <a:pt x="111381" y="152535"/>
                  </a:lnTo>
                  <a:lnTo>
                    <a:pt x="112434" y="158448"/>
                  </a:lnTo>
                  <a:lnTo>
                    <a:pt x="109841" y="170662"/>
                  </a:lnTo>
                  <a:lnTo>
                    <a:pt x="107174" y="176882"/>
                  </a:lnTo>
                  <a:lnTo>
                    <a:pt x="96685" y="187557"/>
                  </a:lnTo>
                  <a:lnTo>
                    <a:pt x="89936" y="192379"/>
                  </a:lnTo>
                  <a:lnTo>
                    <a:pt x="74913" y="195855"/>
                  </a:lnTo>
                  <a:lnTo>
                    <a:pt x="60239" y="194342"/>
                  </a:lnTo>
                  <a:lnTo>
                    <a:pt x="49013" y="188967"/>
                  </a:lnTo>
                  <a:lnTo>
                    <a:pt x="46161" y="186263"/>
                  </a:lnTo>
                  <a:lnTo>
                    <a:pt x="44690" y="17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5924"/>
            <p:cNvSpPr/>
            <p:nvPr>
              <p:custDataLst>
                <p:tags r:id="rId127"/>
              </p:custDataLst>
            </p:nvPr>
          </p:nvSpPr>
          <p:spPr>
            <a:xfrm>
              <a:off x="4184860" y="2603500"/>
              <a:ext cx="685591" cy="68968"/>
            </a:xfrm>
            <a:custGeom>
              <a:avLst/>
              <a:gdLst/>
              <a:ahLst/>
              <a:cxnLst/>
              <a:rect l="0" t="0" r="0" b="0"/>
              <a:pathLst>
                <a:path w="685591" h="68968">
                  <a:moveTo>
                    <a:pt x="18840" y="63500"/>
                  </a:moveTo>
                  <a:lnTo>
                    <a:pt x="18840" y="63500"/>
                  </a:lnTo>
                  <a:lnTo>
                    <a:pt x="8701" y="64205"/>
                  </a:lnTo>
                  <a:lnTo>
                    <a:pt x="1163" y="66871"/>
                  </a:lnTo>
                  <a:lnTo>
                    <a:pt x="0" y="67864"/>
                  </a:lnTo>
                  <a:lnTo>
                    <a:pt x="635" y="68526"/>
                  </a:lnTo>
                  <a:lnTo>
                    <a:pt x="2470" y="68967"/>
                  </a:lnTo>
                  <a:lnTo>
                    <a:pt x="39491" y="60242"/>
                  </a:lnTo>
                  <a:lnTo>
                    <a:pt x="84119" y="50993"/>
                  </a:lnTo>
                  <a:lnTo>
                    <a:pt x="124730" y="44507"/>
                  </a:lnTo>
                  <a:lnTo>
                    <a:pt x="156213" y="39536"/>
                  </a:lnTo>
                  <a:lnTo>
                    <a:pt x="189021" y="32623"/>
                  </a:lnTo>
                  <a:lnTo>
                    <a:pt x="224298" y="26729"/>
                  </a:lnTo>
                  <a:lnTo>
                    <a:pt x="261143" y="21757"/>
                  </a:lnTo>
                  <a:lnTo>
                    <a:pt x="298686" y="17196"/>
                  </a:lnTo>
                  <a:lnTo>
                    <a:pt x="340301" y="14698"/>
                  </a:lnTo>
                  <a:lnTo>
                    <a:pt x="383256" y="12882"/>
                  </a:lnTo>
                  <a:lnTo>
                    <a:pt x="423514" y="9724"/>
                  </a:lnTo>
                  <a:lnTo>
                    <a:pt x="462573" y="7849"/>
                  </a:lnTo>
                  <a:lnTo>
                    <a:pt x="501099" y="7016"/>
                  </a:lnTo>
                  <a:lnTo>
                    <a:pt x="539388" y="6646"/>
                  </a:lnTo>
                  <a:lnTo>
                    <a:pt x="573810" y="6482"/>
                  </a:lnTo>
                  <a:lnTo>
                    <a:pt x="619074" y="6389"/>
                  </a:lnTo>
                  <a:lnTo>
                    <a:pt x="685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5925"/>
            <p:cNvSpPr/>
            <p:nvPr>
              <p:custDataLst>
                <p:tags r:id="rId128"/>
              </p:custDataLst>
            </p:nvPr>
          </p:nvSpPr>
          <p:spPr>
            <a:xfrm>
              <a:off x="4807677" y="2270460"/>
              <a:ext cx="170724" cy="215358"/>
            </a:xfrm>
            <a:custGeom>
              <a:avLst/>
              <a:gdLst/>
              <a:ahLst/>
              <a:cxnLst/>
              <a:rect l="0" t="0" r="0" b="0"/>
              <a:pathLst>
                <a:path w="170724" h="215358">
                  <a:moveTo>
                    <a:pt x="100873" y="59990"/>
                  </a:moveTo>
                  <a:lnTo>
                    <a:pt x="100873" y="59990"/>
                  </a:lnTo>
                  <a:lnTo>
                    <a:pt x="100873" y="56619"/>
                  </a:lnTo>
                  <a:lnTo>
                    <a:pt x="94131" y="47781"/>
                  </a:lnTo>
                  <a:lnTo>
                    <a:pt x="89323" y="46911"/>
                  </a:lnTo>
                  <a:lnTo>
                    <a:pt x="76454" y="49709"/>
                  </a:lnTo>
                  <a:lnTo>
                    <a:pt x="60085" y="59217"/>
                  </a:lnTo>
                  <a:lnTo>
                    <a:pt x="34432" y="84243"/>
                  </a:lnTo>
                  <a:lnTo>
                    <a:pt x="11714" y="131412"/>
                  </a:lnTo>
                  <a:lnTo>
                    <a:pt x="1731" y="162371"/>
                  </a:lnTo>
                  <a:lnTo>
                    <a:pt x="0" y="187613"/>
                  </a:lnTo>
                  <a:lnTo>
                    <a:pt x="3360" y="201614"/>
                  </a:lnTo>
                  <a:lnTo>
                    <a:pt x="6230" y="207322"/>
                  </a:lnTo>
                  <a:lnTo>
                    <a:pt x="10967" y="211128"/>
                  </a:lnTo>
                  <a:lnTo>
                    <a:pt x="23756" y="215357"/>
                  </a:lnTo>
                  <a:lnTo>
                    <a:pt x="36965" y="213473"/>
                  </a:lnTo>
                  <a:lnTo>
                    <a:pt x="66063" y="197395"/>
                  </a:lnTo>
                  <a:lnTo>
                    <a:pt x="87266" y="173218"/>
                  </a:lnTo>
                  <a:lnTo>
                    <a:pt x="109751" y="131240"/>
                  </a:lnTo>
                  <a:lnTo>
                    <a:pt x="129751" y="84412"/>
                  </a:lnTo>
                  <a:lnTo>
                    <a:pt x="137151" y="47489"/>
                  </a:lnTo>
                  <a:lnTo>
                    <a:pt x="138163" y="25506"/>
                  </a:lnTo>
                  <a:lnTo>
                    <a:pt x="132968" y="9151"/>
                  </a:lnTo>
                  <a:lnTo>
                    <a:pt x="128620" y="2814"/>
                  </a:lnTo>
                  <a:lnTo>
                    <a:pt x="122899" y="0"/>
                  </a:lnTo>
                  <a:lnTo>
                    <a:pt x="109016" y="637"/>
                  </a:lnTo>
                  <a:lnTo>
                    <a:pt x="85333" y="12300"/>
                  </a:lnTo>
                  <a:lnTo>
                    <a:pt x="63813" y="29161"/>
                  </a:lnTo>
                  <a:lnTo>
                    <a:pt x="50773" y="47563"/>
                  </a:lnTo>
                  <a:lnTo>
                    <a:pt x="42441" y="66421"/>
                  </a:lnTo>
                  <a:lnTo>
                    <a:pt x="43389" y="82839"/>
                  </a:lnTo>
                  <a:lnTo>
                    <a:pt x="45617" y="92156"/>
                  </a:lnTo>
                  <a:lnTo>
                    <a:pt x="55618" y="106271"/>
                  </a:lnTo>
                  <a:lnTo>
                    <a:pt x="62235" y="112011"/>
                  </a:lnTo>
                  <a:lnTo>
                    <a:pt x="91777" y="123460"/>
                  </a:lnTo>
                  <a:lnTo>
                    <a:pt x="130251" y="128580"/>
                  </a:lnTo>
                  <a:lnTo>
                    <a:pt x="170723" y="129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5926"/>
            <p:cNvSpPr/>
            <p:nvPr>
              <p:custDataLst>
                <p:tags r:id="rId129"/>
              </p:custDataLst>
            </p:nvPr>
          </p:nvSpPr>
          <p:spPr>
            <a:xfrm>
              <a:off x="4515733" y="2406650"/>
              <a:ext cx="164218" cy="18973"/>
            </a:xfrm>
            <a:custGeom>
              <a:avLst/>
              <a:gdLst/>
              <a:ahLst/>
              <a:cxnLst/>
              <a:rect l="0" t="0" r="0" b="0"/>
              <a:pathLst>
                <a:path w="164218" h="18973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3406"/>
                  </a:lnTo>
                  <a:lnTo>
                    <a:pt x="441" y="14581"/>
                  </a:lnTo>
                  <a:lnTo>
                    <a:pt x="0" y="16071"/>
                  </a:lnTo>
                  <a:lnTo>
                    <a:pt x="411" y="17064"/>
                  </a:lnTo>
                  <a:lnTo>
                    <a:pt x="1391" y="17726"/>
                  </a:lnTo>
                  <a:lnTo>
                    <a:pt x="2749" y="18167"/>
                  </a:lnTo>
                  <a:lnTo>
                    <a:pt x="46049" y="18972"/>
                  </a:lnTo>
                  <a:lnTo>
                    <a:pt x="86939" y="1396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6" name="SMARTInkShape-5927"/>
          <p:cNvSpPr/>
          <p:nvPr>
            <p:custDataLst>
              <p:tags r:id="rId5"/>
            </p:custDataLst>
          </p:nvPr>
        </p:nvSpPr>
        <p:spPr>
          <a:xfrm>
            <a:off x="5371816" y="2483111"/>
            <a:ext cx="190785" cy="183890"/>
          </a:xfrm>
          <a:custGeom>
            <a:avLst/>
            <a:gdLst/>
            <a:ahLst/>
            <a:cxnLst/>
            <a:rect l="0" t="0" r="0" b="0"/>
            <a:pathLst>
              <a:path w="190785" h="183890">
                <a:moveTo>
                  <a:pt x="159034" y="6089"/>
                </a:moveTo>
                <a:lnTo>
                  <a:pt x="159034" y="6089"/>
                </a:lnTo>
                <a:lnTo>
                  <a:pt x="162405" y="2718"/>
                </a:lnTo>
                <a:lnTo>
                  <a:pt x="181524" y="0"/>
                </a:lnTo>
                <a:lnTo>
                  <a:pt x="181083" y="619"/>
                </a:lnTo>
                <a:lnTo>
                  <a:pt x="137867" y="24548"/>
                </a:lnTo>
                <a:lnTo>
                  <a:pt x="93861" y="41955"/>
                </a:lnTo>
                <a:lnTo>
                  <a:pt x="50884" y="58277"/>
                </a:lnTo>
                <a:lnTo>
                  <a:pt x="13794" y="74702"/>
                </a:lnTo>
                <a:lnTo>
                  <a:pt x="916" y="86783"/>
                </a:lnTo>
                <a:lnTo>
                  <a:pt x="0" y="90929"/>
                </a:lnTo>
                <a:lnTo>
                  <a:pt x="800" y="95105"/>
                </a:lnTo>
                <a:lnTo>
                  <a:pt x="2745" y="99299"/>
                </a:lnTo>
                <a:lnTo>
                  <a:pt x="16195" y="107723"/>
                </a:lnTo>
                <a:lnTo>
                  <a:pt x="55952" y="124629"/>
                </a:lnTo>
                <a:lnTo>
                  <a:pt x="100147" y="140764"/>
                </a:lnTo>
                <a:lnTo>
                  <a:pt x="147245" y="156634"/>
                </a:lnTo>
                <a:lnTo>
                  <a:pt x="176330" y="172652"/>
                </a:lnTo>
                <a:lnTo>
                  <a:pt x="190784" y="1838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2" name="SMARTInkShape-Group1274"/>
          <p:cNvGrpSpPr/>
          <p:nvPr/>
        </p:nvGrpSpPr>
        <p:grpSpPr>
          <a:xfrm>
            <a:off x="6045200" y="2025650"/>
            <a:ext cx="1250343" cy="1530351"/>
            <a:chOff x="6045200" y="2025650"/>
            <a:chExt cx="1250343" cy="1530351"/>
          </a:xfrm>
        </p:grpSpPr>
        <p:sp>
          <p:nvSpPr>
            <p:cNvPr id="1357" name="SMARTInkShape-5928"/>
            <p:cNvSpPr/>
            <p:nvPr>
              <p:custDataLst>
                <p:tags r:id="rId117"/>
              </p:custDataLst>
            </p:nvPr>
          </p:nvSpPr>
          <p:spPr>
            <a:xfrm>
              <a:off x="6045200" y="2451740"/>
              <a:ext cx="265986" cy="263766"/>
            </a:xfrm>
            <a:custGeom>
              <a:avLst/>
              <a:gdLst/>
              <a:ahLst/>
              <a:cxnLst/>
              <a:rect l="0" t="0" r="0" b="0"/>
              <a:pathLst>
                <a:path w="265986" h="263766">
                  <a:moveTo>
                    <a:pt x="0" y="18410"/>
                  </a:moveTo>
                  <a:lnTo>
                    <a:pt x="0" y="18410"/>
                  </a:lnTo>
                  <a:lnTo>
                    <a:pt x="0" y="12943"/>
                  </a:lnTo>
                  <a:lnTo>
                    <a:pt x="37576" y="12112"/>
                  </a:lnTo>
                  <a:lnTo>
                    <a:pt x="83701" y="10188"/>
                  </a:lnTo>
                  <a:lnTo>
                    <a:pt x="122872" y="7037"/>
                  </a:lnTo>
                  <a:lnTo>
                    <a:pt x="170243" y="2601"/>
                  </a:lnTo>
                  <a:lnTo>
                    <a:pt x="216210" y="0"/>
                  </a:lnTo>
                  <a:lnTo>
                    <a:pt x="254349" y="1368"/>
                  </a:lnTo>
                  <a:lnTo>
                    <a:pt x="260583" y="2815"/>
                  </a:lnTo>
                  <a:lnTo>
                    <a:pt x="264033" y="5191"/>
                  </a:lnTo>
                  <a:lnTo>
                    <a:pt x="265628" y="8187"/>
                  </a:lnTo>
                  <a:lnTo>
                    <a:pt x="265985" y="11595"/>
                  </a:lnTo>
                  <a:lnTo>
                    <a:pt x="258856" y="22907"/>
                  </a:lnTo>
                  <a:lnTo>
                    <a:pt x="213330" y="66460"/>
                  </a:lnTo>
                  <a:lnTo>
                    <a:pt x="165989" y="107835"/>
                  </a:lnTo>
                  <a:lnTo>
                    <a:pt x="125197" y="140430"/>
                  </a:lnTo>
                  <a:lnTo>
                    <a:pt x="86035" y="171473"/>
                  </a:lnTo>
                  <a:lnTo>
                    <a:pt x="38837" y="213187"/>
                  </a:lnTo>
                  <a:lnTo>
                    <a:pt x="16683" y="235577"/>
                  </a:lnTo>
                  <a:lnTo>
                    <a:pt x="11121" y="243621"/>
                  </a:lnTo>
                  <a:lnTo>
                    <a:pt x="8825" y="249690"/>
                  </a:lnTo>
                  <a:lnTo>
                    <a:pt x="8705" y="254441"/>
                  </a:lnTo>
                  <a:lnTo>
                    <a:pt x="10035" y="258314"/>
                  </a:lnTo>
                  <a:lnTo>
                    <a:pt x="13746" y="260896"/>
                  </a:lnTo>
                  <a:lnTo>
                    <a:pt x="25395" y="263765"/>
                  </a:lnTo>
                  <a:lnTo>
                    <a:pt x="61303" y="262009"/>
                  </a:lnTo>
                  <a:lnTo>
                    <a:pt x="104320" y="260391"/>
                  </a:lnTo>
                  <a:lnTo>
                    <a:pt x="148346" y="253170"/>
                  </a:lnTo>
                  <a:lnTo>
                    <a:pt x="234950" y="247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5929"/>
            <p:cNvSpPr/>
            <p:nvPr>
              <p:custDataLst>
                <p:tags r:id="rId118"/>
              </p:custDataLst>
            </p:nvPr>
          </p:nvSpPr>
          <p:spPr>
            <a:xfrm>
              <a:off x="6391337" y="2680583"/>
              <a:ext cx="136464" cy="107068"/>
            </a:xfrm>
            <a:custGeom>
              <a:avLst/>
              <a:gdLst/>
              <a:ahLst/>
              <a:cxnLst/>
              <a:rect l="0" t="0" r="0" b="0"/>
              <a:pathLst>
                <a:path w="136464" h="107068">
                  <a:moveTo>
                    <a:pt x="117413" y="5467"/>
                  </a:moveTo>
                  <a:lnTo>
                    <a:pt x="117413" y="5467"/>
                  </a:lnTo>
                  <a:lnTo>
                    <a:pt x="117411" y="2096"/>
                  </a:lnTo>
                  <a:lnTo>
                    <a:pt x="116708" y="1103"/>
                  </a:lnTo>
                  <a:lnTo>
                    <a:pt x="115531" y="441"/>
                  </a:lnTo>
                  <a:lnTo>
                    <a:pt x="114042" y="0"/>
                  </a:lnTo>
                  <a:lnTo>
                    <a:pt x="113049" y="1822"/>
                  </a:lnTo>
                  <a:lnTo>
                    <a:pt x="110240" y="14500"/>
                  </a:lnTo>
                  <a:lnTo>
                    <a:pt x="93464" y="43920"/>
                  </a:lnTo>
                  <a:lnTo>
                    <a:pt x="71119" y="62722"/>
                  </a:lnTo>
                  <a:lnTo>
                    <a:pt x="55916" y="69719"/>
                  </a:lnTo>
                  <a:lnTo>
                    <a:pt x="28908" y="74211"/>
                  </a:lnTo>
                  <a:lnTo>
                    <a:pt x="15989" y="71062"/>
                  </a:lnTo>
                  <a:lnTo>
                    <a:pt x="5307" y="65665"/>
                  </a:lnTo>
                  <a:lnTo>
                    <a:pt x="560" y="60914"/>
                  </a:lnTo>
                  <a:lnTo>
                    <a:pt x="0" y="58660"/>
                  </a:lnTo>
                  <a:lnTo>
                    <a:pt x="332" y="56451"/>
                  </a:lnTo>
                  <a:lnTo>
                    <a:pt x="1260" y="54273"/>
                  </a:lnTo>
                  <a:lnTo>
                    <a:pt x="3288" y="52821"/>
                  </a:lnTo>
                  <a:lnTo>
                    <a:pt x="9306" y="51208"/>
                  </a:lnTo>
                  <a:lnTo>
                    <a:pt x="30740" y="53670"/>
                  </a:lnTo>
                  <a:lnTo>
                    <a:pt x="72541" y="73915"/>
                  </a:lnTo>
                  <a:lnTo>
                    <a:pt x="119771" y="99778"/>
                  </a:lnTo>
                  <a:lnTo>
                    <a:pt x="136463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5930"/>
            <p:cNvSpPr/>
            <p:nvPr>
              <p:custDataLst>
                <p:tags r:id="rId119"/>
              </p:custDataLst>
            </p:nvPr>
          </p:nvSpPr>
          <p:spPr>
            <a:xfrm>
              <a:off x="6578600" y="2668765"/>
              <a:ext cx="48969" cy="182386"/>
            </a:xfrm>
            <a:custGeom>
              <a:avLst/>
              <a:gdLst/>
              <a:ahLst/>
              <a:cxnLst/>
              <a:rect l="0" t="0" r="0" b="0"/>
              <a:pathLst>
                <a:path w="48969" h="182386">
                  <a:moveTo>
                    <a:pt x="31750" y="10935"/>
                  </a:moveTo>
                  <a:lnTo>
                    <a:pt x="31750" y="10935"/>
                  </a:lnTo>
                  <a:lnTo>
                    <a:pt x="35120" y="4193"/>
                  </a:lnTo>
                  <a:lnTo>
                    <a:pt x="36819" y="2207"/>
                  </a:lnTo>
                  <a:lnTo>
                    <a:pt x="40589" y="0"/>
                  </a:lnTo>
                  <a:lnTo>
                    <a:pt x="42581" y="117"/>
                  </a:lnTo>
                  <a:lnTo>
                    <a:pt x="46677" y="2129"/>
                  </a:lnTo>
                  <a:lnTo>
                    <a:pt x="48968" y="12901"/>
                  </a:lnTo>
                  <a:lnTo>
                    <a:pt x="48575" y="30153"/>
                  </a:lnTo>
                  <a:lnTo>
                    <a:pt x="38705" y="70078"/>
                  </a:lnTo>
                  <a:lnTo>
                    <a:pt x="23010" y="112458"/>
                  </a:lnTo>
                  <a:lnTo>
                    <a:pt x="6008" y="156134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5931"/>
            <p:cNvSpPr/>
            <p:nvPr>
              <p:custDataLst>
                <p:tags r:id="rId120"/>
              </p:custDataLst>
            </p:nvPr>
          </p:nvSpPr>
          <p:spPr>
            <a:xfrm>
              <a:off x="6661150" y="2787911"/>
              <a:ext cx="107951" cy="93542"/>
            </a:xfrm>
            <a:custGeom>
              <a:avLst/>
              <a:gdLst/>
              <a:ahLst/>
              <a:cxnLst/>
              <a:rect l="0" t="0" r="0" b="0"/>
              <a:pathLst>
                <a:path w="107951" h="93542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59" y="0"/>
                  </a:lnTo>
                  <a:lnTo>
                    <a:pt x="18482" y="3187"/>
                  </a:lnTo>
                  <a:lnTo>
                    <a:pt x="24207" y="8562"/>
                  </a:lnTo>
                  <a:lnTo>
                    <a:pt x="28397" y="15655"/>
                  </a:lnTo>
                  <a:lnTo>
                    <a:pt x="30260" y="23511"/>
                  </a:lnTo>
                  <a:lnTo>
                    <a:pt x="27937" y="39238"/>
                  </a:lnTo>
                  <a:lnTo>
                    <a:pt x="2967" y="85049"/>
                  </a:lnTo>
                  <a:lnTo>
                    <a:pt x="1319" y="90101"/>
                  </a:lnTo>
                  <a:lnTo>
                    <a:pt x="2290" y="91730"/>
                  </a:lnTo>
                  <a:lnTo>
                    <a:pt x="4349" y="92817"/>
                  </a:lnTo>
                  <a:lnTo>
                    <a:pt x="7133" y="93541"/>
                  </a:lnTo>
                  <a:lnTo>
                    <a:pt x="49661" y="89394"/>
                  </a:lnTo>
                  <a:lnTo>
                    <a:pt x="107950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5932"/>
            <p:cNvSpPr/>
            <p:nvPr>
              <p:custDataLst>
                <p:tags r:id="rId121"/>
              </p:custDataLst>
            </p:nvPr>
          </p:nvSpPr>
          <p:spPr>
            <a:xfrm>
              <a:off x="6870700" y="2025650"/>
              <a:ext cx="424843" cy="1530351"/>
            </a:xfrm>
            <a:custGeom>
              <a:avLst/>
              <a:gdLst/>
              <a:ahLst/>
              <a:cxnLst/>
              <a:rect l="0" t="0" r="0" b="0"/>
              <a:pathLst>
                <a:path w="424843" h="1530351">
                  <a:moveTo>
                    <a:pt x="95250" y="0"/>
                  </a:moveTo>
                  <a:lnTo>
                    <a:pt x="95250" y="0"/>
                  </a:lnTo>
                  <a:lnTo>
                    <a:pt x="101025" y="5069"/>
                  </a:lnTo>
                  <a:lnTo>
                    <a:pt x="136843" y="35505"/>
                  </a:lnTo>
                  <a:lnTo>
                    <a:pt x="168704" y="79072"/>
                  </a:lnTo>
                  <a:lnTo>
                    <a:pt x="197324" y="118912"/>
                  </a:lnTo>
                  <a:lnTo>
                    <a:pt x="228662" y="164287"/>
                  </a:lnTo>
                  <a:lnTo>
                    <a:pt x="253307" y="206280"/>
                  </a:lnTo>
                  <a:lnTo>
                    <a:pt x="276258" y="252727"/>
                  </a:lnTo>
                  <a:lnTo>
                    <a:pt x="297518" y="289135"/>
                  </a:lnTo>
                  <a:lnTo>
                    <a:pt x="317224" y="331203"/>
                  </a:lnTo>
                  <a:lnTo>
                    <a:pt x="336468" y="374947"/>
                  </a:lnTo>
                  <a:lnTo>
                    <a:pt x="355575" y="419188"/>
                  </a:lnTo>
                  <a:lnTo>
                    <a:pt x="372761" y="465457"/>
                  </a:lnTo>
                  <a:lnTo>
                    <a:pt x="382276" y="498970"/>
                  </a:lnTo>
                  <a:lnTo>
                    <a:pt x="391209" y="535031"/>
                  </a:lnTo>
                  <a:lnTo>
                    <a:pt x="399884" y="570344"/>
                  </a:lnTo>
                  <a:lnTo>
                    <a:pt x="407737" y="605558"/>
                  </a:lnTo>
                  <a:lnTo>
                    <a:pt x="413579" y="642376"/>
                  </a:lnTo>
                  <a:lnTo>
                    <a:pt x="418527" y="679906"/>
                  </a:lnTo>
                  <a:lnTo>
                    <a:pt x="422373" y="717753"/>
                  </a:lnTo>
                  <a:lnTo>
                    <a:pt x="424083" y="755740"/>
                  </a:lnTo>
                  <a:lnTo>
                    <a:pt x="424842" y="793790"/>
                  </a:lnTo>
                  <a:lnTo>
                    <a:pt x="424474" y="831868"/>
                  </a:lnTo>
                  <a:lnTo>
                    <a:pt x="421960" y="869958"/>
                  </a:lnTo>
                  <a:lnTo>
                    <a:pt x="416607" y="908053"/>
                  </a:lnTo>
                  <a:lnTo>
                    <a:pt x="409524" y="946152"/>
                  </a:lnTo>
                  <a:lnTo>
                    <a:pt x="401675" y="984251"/>
                  </a:lnTo>
                  <a:lnTo>
                    <a:pt x="393481" y="1020469"/>
                  </a:lnTo>
                  <a:lnTo>
                    <a:pt x="384430" y="1056087"/>
                  </a:lnTo>
                  <a:lnTo>
                    <a:pt x="373352" y="1093083"/>
                  </a:lnTo>
                  <a:lnTo>
                    <a:pt x="359491" y="1128811"/>
                  </a:lnTo>
                  <a:lnTo>
                    <a:pt x="343924" y="1163505"/>
                  </a:lnTo>
                  <a:lnTo>
                    <a:pt x="327598" y="1197739"/>
                  </a:lnTo>
                  <a:lnTo>
                    <a:pt x="295797" y="1242004"/>
                  </a:lnTo>
                  <a:lnTo>
                    <a:pt x="266305" y="1285301"/>
                  </a:lnTo>
                  <a:lnTo>
                    <a:pt x="236322" y="1326039"/>
                  </a:lnTo>
                  <a:lnTo>
                    <a:pt x="194586" y="1372661"/>
                  </a:lnTo>
                  <a:lnTo>
                    <a:pt x="152371" y="1415841"/>
                  </a:lnTo>
                  <a:lnTo>
                    <a:pt x="110061" y="1454971"/>
                  </a:lnTo>
                  <a:lnTo>
                    <a:pt x="64056" y="1489640"/>
                  </a:lnTo>
                  <a:lnTo>
                    <a:pt x="0" y="153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3" name="SMARTInkShape-5933"/>
          <p:cNvSpPr/>
          <p:nvPr>
            <p:custDataLst>
              <p:tags r:id="rId6"/>
            </p:custDataLst>
          </p:nvPr>
        </p:nvSpPr>
        <p:spPr>
          <a:xfrm>
            <a:off x="3647271" y="2438662"/>
            <a:ext cx="359580" cy="361689"/>
          </a:xfrm>
          <a:custGeom>
            <a:avLst/>
            <a:gdLst/>
            <a:ahLst/>
            <a:cxnLst/>
            <a:rect l="0" t="0" r="0" b="0"/>
            <a:pathLst>
              <a:path w="359580" h="361689">
                <a:moveTo>
                  <a:pt x="289729" y="6088"/>
                </a:moveTo>
                <a:lnTo>
                  <a:pt x="289729" y="6088"/>
                </a:lnTo>
                <a:lnTo>
                  <a:pt x="296208" y="5382"/>
                </a:lnTo>
                <a:lnTo>
                  <a:pt x="323105" y="0"/>
                </a:lnTo>
                <a:lnTo>
                  <a:pt x="322563" y="1323"/>
                </a:lnTo>
                <a:lnTo>
                  <a:pt x="316316" y="6557"/>
                </a:lnTo>
                <a:lnTo>
                  <a:pt x="276184" y="24131"/>
                </a:lnTo>
                <a:lnTo>
                  <a:pt x="232128" y="46215"/>
                </a:lnTo>
                <a:lnTo>
                  <a:pt x="192464" y="65720"/>
                </a:lnTo>
                <a:lnTo>
                  <a:pt x="153195" y="85611"/>
                </a:lnTo>
                <a:lnTo>
                  <a:pt x="115454" y="106086"/>
                </a:lnTo>
                <a:lnTo>
                  <a:pt x="71938" y="134496"/>
                </a:lnTo>
                <a:lnTo>
                  <a:pt x="29408" y="161879"/>
                </a:lnTo>
                <a:lnTo>
                  <a:pt x="5631" y="186282"/>
                </a:lnTo>
                <a:lnTo>
                  <a:pt x="1185" y="201415"/>
                </a:lnTo>
                <a:lnTo>
                  <a:pt x="0" y="210389"/>
                </a:lnTo>
                <a:lnTo>
                  <a:pt x="2032" y="217783"/>
                </a:lnTo>
                <a:lnTo>
                  <a:pt x="11815" y="229762"/>
                </a:lnTo>
                <a:lnTo>
                  <a:pt x="54184" y="253313"/>
                </a:lnTo>
                <a:lnTo>
                  <a:pt x="101333" y="272286"/>
                </a:lnTo>
                <a:lnTo>
                  <a:pt x="134736" y="281031"/>
                </a:lnTo>
                <a:lnTo>
                  <a:pt x="170749" y="289622"/>
                </a:lnTo>
                <a:lnTo>
                  <a:pt x="209869" y="302392"/>
                </a:lnTo>
                <a:lnTo>
                  <a:pt x="252818" y="315113"/>
                </a:lnTo>
                <a:lnTo>
                  <a:pt x="293962" y="326983"/>
                </a:lnTo>
                <a:lnTo>
                  <a:pt x="332715" y="339886"/>
                </a:lnTo>
                <a:lnTo>
                  <a:pt x="359579" y="361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9" name="SMARTInkShape-Group1276"/>
          <p:cNvGrpSpPr/>
          <p:nvPr/>
        </p:nvGrpSpPr>
        <p:grpSpPr>
          <a:xfrm>
            <a:off x="2466835" y="2384173"/>
            <a:ext cx="1019316" cy="560484"/>
            <a:chOff x="2466835" y="2384173"/>
            <a:chExt cx="1019316" cy="560484"/>
          </a:xfrm>
        </p:grpSpPr>
        <p:sp>
          <p:nvSpPr>
            <p:cNvPr id="1364" name="SMARTInkShape-5934"/>
            <p:cNvSpPr/>
            <p:nvPr>
              <p:custDataLst>
                <p:tags r:id="rId112"/>
              </p:custDataLst>
            </p:nvPr>
          </p:nvSpPr>
          <p:spPr>
            <a:xfrm>
              <a:off x="2466835" y="2514633"/>
              <a:ext cx="312884" cy="57118"/>
            </a:xfrm>
            <a:custGeom>
              <a:avLst/>
              <a:gdLst/>
              <a:ahLst/>
              <a:cxnLst/>
              <a:rect l="0" t="0" r="0" b="0"/>
              <a:pathLst>
                <a:path w="312884" h="57118">
                  <a:moveTo>
                    <a:pt x="54115" y="57117"/>
                  </a:moveTo>
                  <a:lnTo>
                    <a:pt x="54115" y="57117"/>
                  </a:lnTo>
                  <a:lnTo>
                    <a:pt x="41563" y="55235"/>
                  </a:lnTo>
                  <a:lnTo>
                    <a:pt x="0" y="50782"/>
                  </a:lnTo>
                  <a:lnTo>
                    <a:pt x="43884" y="47396"/>
                  </a:lnTo>
                  <a:lnTo>
                    <a:pt x="80247" y="41929"/>
                  </a:lnTo>
                  <a:lnTo>
                    <a:pt x="121203" y="35840"/>
                  </a:lnTo>
                  <a:lnTo>
                    <a:pt x="166197" y="27462"/>
                  </a:lnTo>
                  <a:lnTo>
                    <a:pt x="205544" y="21127"/>
                  </a:lnTo>
                  <a:lnTo>
                    <a:pt x="251479" y="12666"/>
                  </a:lnTo>
                  <a:lnTo>
                    <a:pt x="296166" y="1848"/>
                  </a:lnTo>
                  <a:lnTo>
                    <a:pt x="312883" y="77"/>
                  </a:lnTo>
                  <a:lnTo>
                    <a:pt x="310625" y="0"/>
                  </a:lnTo>
                  <a:lnTo>
                    <a:pt x="297401" y="5437"/>
                  </a:lnTo>
                  <a:lnTo>
                    <a:pt x="289065" y="1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5935"/>
            <p:cNvSpPr/>
            <p:nvPr>
              <p:custDataLst>
                <p:tags r:id="rId113"/>
              </p:custDataLst>
            </p:nvPr>
          </p:nvSpPr>
          <p:spPr>
            <a:xfrm>
              <a:off x="2835004" y="2384173"/>
              <a:ext cx="260656" cy="345720"/>
            </a:xfrm>
            <a:custGeom>
              <a:avLst/>
              <a:gdLst/>
              <a:ahLst/>
              <a:cxnLst/>
              <a:rect l="0" t="0" r="0" b="0"/>
              <a:pathLst>
                <a:path w="260656" h="345720">
                  <a:moveTo>
                    <a:pt x="28846" y="28827"/>
                  </a:moveTo>
                  <a:lnTo>
                    <a:pt x="28846" y="28827"/>
                  </a:lnTo>
                  <a:lnTo>
                    <a:pt x="25187" y="28827"/>
                  </a:lnTo>
                  <a:lnTo>
                    <a:pt x="35441" y="26946"/>
                  </a:lnTo>
                  <a:lnTo>
                    <a:pt x="73459" y="18701"/>
                  </a:lnTo>
                  <a:lnTo>
                    <a:pt x="119032" y="14754"/>
                  </a:lnTo>
                  <a:lnTo>
                    <a:pt x="158687" y="7389"/>
                  </a:lnTo>
                  <a:lnTo>
                    <a:pt x="199289" y="3504"/>
                  </a:lnTo>
                  <a:lnTo>
                    <a:pt x="220067" y="0"/>
                  </a:lnTo>
                  <a:lnTo>
                    <a:pt x="247893" y="4422"/>
                  </a:lnTo>
                  <a:lnTo>
                    <a:pt x="253194" y="6207"/>
                  </a:lnTo>
                  <a:lnTo>
                    <a:pt x="256728" y="9514"/>
                  </a:lnTo>
                  <a:lnTo>
                    <a:pt x="260655" y="18832"/>
                  </a:lnTo>
                  <a:lnTo>
                    <a:pt x="258637" y="31911"/>
                  </a:lnTo>
                  <a:lnTo>
                    <a:pt x="236880" y="75930"/>
                  </a:lnTo>
                  <a:lnTo>
                    <a:pt x="206446" y="116265"/>
                  </a:lnTo>
                  <a:lnTo>
                    <a:pt x="172478" y="155930"/>
                  </a:lnTo>
                  <a:lnTo>
                    <a:pt x="130571" y="199846"/>
                  </a:lnTo>
                  <a:lnTo>
                    <a:pt x="86564" y="244132"/>
                  </a:lnTo>
                  <a:lnTo>
                    <a:pt x="42479" y="290338"/>
                  </a:lnTo>
                  <a:lnTo>
                    <a:pt x="17036" y="315512"/>
                  </a:lnTo>
                  <a:lnTo>
                    <a:pt x="0" y="341711"/>
                  </a:lnTo>
                  <a:lnTo>
                    <a:pt x="1854" y="343250"/>
                  </a:lnTo>
                  <a:lnTo>
                    <a:pt x="32634" y="345719"/>
                  </a:lnTo>
                  <a:lnTo>
                    <a:pt x="70655" y="344265"/>
                  </a:lnTo>
                  <a:lnTo>
                    <a:pt x="106145" y="341247"/>
                  </a:lnTo>
                  <a:lnTo>
                    <a:pt x="150529" y="335780"/>
                  </a:lnTo>
                  <a:lnTo>
                    <a:pt x="206646" y="33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5936"/>
            <p:cNvSpPr/>
            <p:nvPr>
              <p:custDataLst>
                <p:tags r:id="rId114"/>
              </p:custDataLst>
            </p:nvPr>
          </p:nvSpPr>
          <p:spPr>
            <a:xfrm>
              <a:off x="3075210" y="2667883"/>
              <a:ext cx="112491" cy="132468"/>
            </a:xfrm>
            <a:custGeom>
              <a:avLst/>
              <a:gdLst/>
              <a:ahLst/>
              <a:cxnLst/>
              <a:rect l="0" t="0" r="0" b="0"/>
              <a:pathLst>
                <a:path w="112491" h="132468">
                  <a:moveTo>
                    <a:pt x="106140" y="5467"/>
                  </a:moveTo>
                  <a:lnTo>
                    <a:pt x="106140" y="5467"/>
                  </a:lnTo>
                  <a:lnTo>
                    <a:pt x="106140" y="0"/>
                  </a:lnTo>
                  <a:lnTo>
                    <a:pt x="106140" y="11404"/>
                  </a:lnTo>
                  <a:lnTo>
                    <a:pt x="96001" y="32040"/>
                  </a:lnTo>
                  <a:lnTo>
                    <a:pt x="67057" y="72728"/>
                  </a:lnTo>
                  <a:lnTo>
                    <a:pt x="47993" y="88034"/>
                  </a:lnTo>
                  <a:lnTo>
                    <a:pt x="32790" y="94610"/>
                  </a:lnTo>
                  <a:lnTo>
                    <a:pt x="20388" y="96121"/>
                  </a:lnTo>
                  <a:lnTo>
                    <a:pt x="10878" y="94441"/>
                  </a:lnTo>
                  <a:lnTo>
                    <a:pt x="4299" y="91342"/>
                  </a:lnTo>
                  <a:lnTo>
                    <a:pt x="2263" y="88823"/>
                  </a:lnTo>
                  <a:lnTo>
                    <a:pt x="0" y="82260"/>
                  </a:lnTo>
                  <a:lnTo>
                    <a:pt x="808" y="79240"/>
                  </a:lnTo>
                  <a:lnTo>
                    <a:pt x="5468" y="74003"/>
                  </a:lnTo>
                  <a:lnTo>
                    <a:pt x="9392" y="73030"/>
                  </a:lnTo>
                  <a:lnTo>
                    <a:pt x="19397" y="73830"/>
                  </a:lnTo>
                  <a:lnTo>
                    <a:pt x="29017" y="78419"/>
                  </a:lnTo>
                  <a:lnTo>
                    <a:pt x="75307" y="113669"/>
                  </a:lnTo>
                  <a:lnTo>
                    <a:pt x="11249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5937"/>
            <p:cNvSpPr/>
            <p:nvPr>
              <p:custDataLst>
                <p:tags r:id="rId115"/>
              </p:custDataLst>
            </p:nvPr>
          </p:nvSpPr>
          <p:spPr>
            <a:xfrm>
              <a:off x="3225800" y="2635460"/>
              <a:ext cx="68706" cy="253791"/>
            </a:xfrm>
            <a:custGeom>
              <a:avLst/>
              <a:gdLst/>
              <a:ahLst/>
              <a:cxnLst/>
              <a:rect l="0" t="0" r="0" b="0"/>
              <a:pathLst>
                <a:path w="68706" h="253791">
                  <a:moveTo>
                    <a:pt x="57150" y="18840"/>
                  </a:moveTo>
                  <a:lnTo>
                    <a:pt x="57150" y="18840"/>
                  </a:lnTo>
                  <a:lnTo>
                    <a:pt x="65988" y="1163"/>
                  </a:lnTo>
                  <a:lnTo>
                    <a:pt x="67275" y="0"/>
                  </a:lnTo>
                  <a:lnTo>
                    <a:pt x="68133" y="635"/>
                  </a:lnTo>
                  <a:lnTo>
                    <a:pt x="68705" y="2470"/>
                  </a:lnTo>
                  <a:lnTo>
                    <a:pt x="62792" y="42075"/>
                  </a:lnTo>
                  <a:lnTo>
                    <a:pt x="51522" y="89517"/>
                  </a:lnTo>
                  <a:lnTo>
                    <a:pt x="39366" y="126561"/>
                  </a:lnTo>
                  <a:lnTo>
                    <a:pt x="21809" y="166805"/>
                  </a:lnTo>
                  <a:lnTo>
                    <a:pt x="16748" y="183380"/>
                  </a:lnTo>
                  <a:lnTo>
                    <a:pt x="0" y="25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5938"/>
            <p:cNvSpPr/>
            <p:nvPr>
              <p:custDataLst>
                <p:tags r:id="rId116"/>
              </p:custDataLst>
            </p:nvPr>
          </p:nvSpPr>
          <p:spPr>
            <a:xfrm>
              <a:off x="3289300" y="2795377"/>
              <a:ext cx="196851" cy="149280"/>
            </a:xfrm>
            <a:custGeom>
              <a:avLst/>
              <a:gdLst/>
              <a:ahLst/>
              <a:cxnLst/>
              <a:rect l="0" t="0" r="0" b="0"/>
              <a:pathLst>
                <a:path w="196851" h="149280">
                  <a:moveTo>
                    <a:pt x="0" y="30373"/>
                  </a:moveTo>
                  <a:lnTo>
                    <a:pt x="0" y="30373"/>
                  </a:lnTo>
                  <a:lnTo>
                    <a:pt x="6907" y="13413"/>
                  </a:lnTo>
                  <a:lnTo>
                    <a:pt x="8838" y="10600"/>
                  </a:lnTo>
                  <a:lnTo>
                    <a:pt x="25040" y="3269"/>
                  </a:lnTo>
                  <a:lnTo>
                    <a:pt x="40972" y="0"/>
                  </a:lnTo>
                  <a:lnTo>
                    <a:pt x="52076" y="2998"/>
                  </a:lnTo>
                  <a:lnTo>
                    <a:pt x="70227" y="14501"/>
                  </a:lnTo>
                  <a:lnTo>
                    <a:pt x="80601" y="24730"/>
                  </a:lnTo>
                  <a:lnTo>
                    <a:pt x="85211" y="33980"/>
                  </a:lnTo>
                  <a:lnTo>
                    <a:pt x="87807" y="53863"/>
                  </a:lnTo>
                  <a:lnTo>
                    <a:pt x="82770" y="69505"/>
                  </a:lnTo>
                  <a:lnTo>
                    <a:pt x="57169" y="112456"/>
                  </a:lnTo>
                  <a:lnTo>
                    <a:pt x="52930" y="118962"/>
                  </a:lnTo>
                  <a:lnTo>
                    <a:pt x="51514" y="124710"/>
                  </a:lnTo>
                  <a:lnTo>
                    <a:pt x="51982" y="129953"/>
                  </a:lnTo>
                  <a:lnTo>
                    <a:pt x="53704" y="134860"/>
                  </a:lnTo>
                  <a:lnTo>
                    <a:pt x="61263" y="142193"/>
                  </a:lnTo>
                  <a:lnTo>
                    <a:pt x="66242" y="145136"/>
                  </a:lnTo>
                  <a:lnTo>
                    <a:pt x="93475" y="149279"/>
                  </a:lnTo>
                  <a:lnTo>
                    <a:pt x="196850" y="13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9" name="SMARTInkShape-Group1277"/>
          <p:cNvGrpSpPr/>
          <p:nvPr/>
        </p:nvGrpSpPr>
        <p:grpSpPr>
          <a:xfrm>
            <a:off x="171451" y="1390650"/>
            <a:ext cx="5918200" cy="2863851"/>
            <a:chOff x="171451" y="1390650"/>
            <a:chExt cx="5918200" cy="2863851"/>
          </a:xfrm>
        </p:grpSpPr>
        <p:sp>
          <p:nvSpPr>
            <p:cNvPr id="1370" name="SMARTInkShape-5939"/>
            <p:cNvSpPr/>
            <p:nvPr>
              <p:custDataLst>
                <p:tags r:id="rId103"/>
              </p:custDataLst>
            </p:nvPr>
          </p:nvSpPr>
          <p:spPr>
            <a:xfrm>
              <a:off x="3759200" y="40513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705" y="32338"/>
                  </a:lnTo>
                  <a:lnTo>
                    <a:pt x="46909" y="28402"/>
                  </a:lnTo>
                  <a:lnTo>
                    <a:pt x="88523" y="21629"/>
                  </a:lnTo>
                  <a:lnTo>
                    <a:pt x="124966" y="17678"/>
                  </a:lnTo>
                  <a:lnTo>
                    <a:pt x="165851" y="828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5940"/>
            <p:cNvSpPr/>
            <p:nvPr>
              <p:custDataLst>
                <p:tags r:id="rId104"/>
              </p:custDataLst>
            </p:nvPr>
          </p:nvSpPr>
          <p:spPr>
            <a:xfrm>
              <a:off x="171451" y="1682750"/>
              <a:ext cx="781050" cy="2431055"/>
            </a:xfrm>
            <a:custGeom>
              <a:avLst/>
              <a:gdLst/>
              <a:ahLst/>
              <a:cxnLst/>
              <a:rect l="0" t="0" r="0" b="0"/>
              <a:pathLst>
                <a:path w="781050" h="2431055">
                  <a:moveTo>
                    <a:pt x="596899" y="0"/>
                  </a:moveTo>
                  <a:lnTo>
                    <a:pt x="596899" y="0"/>
                  </a:lnTo>
                  <a:lnTo>
                    <a:pt x="593528" y="3371"/>
                  </a:lnTo>
                  <a:lnTo>
                    <a:pt x="581319" y="8838"/>
                  </a:lnTo>
                  <a:lnTo>
                    <a:pt x="543727" y="17712"/>
                  </a:lnTo>
                  <a:lnTo>
                    <a:pt x="499717" y="34203"/>
                  </a:lnTo>
                  <a:lnTo>
                    <a:pt x="455351" y="60165"/>
                  </a:lnTo>
                  <a:lnTo>
                    <a:pt x="409082" y="94671"/>
                  </a:lnTo>
                  <a:lnTo>
                    <a:pt x="365164" y="133299"/>
                  </a:lnTo>
                  <a:lnTo>
                    <a:pt x="320760" y="180284"/>
                  </a:lnTo>
                  <a:lnTo>
                    <a:pt x="296402" y="218925"/>
                  </a:lnTo>
                  <a:lnTo>
                    <a:pt x="265876" y="260529"/>
                  </a:lnTo>
                  <a:lnTo>
                    <a:pt x="236041" y="302719"/>
                  </a:lnTo>
                  <a:lnTo>
                    <a:pt x="205401" y="345729"/>
                  </a:lnTo>
                  <a:lnTo>
                    <a:pt x="184801" y="381838"/>
                  </a:lnTo>
                  <a:lnTo>
                    <a:pt x="165292" y="419348"/>
                  </a:lnTo>
                  <a:lnTo>
                    <a:pt x="146106" y="457273"/>
                  </a:lnTo>
                  <a:lnTo>
                    <a:pt x="127722" y="496027"/>
                  </a:lnTo>
                  <a:lnTo>
                    <a:pt x="113024" y="538476"/>
                  </a:lnTo>
                  <a:lnTo>
                    <a:pt x="99732" y="582333"/>
                  </a:lnTo>
                  <a:lnTo>
                    <a:pt x="86151" y="626607"/>
                  </a:lnTo>
                  <a:lnTo>
                    <a:pt x="70446" y="671711"/>
                  </a:lnTo>
                  <a:lnTo>
                    <a:pt x="63529" y="703997"/>
                  </a:lnTo>
                  <a:lnTo>
                    <a:pt x="52297" y="750537"/>
                  </a:lnTo>
                  <a:lnTo>
                    <a:pt x="46056" y="782540"/>
                  </a:lnTo>
                  <a:lnTo>
                    <a:pt x="40224" y="814873"/>
                  </a:lnTo>
                  <a:lnTo>
                    <a:pt x="29713" y="861549"/>
                  </a:lnTo>
                  <a:lnTo>
                    <a:pt x="24259" y="894203"/>
                  </a:lnTo>
                  <a:lnTo>
                    <a:pt x="19483" y="929413"/>
                  </a:lnTo>
                  <a:lnTo>
                    <a:pt x="15009" y="964817"/>
                  </a:lnTo>
                  <a:lnTo>
                    <a:pt x="10668" y="997015"/>
                  </a:lnTo>
                  <a:lnTo>
                    <a:pt x="8269" y="1031551"/>
                  </a:lnTo>
                  <a:lnTo>
                    <a:pt x="7202" y="1067361"/>
                  </a:lnTo>
                  <a:lnTo>
                    <a:pt x="6728" y="1102092"/>
                  </a:lnTo>
                  <a:lnTo>
                    <a:pt x="6518" y="1136343"/>
                  </a:lnTo>
                  <a:lnTo>
                    <a:pt x="5718" y="1171086"/>
                  </a:lnTo>
                  <a:lnTo>
                    <a:pt x="3011" y="1207693"/>
                  </a:lnTo>
                  <a:lnTo>
                    <a:pt x="1338" y="1243249"/>
                  </a:lnTo>
                  <a:lnTo>
                    <a:pt x="594" y="1278572"/>
                  </a:lnTo>
                  <a:lnTo>
                    <a:pt x="263" y="1315437"/>
                  </a:lnTo>
                  <a:lnTo>
                    <a:pt x="117" y="1351107"/>
                  </a:lnTo>
                  <a:lnTo>
                    <a:pt x="51" y="1385775"/>
                  </a:lnTo>
                  <a:lnTo>
                    <a:pt x="22" y="1419998"/>
                  </a:lnTo>
                  <a:lnTo>
                    <a:pt x="9" y="1455905"/>
                  </a:lnTo>
                  <a:lnTo>
                    <a:pt x="4" y="1492324"/>
                  </a:lnTo>
                  <a:lnTo>
                    <a:pt x="1" y="1527326"/>
                  </a:lnTo>
                  <a:lnTo>
                    <a:pt x="0" y="1563578"/>
                  </a:lnTo>
                  <a:lnTo>
                    <a:pt x="705" y="1600151"/>
                  </a:lnTo>
                  <a:lnTo>
                    <a:pt x="3370" y="1635221"/>
                  </a:lnTo>
                  <a:lnTo>
                    <a:pt x="5025" y="1669622"/>
                  </a:lnTo>
                  <a:lnTo>
                    <a:pt x="5761" y="1703726"/>
                  </a:lnTo>
                  <a:lnTo>
                    <a:pt x="6087" y="1737698"/>
                  </a:lnTo>
                  <a:lnTo>
                    <a:pt x="8114" y="1771612"/>
                  </a:lnTo>
                  <a:lnTo>
                    <a:pt x="11367" y="1804794"/>
                  </a:lnTo>
                  <a:lnTo>
                    <a:pt x="17165" y="1851242"/>
                  </a:lnTo>
                  <a:lnTo>
                    <a:pt x="24057" y="1896284"/>
                  </a:lnTo>
                  <a:lnTo>
                    <a:pt x="34017" y="1940204"/>
                  </a:lnTo>
                  <a:lnTo>
                    <a:pt x="42455" y="1980342"/>
                  </a:lnTo>
                  <a:lnTo>
                    <a:pt x="53579" y="2019047"/>
                  </a:lnTo>
                  <a:lnTo>
                    <a:pt x="66518" y="2056619"/>
                  </a:lnTo>
                  <a:lnTo>
                    <a:pt x="87614" y="2101278"/>
                  </a:lnTo>
                  <a:lnTo>
                    <a:pt x="105578" y="2144070"/>
                  </a:lnTo>
                  <a:lnTo>
                    <a:pt x="127785" y="2185789"/>
                  </a:lnTo>
                  <a:lnTo>
                    <a:pt x="158199" y="2229464"/>
                  </a:lnTo>
                  <a:lnTo>
                    <a:pt x="192217" y="2269719"/>
                  </a:lnTo>
                  <a:lnTo>
                    <a:pt x="234896" y="2308184"/>
                  </a:lnTo>
                  <a:lnTo>
                    <a:pt x="275307" y="2332868"/>
                  </a:lnTo>
                  <a:lnTo>
                    <a:pt x="306743" y="2347752"/>
                  </a:lnTo>
                  <a:lnTo>
                    <a:pt x="350531" y="2366151"/>
                  </a:lnTo>
                  <a:lnTo>
                    <a:pt x="393373" y="2380539"/>
                  </a:lnTo>
                  <a:lnTo>
                    <a:pt x="428126" y="2389400"/>
                  </a:lnTo>
                  <a:lnTo>
                    <a:pt x="464739" y="2398044"/>
                  </a:lnTo>
                  <a:lnTo>
                    <a:pt x="510939" y="2407470"/>
                  </a:lnTo>
                  <a:lnTo>
                    <a:pt x="558181" y="2414732"/>
                  </a:lnTo>
                  <a:lnTo>
                    <a:pt x="591215" y="2419179"/>
                  </a:lnTo>
                  <a:lnTo>
                    <a:pt x="632139" y="2423768"/>
                  </a:lnTo>
                  <a:lnTo>
                    <a:pt x="675043" y="2428690"/>
                  </a:lnTo>
                  <a:lnTo>
                    <a:pt x="715146" y="2431054"/>
                  </a:lnTo>
                  <a:lnTo>
                    <a:pt x="759983" y="2427489"/>
                  </a:lnTo>
                  <a:lnTo>
                    <a:pt x="781049" y="2425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5941"/>
            <p:cNvSpPr/>
            <p:nvPr>
              <p:custDataLst>
                <p:tags r:id="rId105"/>
              </p:custDataLst>
            </p:nvPr>
          </p:nvSpPr>
          <p:spPr>
            <a:xfrm>
              <a:off x="546100" y="1809757"/>
              <a:ext cx="5543551" cy="292094"/>
            </a:xfrm>
            <a:custGeom>
              <a:avLst/>
              <a:gdLst/>
              <a:ahLst/>
              <a:cxnLst/>
              <a:rect l="0" t="0" r="0" b="0"/>
              <a:pathLst>
                <a:path w="5543551" h="292094">
                  <a:moveTo>
                    <a:pt x="0" y="292093"/>
                  </a:moveTo>
                  <a:lnTo>
                    <a:pt x="0" y="292093"/>
                  </a:lnTo>
                  <a:lnTo>
                    <a:pt x="0" y="288722"/>
                  </a:lnTo>
                  <a:lnTo>
                    <a:pt x="3763" y="285185"/>
                  </a:lnTo>
                  <a:lnTo>
                    <a:pt x="11550" y="281262"/>
                  </a:lnTo>
                  <a:lnTo>
                    <a:pt x="57643" y="270894"/>
                  </a:lnTo>
                  <a:lnTo>
                    <a:pt x="95396" y="264567"/>
                  </a:lnTo>
                  <a:lnTo>
                    <a:pt x="133393" y="261594"/>
                  </a:lnTo>
                  <a:lnTo>
                    <a:pt x="174834" y="257343"/>
                  </a:lnTo>
                  <a:lnTo>
                    <a:pt x="221763" y="251614"/>
                  </a:lnTo>
                  <a:lnTo>
                    <a:pt x="256606" y="247527"/>
                  </a:lnTo>
                  <a:lnTo>
                    <a:pt x="293964" y="243358"/>
                  </a:lnTo>
                  <a:lnTo>
                    <a:pt x="334086" y="239153"/>
                  </a:lnTo>
                  <a:lnTo>
                    <a:pt x="379199" y="234933"/>
                  </a:lnTo>
                  <a:lnTo>
                    <a:pt x="403083" y="232819"/>
                  </a:lnTo>
                  <a:lnTo>
                    <a:pt x="428177" y="229999"/>
                  </a:lnTo>
                  <a:lnTo>
                    <a:pt x="454079" y="226708"/>
                  </a:lnTo>
                  <a:lnTo>
                    <a:pt x="480520" y="223103"/>
                  </a:lnTo>
                  <a:lnTo>
                    <a:pt x="508024" y="219289"/>
                  </a:lnTo>
                  <a:lnTo>
                    <a:pt x="536238" y="215335"/>
                  </a:lnTo>
                  <a:lnTo>
                    <a:pt x="564925" y="211287"/>
                  </a:lnTo>
                  <a:lnTo>
                    <a:pt x="593928" y="207884"/>
                  </a:lnTo>
                  <a:lnTo>
                    <a:pt x="623141" y="204909"/>
                  </a:lnTo>
                  <a:lnTo>
                    <a:pt x="652494" y="202220"/>
                  </a:lnTo>
                  <a:lnTo>
                    <a:pt x="683352" y="199017"/>
                  </a:lnTo>
                  <a:lnTo>
                    <a:pt x="715212" y="195470"/>
                  </a:lnTo>
                  <a:lnTo>
                    <a:pt x="747741" y="191694"/>
                  </a:lnTo>
                  <a:lnTo>
                    <a:pt x="780716" y="187766"/>
                  </a:lnTo>
                  <a:lnTo>
                    <a:pt x="813989" y="183736"/>
                  </a:lnTo>
                  <a:lnTo>
                    <a:pt x="847459" y="179638"/>
                  </a:lnTo>
                  <a:lnTo>
                    <a:pt x="882473" y="175495"/>
                  </a:lnTo>
                  <a:lnTo>
                    <a:pt x="918515" y="171322"/>
                  </a:lnTo>
                  <a:lnTo>
                    <a:pt x="955243" y="167129"/>
                  </a:lnTo>
                  <a:lnTo>
                    <a:pt x="992429" y="162923"/>
                  </a:lnTo>
                  <a:lnTo>
                    <a:pt x="1029919" y="158707"/>
                  </a:lnTo>
                  <a:lnTo>
                    <a:pt x="1067613" y="154486"/>
                  </a:lnTo>
                  <a:lnTo>
                    <a:pt x="1107558" y="149555"/>
                  </a:lnTo>
                  <a:lnTo>
                    <a:pt x="1149006" y="144151"/>
                  </a:lnTo>
                  <a:lnTo>
                    <a:pt x="1191454" y="138432"/>
                  </a:lnTo>
                  <a:lnTo>
                    <a:pt x="1232452" y="133913"/>
                  </a:lnTo>
                  <a:lnTo>
                    <a:pt x="1272485" y="130195"/>
                  </a:lnTo>
                  <a:lnTo>
                    <a:pt x="1311873" y="127011"/>
                  </a:lnTo>
                  <a:lnTo>
                    <a:pt x="1352949" y="122772"/>
                  </a:lnTo>
                  <a:lnTo>
                    <a:pt x="1395149" y="117829"/>
                  </a:lnTo>
                  <a:lnTo>
                    <a:pt x="1438100" y="112417"/>
                  </a:lnTo>
                  <a:lnTo>
                    <a:pt x="1482961" y="108103"/>
                  </a:lnTo>
                  <a:lnTo>
                    <a:pt x="1529096" y="104522"/>
                  </a:lnTo>
                  <a:lnTo>
                    <a:pt x="1576081" y="101429"/>
                  </a:lnTo>
                  <a:lnTo>
                    <a:pt x="1623632" y="97956"/>
                  </a:lnTo>
                  <a:lnTo>
                    <a:pt x="1671560" y="94229"/>
                  </a:lnTo>
                  <a:lnTo>
                    <a:pt x="1719740" y="90334"/>
                  </a:lnTo>
                  <a:lnTo>
                    <a:pt x="1768793" y="86326"/>
                  </a:lnTo>
                  <a:lnTo>
                    <a:pt x="1818429" y="82243"/>
                  </a:lnTo>
                  <a:lnTo>
                    <a:pt x="1868452" y="78109"/>
                  </a:lnTo>
                  <a:lnTo>
                    <a:pt x="1919440" y="73943"/>
                  </a:lnTo>
                  <a:lnTo>
                    <a:pt x="1971071" y="69754"/>
                  </a:lnTo>
                  <a:lnTo>
                    <a:pt x="2023131" y="65550"/>
                  </a:lnTo>
                  <a:lnTo>
                    <a:pt x="2074770" y="62042"/>
                  </a:lnTo>
                  <a:lnTo>
                    <a:pt x="2126130" y="58998"/>
                  </a:lnTo>
                  <a:lnTo>
                    <a:pt x="2177304" y="56263"/>
                  </a:lnTo>
                  <a:lnTo>
                    <a:pt x="2226941" y="53029"/>
                  </a:lnTo>
                  <a:lnTo>
                    <a:pt x="2275555" y="49461"/>
                  </a:lnTo>
                  <a:lnTo>
                    <a:pt x="2323487" y="45672"/>
                  </a:lnTo>
                  <a:lnTo>
                    <a:pt x="2373080" y="42440"/>
                  </a:lnTo>
                  <a:lnTo>
                    <a:pt x="2423781" y="39580"/>
                  </a:lnTo>
                  <a:lnTo>
                    <a:pt x="2475221" y="36967"/>
                  </a:lnTo>
                  <a:lnTo>
                    <a:pt x="2526447" y="34520"/>
                  </a:lnTo>
                  <a:lnTo>
                    <a:pt x="2577532" y="32183"/>
                  </a:lnTo>
                  <a:lnTo>
                    <a:pt x="2628521" y="29920"/>
                  </a:lnTo>
                  <a:lnTo>
                    <a:pt x="2678742" y="27705"/>
                  </a:lnTo>
                  <a:lnTo>
                    <a:pt x="2728450" y="25523"/>
                  </a:lnTo>
                  <a:lnTo>
                    <a:pt x="2777816" y="23363"/>
                  </a:lnTo>
                  <a:lnTo>
                    <a:pt x="2827661" y="21218"/>
                  </a:lnTo>
                  <a:lnTo>
                    <a:pt x="2877824" y="19082"/>
                  </a:lnTo>
                  <a:lnTo>
                    <a:pt x="2928199" y="16952"/>
                  </a:lnTo>
                  <a:lnTo>
                    <a:pt x="2978010" y="14827"/>
                  </a:lnTo>
                  <a:lnTo>
                    <a:pt x="3027446" y="12704"/>
                  </a:lnTo>
                  <a:lnTo>
                    <a:pt x="3076630" y="10584"/>
                  </a:lnTo>
                  <a:lnTo>
                    <a:pt x="3125648" y="9170"/>
                  </a:lnTo>
                  <a:lnTo>
                    <a:pt x="3174554" y="8228"/>
                  </a:lnTo>
                  <a:lnTo>
                    <a:pt x="3223386" y="7600"/>
                  </a:lnTo>
                  <a:lnTo>
                    <a:pt x="3273580" y="7181"/>
                  </a:lnTo>
                  <a:lnTo>
                    <a:pt x="3324681" y="6901"/>
                  </a:lnTo>
                  <a:lnTo>
                    <a:pt x="3376387" y="6715"/>
                  </a:lnTo>
                  <a:lnTo>
                    <a:pt x="3427792" y="5886"/>
                  </a:lnTo>
                  <a:lnTo>
                    <a:pt x="3478994" y="4627"/>
                  </a:lnTo>
                  <a:lnTo>
                    <a:pt x="3530063" y="3082"/>
                  </a:lnTo>
                  <a:lnTo>
                    <a:pt x="3581041" y="2053"/>
                  </a:lnTo>
                  <a:lnTo>
                    <a:pt x="3631961" y="1366"/>
                  </a:lnTo>
                  <a:lnTo>
                    <a:pt x="3682841" y="908"/>
                  </a:lnTo>
                  <a:lnTo>
                    <a:pt x="3733694" y="603"/>
                  </a:lnTo>
                  <a:lnTo>
                    <a:pt x="3784529" y="400"/>
                  </a:lnTo>
                  <a:lnTo>
                    <a:pt x="3835353" y="264"/>
                  </a:lnTo>
                  <a:lnTo>
                    <a:pt x="3885463" y="174"/>
                  </a:lnTo>
                  <a:lnTo>
                    <a:pt x="3935097" y="113"/>
                  </a:lnTo>
                  <a:lnTo>
                    <a:pt x="3984415" y="73"/>
                  </a:lnTo>
                  <a:lnTo>
                    <a:pt x="4033520" y="46"/>
                  </a:lnTo>
                  <a:lnTo>
                    <a:pt x="4082486" y="28"/>
                  </a:lnTo>
                  <a:lnTo>
                    <a:pt x="4131358" y="17"/>
                  </a:lnTo>
                  <a:lnTo>
                    <a:pt x="4178755" y="9"/>
                  </a:lnTo>
                  <a:lnTo>
                    <a:pt x="4225170" y="3"/>
                  </a:lnTo>
                  <a:lnTo>
                    <a:pt x="4270930" y="0"/>
                  </a:lnTo>
                  <a:lnTo>
                    <a:pt x="4317665" y="703"/>
                  </a:lnTo>
                  <a:lnTo>
                    <a:pt x="4365049" y="1877"/>
                  </a:lnTo>
                  <a:lnTo>
                    <a:pt x="4412866" y="3366"/>
                  </a:lnTo>
                  <a:lnTo>
                    <a:pt x="4458855" y="4358"/>
                  </a:lnTo>
                  <a:lnTo>
                    <a:pt x="4503625" y="5020"/>
                  </a:lnTo>
                  <a:lnTo>
                    <a:pt x="4547584" y="5461"/>
                  </a:lnTo>
                  <a:lnTo>
                    <a:pt x="4590295" y="5755"/>
                  </a:lnTo>
                  <a:lnTo>
                    <a:pt x="4632174" y="5951"/>
                  </a:lnTo>
                  <a:lnTo>
                    <a:pt x="4673499" y="6082"/>
                  </a:lnTo>
                  <a:lnTo>
                    <a:pt x="4713750" y="6874"/>
                  </a:lnTo>
                  <a:lnTo>
                    <a:pt x="4753283" y="8108"/>
                  </a:lnTo>
                  <a:lnTo>
                    <a:pt x="4792338" y="9636"/>
                  </a:lnTo>
                  <a:lnTo>
                    <a:pt x="4829665" y="10655"/>
                  </a:lnTo>
                  <a:lnTo>
                    <a:pt x="4865837" y="11335"/>
                  </a:lnTo>
                  <a:lnTo>
                    <a:pt x="4901241" y="11787"/>
                  </a:lnTo>
                  <a:lnTo>
                    <a:pt x="4935427" y="12795"/>
                  </a:lnTo>
                  <a:lnTo>
                    <a:pt x="4968802" y="14172"/>
                  </a:lnTo>
                  <a:lnTo>
                    <a:pt x="5001635" y="15796"/>
                  </a:lnTo>
                  <a:lnTo>
                    <a:pt x="5033401" y="17584"/>
                  </a:lnTo>
                  <a:lnTo>
                    <a:pt x="5064456" y="19481"/>
                  </a:lnTo>
                  <a:lnTo>
                    <a:pt x="5095037" y="21452"/>
                  </a:lnTo>
                  <a:lnTo>
                    <a:pt x="5124597" y="22765"/>
                  </a:lnTo>
                  <a:lnTo>
                    <a:pt x="5153475" y="23641"/>
                  </a:lnTo>
                  <a:lnTo>
                    <a:pt x="5181900" y="24225"/>
                  </a:lnTo>
                  <a:lnTo>
                    <a:pt x="5208612" y="25320"/>
                  </a:lnTo>
                  <a:lnTo>
                    <a:pt x="5234181" y="26755"/>
                  </a:lnTo>
                  <a:lnTo>
                    <a:pt x="5258986" y="28418"/>
                  </a:lnTo>
                  <a:lnTo>
                    <a:pt x="5303482" y="30265"/>
                  </a:lnTo>
                  <a:lnTo>
                    <a:pt x="5344426" y="31792"/>
                  </a:lnTo>
                  <a:lnTo>
                    <a:pt x="5383788" y="34822"/>
                  </a:lnTo>
                  <a:lnTo>
                    <a:pt x="5418687" y="36639"/>
                  </a:lnTo>
                  <a:lnTo>
                    <a:pt x="5464220" y="37662"/>
                  </a:lnTo>
                  <a:lnTo>
                    <a:pt x="5504523" y="39847"/>
                  </a:lnTo>
                  <a:lnTo>
                    <a:pt x="5543550" y="4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5942"/>
            <p:cNvSpPr/>
            <p:nvPr>
              <p:custDataLst>
                <p:tags r:id="rId106"/>
              </p:custDataLst>
            </p:nvPr>
          </p:nvSpPr>
          <p:spPr>
            <a:xfrm>
              <a:off x="4110826" y="3934720"/>
              <a:ext cx="219875" cy="207886"/>
            </a:xfrm>
            <a:custGeom>
              <a:avLst/>
              <a:gdLst/>
              <a:ahLst/>
              <a:cxnLst/>
              <a:rect l="0" t="0" r="0" b="0"/>
              <a:pathLst>
                <a:path w="219875" h="207886">
                  <a:moveTo>
                    <a:pt x="99224" y="21330"/>
                  </a:moveTo>
                  <a:lnTo>
                    <a:pt x="99224" y="21330"/>
                  </a:lnTo>
                  <a:lnTo>
                    <a:pt x="99224" y="17959"/>
                  </a:lnTo>
                  <a:lnTo>
                    <a:pt x="97342" y="14423"/>
                  </a:lnTo>
                  <a:lnTo>
                    <a:pt x="95853" y="12492"/>
                  </a:lnTo>
                  <a:lnTo>
                    <a:pt x="92316" y="10346"/>
                  </a:lnTo>
                  <a:lnTo>
                    <a:pt x="84297" y="8969"/>
                  </a:lnTo>
                  <a:lnTo>
                    <a:pt x="74653" y="12101"/>
                  </a:lnTo>
                  <a:lnTo>
                    <a:pt x="49320" y="30326"/>
                  </a:lnTo>
                  <a:lnTo>
                    <a:pt x="23534" y="61781"/>
                  </a:lnTo>
                  <a:lnTo>
                    <a:pt x="8595" y="96844"/>
                  </a:lnTo>
                  <a:lnTo>
                    <a:pt x="0" y="144222"/>
                  </a:lnTo>
                  <a:lnTo>
                    <a:pt x="91" y="162732"/>
                  </a:lnTo>
                  <a:lnTo>
                    <a:pt x="4835" y="178014"/>
                  </a:lnTo>
                  <a:lnTo>
                    <a:pt x="18810" y="198518"/>
                  </a:lnTo>
                  <a:lnTo>
                    <a:pt x="28442" y="205913"/>
                  </a:lnTo>
                  <a:lnTo>
                    <a:pt x="32986" y="207885"/>
                  </a:lnTo>
                  <a:lnTo>
                    <a:pt x="56236" y="207290"/>
                  </a:lnTo>
                  <a:lnTo>
                    <a:pt x="71651" y="200640"/>
                  </a:lnTo>
                  <a:lnTo>
                    <a:pt x="100924" y="176751"/>
                  </a:lnTo>
                  <a:lnTo>
                    <a:pt x="118072" y="153067"/>
                  </a:lnTo>
                  <a:lnTo>
                    <a:pt x="136866" y="105652"/>
                  </a:lnTo>
                  <a:lnTo>
                    <a:pt x="146125" y="70773"/>
                  </a:lnTo>
                  <a:lnTo>
                    <a:pt x="146987" y="39272"/>
                  </a:lnTo>
                  <a:lnTo>
                    <a:pt x="140957" y="9666"/>
                  </a:lnTo>
                  <a:lnTo>
                    <a:pt x="137630" y="5087"/>
                  </a:lnTo>
                  <a:lnTo>
                    <a:pt x="133294" y="2035"/>
                  </a:lnTo>
                  <a:lnTo>
                    <a:pt x="128287" y="0"/>
                  </a:lnTo>
                  <a:lnTo>
                    <a:pt x="113317" y="1501"/>
                  </a:lnTo>
                  <a:lnTo>
                    <a:pt x="97021" y="6873"/>
                  </a:lnTo>
                  <a:lnTo>
                    <a:pt x="73179" y="23700"/>
                  </a:lnTo>
                  <a:lnTo>
                    <a:pt x="55038" y="43827"/>
                  </a:lnTo>
                  <a:lnTo>
                    <a:pt x="51364" y="54612"/>
                  </a:lnTo>
                  <a:lnTo>
                    <a:pt x="50384" y="60451"/>
                  </a:lnTo>
                  <a:lnTo>
                    <a:pt x="51847" y="66461"/>
                  </a:lnTo>
                  <a:lnTo>
                    <a:pt x="59117" y="78782"/>
                  </a:lnTo>
                  <a:lnTo>
                    <a:pt x="69404" y="87552"/>
                  </a:lnTo>
                  <a:lnTo>
                    <a:pt x="75111" y="90877"/>
                  </a:lnTo>
                  <a:lnTo>
                    <a:pt x="106739" y="95558"/>
                  </a:lnTo>
                  <a:lnTo>
                    <a:pt x="147390" y="90204"/>
                  </a:lnTo>
                  <a:lnTo>
                    <a:pt x="189459" y="80822"/>
                  </a:lnTo>
                  <a:lnTo>
                    <a:pt x="219874" y="72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5943"/>
            <p:cNvSpPr/>
            <p:nvPr>
              <p:custDataLst>
                <p:tags r:id="rId107"/>
              </p:custDataLst>
            </p:nvPr>
          </p:nvSpPr>
          <p:spPr>
            <a:xfrm>
              <a:off x="1022350" y="1390650"/>
              <a:ext cx="4203701" cy="196851"/>
            </a:xfrm>
            <a:custGeom>
              <a:avLst/>
              <a:gdLst/>
              <a:ahLst/>
              <a:cxnLst/>
              <a:rect l="0" t="0" r="0" b="0"/>
              <a:pathLst>
                <a:path w="4203701" h="196851">
                  <a:moveTo>
                    <a:pt x="0" y="196850"/>
                  </a:moveTo>
                  <a:lnTo>
                    <a:pt x="0" y="196850"/>
                  </a:lnTo>
                  <a:lnTo>
                    <a:pt x="6481" y="196144"/>
                  </a:lnTo>
                  <a:lnTo>
                    <a:pt x="46087" y="188012"/>
                  </a:lnTo>
                  <a:lnTo>
                    <a:pt x="89777" y="185294"/>
                  </a:lnTo>
                  <a:lnTo>
                    <a:pt x="123862" y="182777"/>
                  </a:lnTo>
                  <a:lnTo>
                    <a:pt x="158061" y="180012"/>
                  </a:lnTo>
                  <a:lnTo>
                    <a:pt x="201820" y="177750"/>
                  </a:lnTo>
                  <a:lnTo>
                    <a:pt x="245751" y="173630"/>
                  </a:lnTo>
                  <a:lnTo>
                    <a:pt x="290754" y="171391"/>
                  </a:lnTo>
                  <a:lnTo>
                    <a:pt x="323016" y="168366"/>
                  </a:lnTo>
                  <a:lnTo>
                    <a:pt x="356170" y="164670"/>
                  </a:lnTo>
                  <a:lnTo>
                    <a:pt x="391131" y="160675"/>
                  </a:lnTo>
                  <a:lnTo>
                    <a:pt x="430188" y="156548"/>
                  </a:lnTo>
                  <a:lnTo>
                    <a:pt x="471065" y="152362"/>
                  </a:lnTo>
                  <a:lnTo>
                    <a:pt x="514162" y="148856"/>
                  </a:lnTo>
                  <a:lnTo>
                    <a:pt x="561539" y="147297"/>
                  </a:lnTo>
                  <a:lnTo>
                    <a:pt x="586731" y="145470"/>
                  </a:lnTo>
                  <a:lnTo>
                    <a:pt x="612699" y="142841"/>
                  </a:lnTo>
                  <a:lnTo>
                    <a:pt x="639182" y="139677"/>
                  </a:lnTo>
                  <a:lnTo>
                    <a:pt x="666716" y="136863"/>
                  </a:lnTo>
                  <a:lnTo>
                    <a:pt x="694949" y="134281"/>
                  </a:lnTo>
                  <a:lnTo>
                    <a:pt x="723650" y="131854"/>
                  </a:lnTo>
                  <a:lnTo>
                    <a:pt x="753366" y="129530"/>
                  </a:lnTo>
                  <a:lnTo>
                    <a:pt x="783761" y="127276"/>
                  </a:lnTo>
                  <a:lnTo>
                    <a:pt x="814607" y="125067"/>
                  </a:lnTo>
                  <a:lnTo>
                    <a:pt x="847166" y="122889"/>
                  </a:lnTo>
                  <a:lnTo>
                    <a:pt x="880866" y="120732"/>
                  </a:lnTo>
                  <a:lnTo>
                    <a:pt x="915327" y="118588"/>
                  </a:lnTo>
                  <a:lnTo>
                    <a:pt x="949590" y="116453"/>
                  </a:lnTo>
                  <a:lnTo>
                    <a:pt x="983721" y="114324"/>
                  </a:lnTo>
                  <a:lnTo>
                    <a:pt x="1017764" y="112200"/>
                  </a:lnTo>
                  <a:lnTo>
                    <a:pt x="1053159" y="109372"/>
                  </a:lnTo>
                  <a:lnTo>
                    <a:pt x="1089456" y="106076"/>
                  </a:lnTo>
                  <a:lnTo>
                    <a:pt x="1126354" y="102467"/>
                  </a:lnTo>
                  <a:lnTo>
                    <a:pt x="1163653" y="99356"/>
                  </a:lnTo>
                  <a:lnTo>
                    <a:pt x="1201219" y="96576"/>
                  </a:lnTo>
                  <a:lnTo>
                    <a:pt x="1238962" y="94017"/>
                  </a:lnTo>
                  <a:lnTo>
                    <a:pt x="1277531" y="91606"/>
                  </a:lnTo>
                  <a:lnTo>
                    <a:pt x="1316648" y="89293"/>
                  </a:lnTo>
                  <a:lnTo>
                    <a:pt x="1356132" y="87045"/>
                  </a:lnTo>
                  <a:lnTo>
                    <a:pt x="1395860" y="84136"/>
                  </a:lnTo>
                  <a:lnTo>
                    <a:pt x="1435751" y="80785"/>
                  </a:lnTo>
                  <a:lnTo>
                    <a:pt x="1475751" y="77140"/>
                  </a:lnTo>
                  <a:lnTo>
                    <a:pt x="1517939" y="74004"/>
                  </a:lnTo>
                  <a:lnTo>
                    <a:pt x="1561587" y="71208"/>
                  </a:lnTo>
                  <a:lnTo>
                    <a:pt x="1606208" y="68639"/>
                  </a:lnTo>
                  <a:lnTo>
                    <a:pt x="1652183" y="66220"/>
                  </a:lnTo>
                  <a:lnTo>
                    <a:pt x="1699061" y="63903"/>
                  </a:lnTo>
                  <a:lnTo>
                    <a:pt x="1746541" y="61652"/>
                  </a:lnTo>
                  <a:lnTo>
                    <a:pt x="1792305" y="58740"/>
                  </a:lnTo>
                  <a:lnTo>
                    <a:pt x="1836925" y="55388"/>
                  </a:lnTo>
                  <a:lnTo>
                    <a:pt x="1880784" y="51742"/>
                  </a:lnTo>
                  <a:lnTo>
                    <a:pt x="1925545" y="48606"/>
                  </a:lnTo>
                  <a:lnTo>
                    <a:pt x="1970907" y="45809"/>
                  </a:lnTo>
                  <a:lnTo>
                    <a:pt x="2016672" y="43240"/>
                  </a:lnTo>
                  <a:lnTo>
                    <a:pt x="2062703" y="40821"/>
                  </a:lnTo>
                  <a:lnTo>
                    <a:pt x="2108914" y="38503"/>
                  </a:lnTo>
                  <a:lnTo>
                    <a:pt x="2155242" y="36252"/>
                  </a:lnTo>
                  <a:lnTo>
                    <a:pt x="2201650" y="34046"/>
                  </a:lnTo>
                  <a:lnTo>
                    <a:pt x="2248111" y="31869"/>
                  </a:lnTo>
                  <a:lnTo>
                    <a:pt x="2294608" y="29713"/>
                  </a:lnTo>
                  <a:lnTo>
                    <a:pt x="2341833" y="28275"/>
                  </a:lnTo>
                  <a:lnTo>
                    <a:pt x="2389544" y="27317"/>
                  </a:lnTo>
                  <a:lnTo>
                    <a:pt x="2437580" y="26678"/>
                  </a:lnTo>
                  <a:lnTo>
                    <a:pt x="2485830" y="25546"/>
                  </a:lnTo>
                  <a:lnTo>
                    <a:pt x="2534226" y="24086"/>
                  </a:lnTo>
                  <a:lnTo>
                    <a:pt x="2582717" y="22408"/>
                  </a:lnTo>
                  <a:lnTo>
                    <a:pt x="2630567" y="20583"/>
                  </a:lnTo>
                  <a:lnTo>
                    <a:pt x="2677989" y="18661"/>
                  </a:lnTo>
                  <a:lnTo>
                    <a:pt x="2725126" y="16674"/>
                  </a:lnTo>
                  <a:lnTo>
                    <a:pt x="2771367" y="15349"/>
                  </a:lnTo>
                  <a:lnTo>
                    <a:pt x="2817011" y="14466"/>
                  </a:lnTo>
                  <a:lnTo>
                    <a:pt x="2862257" y="13877"/>
                  </a:lnTo>
                  <a:lnTo>
                    <a:pt x="2907238" y="12779"/>
                  </a:lnTo>
                  <a:lnTo>
                    <a:pt x="2952042" y="11342"/>
                  </a:lnTo>
                  <a:lnTo>
                    <a:pt x="2996728" y="9678"/>
                  </a:lnTo>
                  <a:lnTo>
                    <a:pt x="3042041" y="8569"/>
                  </a:lnTo>
                  <a:lnTo>
                    <a:pt x="3087772" y="7829"/>
                  </a:lnTo>
                  <a:lnTo>
                    <a:pt x="3133781" y="7336"/>
                  </a:lnTo>
                  <a:lnTo>
                    <a:pt x="3179271" y="7007"/>
                  </a:lnTo>
                  <a:lnTo>
                    <a:pt x="3224414" y="6788"/>
                  </a:lnTo>
                  <a:lnTo>
                    <a:pt x="3269326" y="6642"/>
                  </a:lnTo>
                  <a:lnTo>
                    <a:pt x="3312673" y="6545"/>
                  </a:lnTo>
                  <a:lnTo>
                    <a:pt x="3354977" y="6480"/>
                  </a:lnTo>
                  <a:lnTo>
                    <a:pt x="3396585" y="6437"/>
                  </a:lnTo>
                  <a:lnTo>
                    <a:pt x="3437729" y="6408"/>
                  </a:lnTo>
                  <a:lnTo>
                    <a:pt x="3478563" y="6388"/>
                  </a:lnTo>
                  <a:lnTo>
                    <a:pt x="3519192" y="6376"/>
                  </a:lnTo>
                  <a:lnTo>
                    <a:pt x="3557567" y="6367"/>
                  </a:lnTo>
                  <a:lnTo>
                    <a:pt x="3594439" y="6361"/>
                  </a:lnTo>
                  <a:lnTo>
                    <a:pt x="3630309" y="6358"/>
                  </a:lnTo>
                  <a:lnTo>
                    <a:pt x="3664100" y="6355"/>
                  </a:lnTo>
                  <a:lnTo>
                    <a:pt x="3696506" y="6353"/>
                  </a:lnTo>
                  <a:lnTo>
                    <a:pt x="3727988" y="6352"/>
                  </a:lnTo>
                  <a:lnTo>
                    <a:pt x="3759558" y="6351"/>
                  </a:lnTo>
                  <a:lnTo>
                    <a:pt x="3791189" y="6351"/>
                  </a:lnTo>
                  <a:lnTo>
                    <a:pt x="3822859" y="6351"/>
                  </a:lnTo>
                  <a:lnTo>
                    <a:pt x="3853145" y="6350"/>
                  </a:lnTo>
                  <a:lnTo>
                    <a:pt x="3882508" y="6350"/>
                  </a:lnTo>
                  <a:lnTo>
                    <a:pt x="3911255" y="6350"/>
                  </a:lnTo>
                  <a:lnTo>
                    <a:pt x="3937476" y="6350"/>
                  </a:lnTo>
                  <a:lnTo>
                    <a:pt x="3962012" y="6350"/>
                  </a:lnTo>
                  <a:lnTo>
                    <a:pt x="4008088" y="6350"/>
                  </a:lnTo>
                  <a:lnTo>
                    <a:pt x="4052086" y="6350"/>
                  </a:lnTo>
                  <a:lnTo>
                    <a:pt x="4089514" y="6350"/>
                  </a:lnTo>
                  <a:lnTo>
                    <a:pt x="4136470" y="6350"/>
                  </a:lnTo>
                  <a:lnTo>
                    <a:pt x="420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5944"/>
            <p:cNvSpPr/>
            <p:nvPr>
              <p:custDataLst>
                <p:tags r:id="rId108"/>
              </p:custDataLst>
            </p:nvPr>
          </p:nvSpPr>
          <p:spPr>
            <a:xfrm>
              <a:off x="1670933" y="3975100"/>
              <a:ext cx="151518" cy="181190"/>
            </a:xfrm>
            <a:custGeom>
              <a:avLst/>
              <a:gdLst/>
              <a:ahLst/>
              <a:cxnLst/>
              <a:rect l="0" t="0" r="0" b="0"/>
              <a:pathLst>
                <a:path w="151518" h="181190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3"/>
                  </a:lnTo>
                  <a:lnTo>
                    <a:pt x="0" y="29262"/>
                  </a:lnTo>
                  <a:lnTo>
                    <a:pt x="411" y="27269"/>
                  </a:lnTo>
                  <a:lnTo>
                    <a:pt x="2750" y="23173"/>
                  </a:lnTo>
                  <a:lnTo>
                    <a:pt x="9904" y="20882"/>
                  </a:lnTo>
                  <a:lnTo>
                    <a:pt x="14775" y="20271"/>
                  </a:lnTo>
                  <a:lnTo>
                    <a:pt x="25831" y="25237"/>
                  </a:lnTo>
                  <a:lnTo>
                    <a:pt x="69021" y="60837"/>
                  </a:lnTo>
                  <a:lnTo>
                    <a:pt x="81683" y="81056"/>
                  </a:lnTo>
                  <a:lnTo>
                    <a:pt x="88730" y="100230"/>
                  </a:lnTo>
                  <a:lnTo>
                    <a:pt x="93624" y="145922"/>
                  </a:lnTo>
                  <a:lnTo>
                    <a:pt x="90776" y="165062"/>
                  </a:lnTo>
                  <a:lnTo>
                    <a:pt x="82092" y="180767"/>
                  </a:lnTo>
                  <a:lnTo>
                    <a:pt x="79128" y="181189"/>
                  </a:lnTo>
                  <a:lnTo>
                    <a:pt x="76447" y="178648"/>
                  </a:lnTo>
                  <a:lnTo>
                    <a:pt x="73953" y="174132"/>
                  </a:lnTo>
                  <a:lnTo>
                    <a:pt x="70444" y="137437"/>
                  </a:lnTo>
                  <a:lnTo>
                    <a:pt x="76146" y="96461"/>
                  </a:lnTo>
                  <a:lnTo>
                    <a:pt x="95080" y="51875"/>
                  </a:lnTo>
                  <a:lnTo>
                    <a:pt x="104326" y="3810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5945"/>
            <p:cNvSpPr/>
            <p:nvPr>
              <p:custDataLst>
                <p:tags r:id="rId109"/>
              </p:custDataLst>
            </p:nvPr>
          </p:nvSpPr>
          <p:spPr>
            <a:xfrm>
              <a:off x="1531601" y="3808012"/>
              <a:ext cx="112652" cy="324603"/>
            </a:xfrm>
            <a:custGeom>
              <a:avLst/>
              <a:gdLst/>
              <a:ahLst/>
              <a:cxnLst/>
              <a:rect l="0" t="0" r="0" b="0"/>
              <a:pathLst>
                <a:path w="112652" h="324603">
                  <a:moveTo>
                    <a:pt x="17799" y="109938"/>
                  </a:moveTo>
                  <a:lnTo>
                    <a:pt x="17799" y="109938"/>
                  </a:lnTo>
                  <a:lnTo>
                    <a:pt x="17799" y="92915"/>
                  </a:lnTo>
                  <a:lnTo>
                    <a:pt x="14428" y="104972"/>
                  </a:lnTo>
                  <a:lnTo>
                    <a:pt x="17107" y="144470"/>
                  </a:lnTo>
                  <a:lnTo>
                    <a:pt x="21749" y="181318"/>
                  </a:lnTo>
                  <a:lnTo>
                    <a:pt x="23438" y="220379"/>
                  </a:lnTo>
                  <a:lnTo>
                    <a:pt x="27426" y="267736"/>
                  </a:lnTo>
                  <a:lnTo>
                    <a:pt x="30094" y="310852"/>
                  </a:lnTo>
                  <a:lnTo>
                    <a:pt x="29614" y="321999"/>
                  </a:lnTo>
                  <a:lnTo>
                    <a:pt x="28497" y="323985"/>
                  </a:lnTo>
                  <a:lnTo>
                    <a:pt x="27048" y="324602"/>
                  </a:lnTo>
                  <a:lnTo>
                    <a:pt x="19652" y="295177"/>
                  </a:lnTo>
                  <a:lnTo>
                    <a:pt x="11397" y="252361"/>
                  </a:lnTo>
                  <a:lnTo>
                    <a:pt x="5083" y="217519"/>
                  </a:lnTo>
                  <a:lnTo>
                    <a:pt x="1564" y="186679"/>
                  </a:lnTo>
                  <a:lnTo>
                    <a:pt x="0" y="151806"/>
                  </a:lnTo>
                  <a:lnTo>
                    <a:pt x="407" y="105978"/>
                  </a:lnTo>
                  <a:lnTo>
                    <a:pt x="12613" y="60237"/>
                  </a:lnTo>
                  <a:lnTo>
                    <a:pt x="25241" y="30506"/>
                  </a:lnTo>
                  <a:lnTo>
                    <a:pt x="42425" y="10360"/>
                  </a:lnTo>
                  <a:lnTo>
                    <a:pt x="55555" y="2181"/>
                  </a:lnTo>
                  <a:lnTo>
                    <a:pt x="62020" y="0"/>
                  </a:lnTo>
                  <a:lnTo>
                    <a:pt x="74847" y="1340"/>
                  </a:lnTo>
                  <a:lnTo>
                    <a:pt x="81231" y="3673"/>
                  </a:lnTo>
                  <a:lnTo>
                    <a:pt x="93969" y="15672"/>
                  </a:lnTo>
                  <a:lnTo>
                    <a:pt x="109277" y="40379"/>
                  </a:lnTo>
                  <a:lnTo>
                    <a:pt x="112651" y="48749"/>
                  </a:lnTo>
                  <a:lnTo>
                    <a:pt x="112637" y="69337"/>
                  </a:lnTo>
                  <a:lnTo>
                    <a:pt x="107221" y="91187"/>
                  </a:lnTo>
                  <a:lnTo>
                    <a:pt x="97759" y="110306"/>
                  </a:lnTo>
                  <a:lnTo>
                    <a:pt x="80854" y="124448"/>
                  </a:lnTo>
                  <a:lnTo>
                    <a:pt x="38878" y="141654"/>
                  </a:lnTo>
                  <a:lnTo>
                    <a:pt x="11449" y="14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5946"/>
            <p:cNvSpPr/>
            <p:nvPr>
              <p:custDataLst>
                <p:tags r:id="rId110"/>
              </p:custDataLst>
            </p:nvPr>
          </p:nvSpPr>
          <p:spPr>
            <a:xfrm>
              <a:off x="882912" y="3946630"/>
              <a:ext cx="187207" cy="266086"/>
            </a:xfrm>
            <a:custGeom>
              <a:avLst/>
              <a:gdLst/>
              <a:ahLst/>
              <a:cxnLst/>
              <a:rect l="0" t="0" r="0" b="0"/>
              <a:pathLst>
                <a:path w="187207" h="266086">
                  <a:moveTo>
                    <a:pt x="6088" y="9420"/>
                  </a:moveTo>
                  <a:lnTo>
                    <a:pt x="6088" y="9420"/>
                  </a:lnTo>
                  <a:lnTo>
                    <a:pt x="2717" y="6049"/>
                  </a:lnTo>
                  <a:lnTo>
                    <a:pt x="1062" y="2513"/>
                  </a:lnTo>
                  <a:lnTo>
                    <a:pt x="621" y="582"/>
                  </a:lnTo>
                  <a:lnTo>
                    <a:pt x="326" y="0"/>
                  </a:lnTo>
                  <a:lnTo>
                    <a:pt x="130" y="318"/>
                  </a:lnTo>
                  <a:lnTo>
                    <a:pt x="0" y="1235"/>
                  </a:lnTo>
                  <a:lnTo>
                    <a:pt x="1323" y="1846"/>
                  </a:lnTo>
                  <a:lnTo>
                    <a:pt x="39446" y="13102"/>
                  </a:lnTo>
                  <a:lnTo>
                    <a:pt x="83705" y="24700"/>
                  </a:lnTo>
                  <a:lnTo>
                    <a:pt x="120416" y="37780"/>
                  </a:lnTo>
                  <a:lnTo>
                    <a:pt x="165033" y="63588"/>
                  </a:lnTo>
                  <a:lnTo>
                    <a:pt x="183946" y="83639"/>
                  </a:lnTo>
                  <a:lnTo>
                    <a:pt x="187206" y="106847"/>
                  </a:lnTo>
                  <a:lnTo>
                    <a:pt x="179227" y="147883"/>
                  </a:lnTo>
                  <a:lnTo>
                    <a:pt x="168411" y="172559"/>
                  </a:lnTo>
                  <a:lnTo>
                    <a:pt x="133698" y="216900"/>
                  </a:lnTo>
                  <a:lnTo>
                    <a:pt x="91640" y="253160"/>
                  </a:lnTo>
                  <a:lnTo>
                    <a:pt x="66168" y="265300"/>
                  </a:lnTo>
                  <a:lnTo>
                    <a:pt x="63075" y="266085"/>
                  </a:lnTo>
                  <a:lnTo>
                    <a:pt x="56888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5947"/>
            <p:cNvSpPr/>
            <p:nvPr>
              <p:custDataLst>
                <p:tags r:id="rId111"/>
              </p:custDataLst>
            </p:nvPr>
          </p:nvSpPr>
          <p:spPr>
            <a:xfrm>
              <a:off x="1991544" y="3811294"/>
              <a:ext cx="161107" cy="443207"/>
            </a:xfrm>
            <a:custGeom>
              <a:avLst/>
              <a:gdLst/>
              <a:ahLst/>
              <a:cxnLst/>
              <a:rect l="0" t="0" r="0" b="0"/>
              <a:pathLst>
                <a:path w="161107" h="443207">
                  <a:moveTo>
                    <a:pt x="148406" y="5056"/>
                  </a:moveTo>
                  <a:lnTo>
                    <a:pt x="148406" y="5056"/>
                  </a:lnTo>
                  <a:lnTo>
                    <a:pt x="145035" y="1685"/>
                  </a:lnTo>
                  <a:lnTo>
                    <a:pt x="139617" y="30"/>
                  </a:lnTo>
                  <a:lnTo>
                    <a:pt x="131800" y="0"/>
                  </a:lnTo>
                  <a:lnTo>
                    <a:pt x="121270" y="2338"/>
                  </a:lnTo>
                  <a:lnTo>
                    <a:pt x="106812" y="10992"/>
                  </a:lnTo>
                  <a:lnTo>
                    <a:pt x="76214" y="43232"/>
                  </a:lnTo>
                  <a:lnTo>
                    <a:pt x="58107" y="73047"/>
                  </a:lnTo>
                  <a:lnTo>
                    <a:pt x="42628" y="109163"/>
                  </a:lnTo>
                  <a:lnTo>
                    <a:pt x="23931" y="150673"/>
                  </a:lnTo>
                  <a:lnTo>
                    <a:pt x="14767" y="175608"/>
                  </a:lnTo>
                  <a:lnTo>
                    <a:pt x="8342" y="210209"/>
                  </a:lnTo>
                  <a:lnTo>
                    <a:pt x="3135" y="245342"/>
                  </a:lnTo>
                  <a:lnTo>
                    <a:pt x="0" y="291211"/>
                  </a:lnTo>
                  <a:lnTo>
                    <a:pt x="5421" y="329026"/>
                  </a:lnTo>
                  <a:lnTo>
                    <a:pt x="17846" y="367041"/>
                  </a:lnTo>
                  <a:lnTo>
                    <a:pt x="37636" y="407700"/>
                  </a:lnTo>
                  <a:lnTo>
                    <a:pt x="60944" y="429393"/>
                  </a:lnTo>
                  <a:lnTo>
                    <a:pt x="93563" y="442484"/>
                  </a:lnTo>
                  <a:lnTo>
                    <a:pt x="161106" y="44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0" name="SMARTInkShape-5948"/>
          <p:cNvSpPr/>
          <p:nvPr>
            <p:custDataLst>
              <p:tags r:id="rId7"/>
            </p:custDataLst>
          </p:nvPr>
        </p:nvSpPr>
        <p:spPr>
          <a:xfrm>
            <a:off x="857250" y="3272999"/>
            <a:ext cx="5791201" cy="136952"/>
          </a:xfrm>
          <a:custGeom>
            <a:avLst/>
            <a:gdLst/>
            <a:ahLst/>
            <a:cxnLst/>
            <a:rect l="0" t="0" r="0" b="0"/>
            <a:pathLst>
              <a:path w="5791201" h="136952">
                <a:moveTo>
                  <a:pt x="0" y="136951"/>
                </a:moveTo>
                <a:lnTo>
                  <a:pt x="0" y="136951"/>
                </a:lnTo>
                <a:lnTo>
                  <a:pt x="41445" y="136951"/>
                </a:lnTo>
                <a:lnTo>
                  <a:pt x="79073" y="136951"/>
                </a:lnTo>
                <a:lnTo>
                  <a:pt x="123383" y="135069"/>
                </a:lnTo>
                <a:lnTo>
                  <a:pt x="155731" y="132587"/>
                </a:lnTo>
                <a:lnTo>
                  <a:pt x="188923" y="131484"/>
                </a:lnTo>
                <a:lnTo>
                  <a:pt x="226253" y="129112"/>
                </a:lnTo>
                <a:lnTo>
                  <a:pt x="266362" y="125706"/>
                </a:lnTo>
                <a:lnTo>
                  <a:pt x="307707" y="121840"/>
                </a:lnTo>
                <a:lnTo>
                  <a:pt x="353364" y="117770"/>
                </a:lnTo>
                <a:lnTo>
                  <a:pt x="377393" y="115697"/>
                </a:lnTo>
                <a:lnTo>
                  <a:pt x="401879" y="113609"/>
                </a:lnTo>
                <a:lnTo>
                  <a:pt x="426669" y="111512"/>
                </a:lnTo>
                <a:lnTo>
                  <a:pt x="451663" y="109408"/>
                </a:lnTo>
                <a:lnTo>
                  <a:pt x="478203" y="108006"/>
                </a:lnTo>
                <a:lnTo>
                  <a:pt x="505774" y="107071"/>
                </a:lnTo>
                <a:lnTo>
                  <a:pt x="534033" y="106448"/>
                </a:lnTo>
                <a:lnTo>
                  <a:pt x="564161" y="105327"/>
                </a:lnTo>
                <a:lnTo>
                  <a:pt x="595535" y="103874"/>
                </a:lnTo>
                <a:lnTo>
                  <a:pt x="627740" y="102200"/>
                </a:lnTo>
                <a:lnTo>
                  <a:pt x="659793" y="100378"/>
                </a:lnTo>
                <a:lnTo>
                  <a:pt x="691746" y="98458"/>
                </a:lnTo>
                <a:lnTo>
                  <a:pt x="723630" y="96472"/>
                </a:lnTo>
                <a:lnTo>
                  <a:pt x="756881" y="94443"/>
                </a:lnTo>
                <a:lnTo>
                  <a:pt x="791043" y="92385"/>
                </a:lnTo>
                <a:lnTo>
                  <a:pt x="825812" y="90307"/>
                </a:lnTo>
                <a:lnTo>
                  <a:pt x="861691" y="88216"/>
                </a:lnTo>
                <a:lnTo>
                  <a:pt x="898311" y="86117"/>
                </a:lnTo>
                <a:lnTo>
                  <a:pt x="935424" y="84011"/>
                </a:lnTo>
                <a:lnTo>
                  <a:pt x="973571" y="81197"/>
                </a:lnTo>
                <a:lnTo>
                  <a:pt x="1012409" y="77909"/>
                </a:lnTo>
                <a:lnTo>
                  <a:pt x="1051706" y="74308"/>
                </a:lnTo>
                <a:lnTo>
                  <a:pt x="1092015" y="71199"/>
                </a:lnTo>
                <a:lnTo>
                  <a:pt x="1132999" y="68422"/>
                </a:lnTo>
                <a:lnTo>
                  <a:pt x="1174433" y="65865"/>
                </a:lnTo>
                <a:lnTo>
                  <a:pt x="1217577" y="63454"/>
                </a:lnTo>
                <a:lnTo>
                  <a:pt x="1261863" y="61142"/>
                </a:lnTo>
                <a:lnTo>
                  <a:pt x="1306908" y="58895"/>
                </a:lnTo>
                <a:lnTo>
                  <a:pt x="1353167" y="56692"/>
                </a:lnTo>
                <a:lnTo>
                  <a:pt x="1400233" y="54517"/>
                </a:lnTo>
                <a:lnTo>
                  <a:pt x="1447839" y="52361"/>
                </a:lnTo>
                <a:lnTo>
                  <a:pt x="1495098" y="50219"/>
                </a:lnTo>
                <a:lnTo>
                  <a:pt x="1542126" y="48085"/>
                </a:lnTo>
                <a:lnTo>
                  <a:pt x="1589001" y="45957"/>
                </a:lnTo>
                <a:lnTo>
                  <a:pt x="1637890" y="43833"/>
                </a:lnTo>
                <a:lnTo>
                  <a:pt x="1688121" y="41711"/>
                </a:lnTo>
                <a:lnTo>
                  <a:pt x="1739247" y="39591"/>
                </a:lnTo>
                <a:lnTo>
                  <a:pt x="1790265" y="37473"/>
                </a:lnTo>
                <a:lnTo>
                  <a:pt x="1841210" y="35354"/>
                </a:lnTo>
                <a:lnTo>
                  <a:pt x="1892106" y="33236"/>
                </a:lnTo>
                <a:lnTo>
                  <a:pt x="1944382" y="31119"/>
                </a:lnTo>
                <a:lnTo>
                  <a:pt x="1997577" y="29002"/>
                </a:lnTo>
                <a:lnTo>
                  <a:pt x="2051385" y="26885"/>
                </a:lnTo>
                <a:lnTo>
                  <a:pt x="2105601" y="24768"/>
                </a:lnTo>
                <a:lnTo>
                  <a:pt x="2160090" y="22651"/>
                </a:lnTo>
                <a:lnTo>
                  <a:pt x="2214760" y="20534"/>
                </a:lnTo>
                <a:lnTo>
                  <a:pt x="2268845" y="18418"/>
                </a:lnTo>
                <a:lnTo>
                  <a:pt x="2322541" y="16301"/>
                </a:lnTo>
                <a:lnTo>
                  <a:pt x="2375978" y="14184"/>
                </a:lnTo>
                <a:lnTo>
                  <a:pt x="2429946" y="12773"/>
                </a:lnTo>
                <a:lnTo>
                  <a:pt x="2484270" y="11832"/>
                </a:lnTo>
                <a:lnTo>
                  <a:pt x="2538830" y="11205"/>
                </a:lnTo>
                <a:lnTo>
                  <a:pt x="2594253" y="10082"/>
                </a:lnTo>
                <a:lnTo>
                  <a:pt x="2650252" y="8627"/>
                </a:lnTo>
                <a:lnTo>
                  <a:pt x="2706635" y="6952"/>
                </a:lnTo>
                <a:lnTo>
                  <a:pt x="2761862" y="5835"/>
                </a:lnTo>
                <a:lnTo>
                  <a:pt x="2816319" y="5090"/>
                </a:lnTo>
                <a:lnTo>
                  <a:pt x="2870262" y="4594"/>
                </a:lnTo>
                <a:lnTo>
                  <a:pt x="2925275" y="4263"/>
                </a:lnTo>
                <a:lnTo>
                  <a:pt x="2981000" y="4042"/>
                </a:lnTo>
                <a:lnTo>
                  <a:pt x="3037200" y="3895"/>
                </a:lnTo>
                <a:lnTo>
                  <a:pt x="3093011" y="3092"/>
                </a:lnTo>
                <a:lnTo>
                  <a:pt x="3148563" y="1850"/>
                </a:lnTo>
                <a:lnTo>
                  <a:pt x="3203942" y="317"/>
                </a:lnTo>
                <a:lnTo>
                  <a:pt x="3259911" y="0"/>
                </a:lnTo>
                <a:lnTo>
                  <a:pt x="3316274" y="495"/>
                </a:lnTo>
                <a:lnTo>
                  <a:pt x="3372899" y="1530"/>
                </a:lnTo>
                <a:lnTo>
                  <a:pt x="3431110" y="2220"/>
                </a:lnTo>
                <a:lnTo>
                  <a:pt x="3490378" y="2681"/>
                </a:lnTo>
                <a:lnTo>
                  <a:pt x="3550353" y="2987"/>
                </a:lnTo>
                <a:lnTo>
                  <a:pt x="3610795" y="3192"/>
                </a:lnTo>
                <a:lnTo>
                  <a:pt x="3671553" y="3328"/>
                </a:lnTo>
                <a:lnTo>
                  <a:pt x="3732519" y="3419"/>
                </a:lnTo>
                <a:lnTo>
                  <a:pt x="3793623" y="4185"/>
                </a:lnTo>
                <a:lnTo>
                  <a:pt x="3854821" y="5402"/>
                </a:lnTo>
                <a:lnTo>
                  <a:pt x="3916082" y="6918"/>
                </a:lnTo>
                <a:lnTo>
                  <a:pt x="3975970" y="8634"/>
                </a:lnTo>
                <a:lnTo>
                  <a:pt x="4034947" y="10484"/>
                </a:lnTo>
                <a:lnTo>
                  <a:pt x="4093314" y="12423"/>
                </a:lnTo>
                <a:lnTo>
                  <a:pt x="4154099" y="14421"/>
                </a:lnTo>
                <a:lnTo>
                  <a:pt x="4216494" y="16459"/>
                </a:lnTo>
                <a:lnTo>
                  <a:pt x="4279962" y="18523"/>
                </a:lnTo>
                <a:lnTo>
                  <a:pt x="4340619" y="20605"/>
                </a:lnTo>
                <a:lnTo>
                  <a:pt x="4399402" y="22698"/>
                </a:lnTo>
                <a:lnTo>
                  <a:pt x="4456934" y="24799"/>
                </a:lnTo>
                <a:lnTo>
                  <a:pt x="4514340" y="26905"/>
                </a:lnTo>
                <a:lnTo>
                  <a:pt x="4571659" y="29015"/>
                </a:lnTo>
                <a:lnTo>
                  <a:pt x="4628922" y="31126"/>
                </a:lnTo>
                <a:lnTo>
                  <a:pt x="4684032" y="33946"/>
                </a:lnTo>
                <a:lnTo>
                  <a:pt x="4737703" y="37236"/>
                </a:lnTo>
                <a:lnTo>
                  <a:pt x="4790420" y="40841"/>
                </a:lnTo>
                <a:lnTo>
                  <a:pt x="4841791" y="43950"/>
                </a:lnTo>
                <a:lnTo>
                  <a:pt x="4892266" y="46728"/>
                </a:lnTo>
                <a:lnTo>
                  <a:pt x="4942144" y="49285"/>
                </a:lnTo>
                <a:lnTo>
                  <a:pt x="4989507" y="51696"/>
                </a:lnTo>
                <a:lnTo>
                  <a:pt x="5035193" y="54009"/>
                </a:lnTo>
                <a:lnTo>
                  <a:pt x="5079762" y="56256"/>
                </a:lnTo>
                <a:lnTo>
                  <a:pt x="5123586" y="59166"/>
                </a:lnTo>
                <a:lnTo>
                  <a:pt x="5166913" y="62516"/>
                </a:lnTo>
                <a:lnTo>
                  <a:pt x="5209909" y="66161"/>
                </a:lnTo>
                <a:lnTo>
                  <a:pt x="5251272" y="68591"/>
                </a:lnTo>
                <a:lnTo>
                  <a:pt x="5291548" y="70211"/>
                </a:lnTo>
                <a:lnTo>
                  <a:pt x="5331099" y="71291"/>
                </a:lnTo>
                <a:lnTo>
                  <a:pt x="5368755" y="72717"/>
                </a:lnTo>
                <a:lnTo>
                  <a:pt x="5405148" y="74372"/>
                </a:lnTo>
                <a:lnTo>
                  <a:pt x="5440699" y="76182"/>
                </a:lnTo>
                <a:lnTo>
                  <a:pt x="5475688" y="78094"/>
                </a:lnTo>
                <a:lnTo>
                  <a:pt x="5510304" y="80074"/>
                </a:lnTo>
                <a:lnTo>
                  <a:pt x="5544669" y="82100"/>
                </a:lnTo>
                <a:lnTo>
                  <a:pt x="5578162" y="83450"/>
                </a:lnTo>
                <a:lnTo>
                  <a:pt x="5611075" y="84350"/>
                </a:lnTo>
                <a:lnTo>
                  <a:pt x="5643600" y="84951"/>
                </a:lnTo>
                <a:lnTo>
                  <a:pt x="5674455" y="85351"/>
                </a:lnTo>
                <a:lnTo>
                  <a:pt x="5791200" y="861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SMARTInkShape-5949"/>
          <p:cNvSpPr/>
          <p:nvPr>
            <p:custDataLst>
              <p:tags r:id="rId8"/>
            </p:custDataLst>
          </p:nvPr>
        </p:nvSpPr>
        <p:spPr>
          <a:xfrm>
            <a:off x="4584700" y="3861061"/>
            <a:ext cx="240339" cy="336290"/>
          </a:xfrm>
          <a:custGeom>
            <a:avLst/>
            <a:gdLst/>
            <a:ahLst/>
            <a:cxnLst/>
            <a:rect l="0" t="0" r="0" b="0"/>
            <a:pathLst>
              <a:path w="240339" h="336290">
                <a:moveTo>
                  <a:pt x="0" y="6089"/>
                </a:moveTo>
                <a:lnTo>
                  <a:pt x="0" y="6089"/>
                </a:lnTo>
                <a:lnTo>
                  <a:pt x="0" y="622"/>
                </a:lnTo>
                <a:lnTo>
                  <a:pt x="705" y="327"/>
                </a:lnTo>
                <a:lnTo>
                  <a:pt x="3371" y="0"/>
                </a:lnTo>
                <a:lnTo>
                  <a:pt x="4364" y="1325"/>
                </a:lnTo>
                <a:lnTo>
                  <a:pt x="6467" y="8519"/>
                </a:lnTo>
                <a:lnTo>
                  <a:pt x="7839" y="9826"/>
                </a:lnTo>
                <a:lnTo>
                  <a:pt x="51140" y="35430"/>
                </a:lnTo>
                <a:lnTo>
                  <a:pt x="88728" y="53706"/>
                </a:lnTo>
                <a:lnTo>
                  <a:pt x="134570" y="76565"/>
                </a:lnTo>
                <a:lnTo>
                  <a:pt x="178169" y="97719"/>
                </a:lnTo>
                <a:lnTo>
                  <a:pt x="224869" y="133329"/>
                </a:lnTo>
                <a:lnTo>
                  <a:pt x="236431" y="148447"/>
                </a:lnTo>
                <a:lnTo>
                  <a:pt x="239858" y="157395"/>
                </a:lnTo>
                <a:lnTo>
                  <a:pt x="240338" y="159877"/>
                </a:lnTo>
                <a:lnTo>
                  <a:pt x="239953" y="162236"/>
                </a:lnTo>
                <a:lnTo>
                  <a:pt x="213401" y="205535"/>
                </a:lnTo>
                <a:lnTo>
                  <a:pt x="184526" y="239133"/>
                </a:lnTo>
                <a:lnTo>
                  <a:pt x="143054" y="270525"/>
                </a:lnTo>
                <a:lnTo>
                  <a:pt x="96119" y="298585"/>
                </a:lnTo>
                <a:lnTo>
                  <a:pt x="52866" y="317875"/>
                </a:lnTo>
                <a:lnTo>
                  <a:pt x="42781" y="324813"/>
                </a:lnTo>
                <a:lnTo>
                  <a:pt x="31750" y="336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5" name="SMARTInkShape-Group1280"/>
          <p:cNvGrpSpPr/>
          <p:nvPr/>
        </p:nvGrpSpPr>
        <p:grpSpPr>
          <a:xfrm>
            <a:off x="5112894" y="3773903"/>
            <a:ext cx="2010246" cy="575848"/>
            <a:chOff x="5112894" y="3773903"/>
            <a:chExt cx="2010246" cy="575848"/>
          </a:xfrm>
        </p:grpSpPr>
        <p:sp>
          <p:nvSpPr>
            <p:cNvPr id="1382" name="SMARTInkShape-5950"/>
            <p:cNvSpPr/>
            <p:nvPr>
              <p:custDataLst>
                <p:tags r:id="rId90"/>
              </p:custDataLst>
            </p:nvPr>
          </p:nvSpPr>
          <p:spPr>
            <a:xfrm>
              <a:off x="6991350" y="3844729"/>
              <a:ext cx="131790" cy="505022"/>
            </a:xfrm>
            <a:custGeom>
              <a:avLst/>
              <a:gdLst/>
              <a:ahLst/>
              <a:cxnLst/>
              <a:rect l="0" t="0" r="0" b="0"/>
              <a:pathLst>
                <a:path w="131790" h="505022">
                  <a:moveTo>
                    <a:pt x="69850" y="3371"/>
                  </a:moveTo>
                  <a:lnTo>
                    <a:pt x="69850" y="3371"/>
                  </a:lnTo>
                  <a:lnTo>
                    <a:pt x="69848" y="0"/>
                  </a:lnTo>
                  <a:lnTo>
                    <a:pt x="70555" y="418"/>
                  </a:lnTo>
                  <a:lnTo>
                    <a:pt x="73220" y="4645"/>
                  </a:lnTo>
                  <a:lnTo>
                    <a:pt x="84776" y="51370"/>
                  </a:lnTo>
                  <a:lnTo>
                    <a:pt x="98224" y="92711"/>
                  </a:lnTo>
                  <a:lnTo>
                    <a:pt x="109615" y="138498"/>
                  </a:lnTo>
                  <a:lnTo>
                    <a:pt x="117771" y="179816"/>
                  </a:lnTo>
                  <a:lnTo>
                    <a:pt x="124658" y="218869"/>
                  </a:lnTo>
                  <a:lnTo>
                    <a:pt x="130462" y="257252"/>
                  </a:lnTo>
                  <a:lnTo>
                    <a:pt x="131789" y="298258"/>
                  </a:lnTo>
                  <a:lnTo>
                    <a:pt x="129599" y="334339"/>
                  </a:lnTo>
                  <a:lnTo>
                    <a:pt x="121027" y="377464"/>
                  </a:lnTo>
                  <a:lnTo>
                    <a:pt x="104078" y="420689"/>
                  </a:lnTo>
                  <a:lnTo>
                    <a:pt x="81481" y="458318"/>
                  </a:lnTo>
                  <a:lnTo>
                    <a:pt x="42278" y="491745"/>
                  </a:lnTo>
                  <a:lnTo>
                    <a:pt x="27257" y="499121"/>
                  </a:lnTo>
                  <a:lnTo>
                    <a:pt x="0" y="5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5951"/>
            <p:cNvSpPr/>
            <p:nvPr>
              <p:custDataLst>
                <p:tags r:id="rId91"/>
              </p:custDataLst>
            </p:nvPr>
          </p:nvSpPr>
          <p:spPr>
            <a:xfrm>
              <a:off x="6784084" y="3840544"/>
              <a:ext cx="118367" cy="88285"/>
            </a:xfrm>
            <a:custGeom>
              <a:avLst/>
              <a:gdLst/>
              <a:ahLst/>
              <a:cxnLst/>
              <a:rect l="0" t="0" r="0" b="0"/>
              <a:pathLst>
                <a:path w="118367" h="88285">
                  <a:moveTo>
                    <a:pt x="29466" y="52006"/>
                  </a:moveTo>
                  <a:lnTo>
                    <a:pt x="29466" y="52006"/>
                  </a:lnTo>
                  <a:lnTo>
                    <a:pt x="26095" y="52006"/>
                  </a:lnTo>
                  <a:lnTo>
                    <a:pt x="17257" y="58748"/>
                  </a:lnTo>
                  <a:lnTo>
                    <a:pt x="3039" y="77326"/>
                  </a:lnTo>
                  <a:lnTo>
                    <a:pt x="82" y="83956"/>
                  </a:lnTo>
                  <a:lnTo>
                    <a:pt x="0" y="86006"/>
                  </a:lnTo>
                  <a:lnTo>
                    <a:pt x="648" y="87372"/>
                  </a:lnTo>
                  <a:lnTo>
                    <a:pt x="1788" y="88284"/>
                  </a:lnTo>
                  <a:lnTo>
                    <a:pt x="3253" y="88185"/>
                  </a:lnTo>
                  <a:lnTo>
                    <a:pt x="6762" y="86195"/>
                  </a:lnTo>
                  <a:lnTo>
                    <a:pt x="27772" y="39778"/>
                  </a:lnTo>
                  <a:lnTo>
                    <a:pt x="44366" y="10315"/>
                  </a:lnTo>
                  <a:lnTo>
                    <a:pt x="52786" y="2197"/>
                  </a:lnTo>
                  <a:lnTo>
                    <a:pt x="56302" y="455"/>
                  </a:lnTo>
                  <a:lnTo>
                    <a:pt x="59351" y="0"/>
                  </a:lnTo>
                  <a:lnTo>
                    <a:pt x="62089" y="402"/>
                  </a:lnTo>
                  <a:lnTo>
                    <a:pt x="64620" y="2081"/>
                  </a:lnTo>
                  <a:lnTo>
                    <a:pt x="72260" y="12597"/>
                  </a:lnTo>
                  <a:lnTo>
                    <a:pt x="118366" y="77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5952"/>
            <p:cNvSpPr/>
            <p:nvPr>
              <p:custDataLst>
                <p:tags r:id="rId92"/>
              </p:custDataLst>
            </p:nvPr>
          </p:nvSpPr>
          <p:spPr>
            <a:xfrm>
              <a:off x="6762750" y="4041489"/>
              <a:ext cx="114301" cy="110231"/>
            </a:xfrm>
            <a:custGeom>
              <a:avLst/>
              <a:gdLst/>
              <a:ahLst/>
              <a:cxnLst/>
              <a:rect l="0" t="0" r="0" b="0"/>
              <a:pathLst>
                <a:path w="114301" h="110231">
                  <a:moveTo>
                    <a:pt x="0" y="66961"/>
                  </a:moveTo>
                  <a:lnTo>
                    <a:pt x="0" y="66961"/>
                  </a:lnTo>
                  <a:lnTo>
                    <a:pt x="6741" y="66961"/>
                  </a:lnTo>
                  <a:lnTo>
                    <a:pt x="11933" y="68843"/>
                  </a:lnTo>
                  <a:lnTo>
                    <a:pt x="14305" y="70332"/>
                  </a:lnTo>
                  <a:lnTo>
                    <a:pt x="17297" y="70619"/>
                  </a:lnTo>
                  <a:lnTo>
                    <a:pt x="64100" y="60135"/>
                  </a:lnTo>
                  <a:lnTo>
                    <a:pt x="70249" y="58177"/>
                  </a:lnTo>
                  <a:lnTo>
                    <a:pt x="89018" y="41937"/>
                  </a:lnTo>
                  <a:lnTo>
                    <a:pt x="107842" y="16941"/>
                  </a:lnTo>
                  <a:lnTo>
                    <a:pt x="111430" y="6865"/>
                  </a:lnTo>
                  <a:lnTo>
                    <a:pt x="110975" y="3613"/>
                  </a:lnTo>
                  <a:lnTo>
                    <a:pt x="109261" y="1446"/>
                  </a:lnTo>
                  <a:lnTo>
                    <a:pt x="106707" y="0"/>
                  </a:lnTo>
                  <a:lnTo>
                    <a:pt x="96344" y="4040"/>
                  </a:lnTo>
                  <a:lnTo>
                    <a:pt x="83741" y="12890"/>
                  </a:lnTo>
                  <a:lnTo>
                    <a:pt x="68007" y="31890"/>
                  </a:lnTo>
                  <a:lnTo>
                    <a:pt x="53076" y="61273"/>
                  </a:lnTo>
                  <a:lnTo>
                    <a:pt x="51341" y="77133"/>
                  </a:lnTo>
                  <a:lnTo>
                    <a:pt x="54804" y="91237"/>
                  </a:lnTo>
                  <a:lnTo>
                    <a:pt x="57703" y="97962"/>
                  </a:lnTo>
                  <a:lnTo>
                    <a:pt x="62457" y="102445"/>
                  </a:lnTo>
                  <a:lnTo>
                    <a:pt x="75265" y="107426"/>
                  </a:lnTo>
                  <a:lnTo>
                    <a:pt x="91602" y="110230"/>
                  </a:lnTo>
                  <a:lnTo>
                    <a:pt x="114300" y="9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5953"/>
            <p:cNvSpPr/>
            <p:nvPr>
              <p:custDataLst>
                <p:tags r:id="rId93"/>
              </p:custDataLst>
            </p:nvPr>
          </p:nvSpPr>
          <p:spPr>
            <a:xfrm>
              <a:off x="6675274" y="4004248"/>
              <a:ext cx="86594" cy="206629"/>
            </a:xfrm>
            <a:custGeom>
              <a:avLst/>
              <a:gdLst/>
              <a:ahLst/>
              <a:cxnLst/>
              <a:rect l="0" t="0" r="0" b="0"/>
              <a:pathLst>
                <a:path w="86594" h="206629">
                  <a:moveTo>
                    <a:pt x="81126" y="21652"/>
                  </a:moveTo>
                  <a:lnTo>
                    <a:pt x="81126" y="21652"/>
                  </a:lnTo>
                  <a:lnTo>
                    <a:pt x="84496" y="18281"/>
                  </a:lnTo>
                  <a:lnTo>
                    <a:pt x="86152" y="14745"/>
                  </a:lnTo>
                  <a:lnTo>
                    <a:pt x="86593" y="12814"/>
                  </a:lnTo>
                  <a:lnTo>
                    <a:pt x="86182" y="10821"/>
                  </a:lnTo>
                  <a:lnTo>
                    <a:pt x="83844" y="6725"/>
                  </a:lnTo>
                  <a:lnTo>
                    <a:pt x="71819" y="453"/>
                  </a:lnTo>
                  <a:lnTo>
                    <a:pt x="62643" y="0"/>
                  </a:lnTo>
                  <a:lnTo>
                    <a:pt x="45781" y="5594"/>
                  </a:lnTo>
                  <a:lnTo>
                    <a:pt x="14800" y="23497"/>
                  </a:lnTo>
                  <a:lnTo>
                    <a:pt x="5786" y="35172"/>
                  </a:lnTo>
                  <a:lnTo>
                    <a:pt x="712" y="53645"/>
                  </a:lnTo>
                  <a:lnTo>
                    <a:pt x="0" y="59914"/>
                  </a:lnTo>
                  <a:lnTo>
                    <a:pt x="5740" y="82221"/>
                  </a:lnTo>
                  <a:lnTo>
                    <a:pt x="33934" y="129736"/>
                  </a:lnTo>
                  <a:lnTo>
                    <a:pt x="49252" y="160830"/>
                  </a:lnTo>
                  <a:lnTo>
                    <a:pt x="49792" y="176877"/>
                  </a:lnTo>
                  <a:lnTo>
                    <a:pt x="45797" y="189654"/>
                  </a:lnTo>
                  <a:lnTo>
                    <a:pt x="35106" y="205983"/>
                  </a:lnTo>
                  <a:lnTo>
                    <a:pt x="32808" y="206628"/>
                  </a:lnTo>
                  <a:lnTo>
                    <a:pt x="23976" y="19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SMARTInkShape-5954"/>
            <p:cNvSpPr/>
            <p:nvPr>
              <p:custDataLst>
                <p:tags r:id="rId94"/>
              </p:custDataLst>
            </p:nvPr>
          </p:nvSpPr>
          <p:spPr>
            <a:xfrm>
              <a:off x="6527800" y="4133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5955"/>
            <p:cNvSpPr/>
            <p:nvPr>
              <p:custDataLst>
                <p:tags r:id="rId95"/>
              </p:custDataLst>
            </p:nvPr>
          </p:nvSpPr>
          <p:spPr>
            <a:xfrm>
              <a:off x="6335969" y="4232380"/>
              <a:ext cx="115632" cy="95549"/>
            </a:xfrm>
            <a:custGeom>
              <a:avLst/>
              <a:gdLst/>
              <a:ahLst/>
              <a:cxnLst/>
              <a:rect l="0" t="0" r="0" b="0"/>
              <a:pathLst>
                <a:path w="115632" h="95549">
                  <a:moveTo>
                    <a:pt x="1331" y="9420"/>
                  </a:moveTo>
                  <a:lnTo>
                    <a:pt x="1331" y="9420"/>
                  </a:lnTo>
                  <a:lnTo>
                    <a:pt x="4702" y="9420"/>
                  </a:lnTo>
                  <a:lnTo>
                    <a:pt x="5695" y="8714"/>
                  </a:lnTo>
                  <a:lnTo>
                    <a:pt x="6357" y="7538"/>
                  </a:lnTo>
                  <a:lnTo>
                    <a:pt x="6798" y="6049"/>
                  </a:lnTo>
                  <a:lnTo>
                    <a:pt x="11052" y="2513"/>
                  </a:lnTo>
                  <a:lnTo>
                    <a:pt x="14162" y="582"/>
                  </a:lnTo>
                  <a:lnTo>
                    <a:pt x="16940" y="0"/>
                  </a:lnTo>
                  <a:lnTo>
                    <a:pt x="19498" y="318"/>
                  </a:lnTo>
                  <a:lnTo>
                    <a:pt x="21908" y="1235"/>
                  </a:lnTo>
                  <a:lnTo>
                    <a:pt x="26469" y="6017"/>
                  </a:lnTo>
                  <a:lnTo>
                    <a:pt x="35147" y="23957"/>
                  </a:lnTo>
                  <a:lnTo>
                    <a:pt x="38162" y="41714"/>
                  </a:lnTo>
                  <a:lnTo>
                    <a:pt x="35104" y="52231"/>
                  </a:lnTo>
                  <a:lnTo>
                    <a:pt x="21643" y="70479"/>
                  </a:lnTo>
                  <a:lnTo>
                    <a:pt x="393" y="87336"/>
                  </a:lnTo>
                  <a:lnTo>
                    <a:pt x="0" y="88881"/>
                  </a:lnTo>
                  <a:lnTo>
                    <a:pt x="1149" y="89910"/>
                  </a:lnTo>
                  <a:lnTo>
                    <a:pt x="7600" y="91055"/>
                  </a:lnTo>
                  <a:lnTo>
                    <a:pt x="47798" y="95548"/>
                  </a:lnTo>
                  <a:lnTo>
                    <a:pt x="115631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5956"/>
            <p:cNvSpPr/>
            <p:nvPr>
              <p:custDataLst>
                <p:tags r:id="rId96"/>
              </p:custDataLst>
            </p:nvPr>
          </p:nvSpPr>
          <p:spPr>
            <a:xfrm>
              <a:off x="6254750" y="4122033"/>
              <a:ext cx="76124" cy="176918"/>
            </a:xfrm>
            <a:custGeom>
              <a:avLst/>
              <a:gdLst/>
              <a:ahLst/>
              <a:cxnLst/>
              <a:rect l="0" t="0" r="0" b="0"/>
              <a:pathLst>
                <a:path w="76124" h="176918">
                  <a:moveTo>
                    <a:pt x="69850" y="5467"/>
                  </a:moveTo>
                  <a:lnTo>
                    <a:pt x="69850" y="5467"/>
                  </a:lnTo>
                  <a:lnTo>
                    <a:pt x="75317" y="0"/>
                  </a:lnTo>
                  <a:lnTo>
                    <a:pt x="75612" y="411"/>
                  </a:lnTo>
                  <a:lnTo>
                    <a:pt x="76123" y="11403"/>
                  </a:lnTo>
                  <a:lnTo>
                    <a:pt x="60494" y="55577"/>
                  </a:lnTo>
                  <a:lnTo>
                    <a:pt x="40877" y="100188"/>
                  </a:lnTo>
                  <a:lnTo>
                    <a:pt x="12779" y="146659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SMARTInkShape-5957"/>
            <p:cNvSpPr/>
            <p:nvPr>
              <p:custDataLst>
                <p:tags r:id="rId97"/>
              </p:custDataLst>
            </p:nvPr>
          </p:nvSpPr>
          <p:spPr>
            <a:xfrm>
              <a:off x="6155592" y="4130192"/>
              <a:ext cx="91926" cy="86209"/>
            </a:xfrm>
            <a:custGeom>
              <a:avLst/>
              <a:gdLst/>
              <a:ahLst/>
              <a:cxnLst/>
              <a:rect l="0" t="0" r="0" b="0"/>
              <a:pathLst>
                <a:path w="91926" h="86209">
                  <a:moveTo>
                    <a:pt x="86458" y="3658"/>
                  </a:moveTo>
                  <a:lnTo>
                    <a:pt x="86458" y="3658"/>
                  </a:lnTo>
                  <a:lnTo>
                    <a:pt x="89829" y="287"/>
                  </a:lnTo>
                  <a:lnTo>
                    <a:pt x="90822" y="0"/>
                  </a:lnTo>
                  <a:lnTo>
                    <a:pt x="91484" y="514"/>
                  </a:lnTo>
                  <a:lnTo>
                    <a:pt x="91925" y="1562"/>
                  </a:lnTo>
                  <a:lnTo>
                    <a:pt x="91514" y="2260"/>
                  </a:lnTo>
                  <a:lnTo>
                    <a:pt x="89176" y="3037"/>
                  </a:lnTo>
                  <a:lnTo>
                    <a:pt x="85784" y="7145"/>
                  </a:lnTo>
                  <a:lnTo>
                    <a:pt x="68231" y="38962"/>
                  </a:lnTo>
                  <a:lnTo>
                    <a:pt x="35173" y="64982"/>
                  </a:lnTo>
                  <a:lnTo>
                    <a:pt x="19835" y="70982"/>
                  </a:lnTo>
                  <a:lnTo>
                    <a:pt x="10751" y="70504"/>
                  </a:lnTo>
                  <a:lnTo>
                    <a:pt x="6354" y="69388"/>
                  </a:lnTo>
                  <a:lnTo>
                    <a:pt x="3422" y="67234"/>
                  </a:lnTo>
                  <a:lnTo>
                    <a:pt x="1467" y="64386"/>
                  </a:lnTo>
                  <a:lnTo>
                    <a:pt x="164" y="61077"/>
                  </a:lnTo>
                  <a:lnTo>
                    <a:pt x="0" y="58871"/>
                  </a:lnTo>
                  <a:lnTo>
                    <a:pt x="597" y="57400"/>
                  </a:lnTo>
                  <a:lnTo>
                    <a:pt x="6690" y="53448"/>
                  </a:lnTo>
                  <a:lnTo>
                    <a:pt x="13611" y="50481"/>
                  </a:lnTo>
                  <a:lnTo>
                    <a:pt x="21391" y="49163"/>
                  </a:lnTo>
                  <a:lnTo>
                    <a:pt x="31433" y="52340"/>
                  </a:lnTo>
                  <a:lnTo>
                    <a:pt x="67141" y="74618"/>
                  </a:lnTo>
                  <a:lnTo>
                    <a:pt x="80108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SMARTInkShape-5958"/>
            <p:cNvSpPr/>
            <p:nvPr>
              <p:custDataLst>
                <p:tags r:id="rId98"/>
              </p:custDataLst>
            </p:nvPr>
          </p:nvSpPr>
          <p:spPr>
            <a:xfrm>
              <a:off x="5984526" y="3971635"/>
              <a:ext cx="137698" cy="211546"/>
            </a:xfrm>
            <a:custGeom>
              <a:avLst/>
              <a:gdLst/>
              <a:ahLst/>
              <a:cxnLst/>
              <a:rect l="0" t="0" r="0" b="0"/>
              <a:pathLst>
                <a:path w="137698" h="211546">
                  <a:moveTo>
                    <a:pt x="3524" y="22515"/>
                  </a:moveTo>
                  <a:lnTo>
                    <a:pt x="3524" y="22515"/>
                  </a:lnTo>
                  <a:lnTo>
                    <a:pt x="153" y="22515"/>
                  </a:lnTo>
                  <a:lnTo>
                    <a:pt x="571" y="21809"/>
                  </a:lnTo>
                  <a:lnTo>
                    <a:pt x="6490" y="17446"/>
                  </a:lnTo>
                  <a:lnTo>
                    <a:pt x="8371" y="13677"/>
                  </a:lnTo>
                  <a:lnTo>
                    <a:pt x="10283" y="12389"/>
                  </a:lnTo>
                  <a:lnTo>
                    <a:pt x="57531" y="4940"/>
                  </a:lnTo>
                  <a:lnTo>
                    <a:pt x="101442" y="0"/>
                  </a:lnTo>
                  <a:lnTo>
                    <a:pt x="125828" y="2831"/>
                  </a:lnTo>
                  <a:lnTo>
                    <a:pt x="135022" y="6240"/>
                  </a:lnTo>
                  <a:lnTo>
                    <a:pt x="137050" y="8137"/>
                  </a:lnTo>
                  <a:lnTo>
                    <a:pt x="137697" y="10108"/>
                  </a:lnTo>
                  <a:lnTo>
                    <a:pt x="137422" y="12126"/>
                  </a:lnTo>
                  <a:lnTo>
                    <a:pt x="107402" y="50526"/>
                  </a:lnTo>
                  <a:lnTo>
                    <a:pt x="65342" y="97063"/>
                  </a:lnTo>
                  <a:lnTo>
                    <a:pt x="33902" y="128000"/>
                  </a:lnTo>
                  <a:lnTo>
                    <a:pt x="3534" y="175291"/>
                  </a:lnTo>
                  <a:lnTo>
                    <a:pt x="0" y="187782"/>
                  </a:lnTo>
                  <a:lnTo>
                    <a:pt x="310" y="196626"/>
                  </a:lnTo>
                  <a:lnTo>
                    <a:pt x="1383" y="199972"/>
                  </a:lnTo>
                  <a:lnTo>
                    <a:pt x="6335" y="205572"/>
                  </a:lnTo>
                  <a:lnTo>
                    <a:pt x="9631" y="208053"/>
                  </a:lnTo>
                  <a:lnTo>
                    <a:pt x="31126" y="211545"/>
                  </a:lnTo>
                  <a:lnTo>
                    <a:pt x="72123" y="205913"/>
                  </a:lnTo>
                  <a:lnTo>
                    <a:pt x="124174" y="193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5959"/>
            <p:cNvSpPr/>
            <p:nvPr>
              <p:custDataLst>
                <p:tags r:id="rId99"/>
              </p:custDataLst>
            </p:nvPr>
          </p:nvSpPr>
          <p:spPr>
            <a:xfrm>
              <a:off x="5711341" y="4076700"/>
              <a:ext cx="168760" cy="25401"/>
            </a:xfrm>
            <a:custGeom>
              <a:avLst/>
              <a:gdLst/>
              <a:ahLst/>
              <a:cxnLst/>
              <a:rect l="0" t="0" r="0" b="0"/>
              <a:pathLst>
                <a:path w="1687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41099" y="20331"/>
                  </a:lnTo>
                  <a:lnTo>
                    <a:pt x="77560" y="14417"/>
                  </a:lnTo>
                  <a:lnTo>
                    <a:pt x="119381" y="7856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5960"/>
            <p:cNvSpPr/>
            <p:nvPr>
              <p:custDataLst>
                <p:tags r:id="rId100"/>
              </p:custDataLst>
            </p:nvPr>
          </p:nvSpPr>
          <p:spPr>
            <a:xfrm>
              <a:off x="5413568" y="3773903"/>
              <a:ext cx="142683" cy="80548"/>
            </a:xfrm>
            <a:custGeom>
              <a:avLst/>
              <a:gdLst/>
              <a:ahLst/>
              <a:cxnLst/>
              <a:rect l="0" t="0" r="0" b="0"/>
              <a:pathLst>
                <a:path w="142683" h="80548">
                  <a:moveTo>
                    <a:pt x="41082" y="10697"/>
                  </a:moveTo>
                  <a:lnTo>
                    <a:pt x="41082" y="10697"/>
                  </a:lnTo>
                  <a:lnTo>
                    <a:pt x="30147" y="16164"/>
                  </a:lnTo>
                  <a:lnTo>
                    <a:pt x="19297" y="32081"/>
                  </a:lnTo>
                  <a:lnTo>
                    <a:pt x="4950" y="67426"/>
                  </a:lnTo>
                  <a:lnTo>
                    <a:pt x="4294" y="71799"/>
                  </a:lnTo>
                  <a:lnTo>
                    <a:pt x="3151" y="74716"/>
                  </a:lnTo>
                  <a:lnTo>
                    <a:pt x="1683" y="76659"/>
                  </a:lnTo>
                  <a:lnTo>
                    <a:pt x="0" y="77955"/>
                  </a:lnTo>
                  <a:lnTo>
                    <a:pt x="288" y="77408"/>
                  </a:lnTo>
                  <a:lnTo>
                    <a:pt x="10890" y="62628"/>
                  </a:lnTo>
                  <a:lnTo>
                    <a:pt x="32115" y="29896"/>
                  </a:lnTo>
                  <a:lnTo>
                    <a:pt x="62627" y="4758"/>
                  </a:lnTo>
                  <a:lnTo>
                    <a:pt x="76550" y="0"/>
                  </a:lnTo>
                  <a:lnTo>
                    <a:pt x="87185" y="2650"/>
                  </a:lnTo>
                  <a:lnTo>
                    <a:pt x="97555" y="8532"/>
                  </a:lnTo>
                  <a:lnTo>
                    <a:pt x="104517" y="15849"/>
                  </a:lnTo>
                  <a:lnTo>
                    <a:pt x="142682" y="8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5961"/>
            <p:cNvSpPr/>
            <p:nvPr>
              <p:custDataLst>
                <p:tags r:id="rId101"/>
              </p:custDataLst>
            </p:nvPr>
          </p:nvSpPr>
          <p:spPr>
            <a:xfrm>
              <a:off x="5398942" y="3965958"/>
              <a:ext cx="144609" cy="169520"/>
            </a:xfrm>
            <a:custGeom>
              <a:avLst/>
              <a:gdLst/>
              <a:ahLst/>
              <a:cxnLst/>
              <a:rect l="0" t="0" r="0" b="0"/>
              <a:pathLst>
                <a:path w="144609" h="169520">
                  <a:moveTo>
                    <a:pt x="100158" y="28192"/>
                  </a:moveTo>
                  <a:lnTo>
                    <a:pt x="100158" y="28192"/>
                  </a:lnTo>
                  <a:lnTo>
                    <a:pt x="100158" y="7177"/>
                  </a:lnTo>
                  <a:lnTo>
                    <a:pt x="98276" y="2859"/>
                  </a:lnTo>
                  <a:lnTo>
                    <a:pt x="96787" y="720"/>
                  </a:lnTo>
                  <a:lnTo>
                    <a:pt x="93677" y="0"/>
                  </a:lnTo>
                  <a:lnTo>
                    <a:pt x="84578" y="1080"/>
                  </a:lnTo>
                  <a:lnTo>
                    <a:pt x="77241" y="3912"/>
                  </a:lnTo>
                  <a:lnTo>
                    <a:pt x="44929" y="25779"/>
                  </a:lnTo>
                  <a:lnTo>
                    <a:pt x="14982" y="64561"/>
                  </a:lnTo>
                  <a:lnTo>
                    <a:pt x="5858" y="83867"/>
                  </a:lnTo>
                  <a:lnTo>
                    <a:pt x="0" y="126992"/>
                  </a:lnTo>
                  <a:lnTo>
                    <a:pt x="609" y="144070"/>
                  </a:lnTo>
                  <a:lnTo>
                    <a:pt x="5585" y="156364"/>
                  </a:lnTo>
                  <a:lnTo>
                    <a:pt x="14381" y="164650"/>
                  </a:lnTo>
                  <a:lnTo>
                    <a:pt x="19690" y="167847"/>
                  </a:lnTo>
                  <a:lnTo>
                    <a:pt x="31234" y="169519"/>
                  </a:lnTo>
                  <a:lnTo>
                    <a:pt x="37275" y="168976"/>
                  </a:lnTo>
                  <a:lnTo>
                    <a:pt x="49632" y="162730"/>
                  </a:lnTo>
                  <a:lnTo>
                    <a:pt x="64726" y="149194"/>
                  </a:lnTo>
                  <a:lnTo>
                    <a:pt x="82890" y="118494"/>
                  </a:lnTo>
                  <a:lnTo>
                    <a:pt x="93944" y="87247"/>
                  </a:lnTo>
                  <a:lnTo>
                    <a:pt x="98317" y="48904"/>
                  </a:lnTo>
                  <a:lnTo>
                    <a:pt x="95576" y="30106"/>
                  </a:lnTo>
                  <a:lnTo>
                    <a:pt x="92870" y="23118"/>
                  </a:lnTo>
                  <a:lnTo>
                    <a:pt x="88244" y="17753"/>
                  </a:lnTo>
                  <a:lnTo>
                    <a:pt x="75578" y="9912"/>
                  </a:lnTo>
                  <a:lnTo>
                    <a:pt x="62422" y="7838"/>
                  </a:lnTo>
                  <a:lnTo>
                    <a:pt x="55951" y="8272"/>
                  </a:lnTo>
                  <a:lnTo>
                    <a:pt x="43116" y="14400"/>
                  </a:lnTo>
                  <a:lnTo>
                    <a:pt x="36730" y="18997"/>
                  </a:lnTo>
                  <a:lnTo>
                    <a:pt x="29634" y="29750"/>
                  </a:lnTo>
                  <a:lnTo>
                    <a:pt x="27186" y="41585"/>
                  </a:lnTo>
                  <a:lnTo>
                    <a:pt x="28450" y="53900"/>
                  </a:lnTo>
                  <a:lnTo>
                    <a:pt x="31186" y="58736"/>
                  </a:lnTo>
                  <a:lnTo>
                    <a:pt x="39871" y="65991"/>
                  </a:lnTo>
                  <a:lnTo>
                    <a:pt x="76489" y="71328"/>
                  </a:lnTo>
                  <a:lnTo>
                    <a:pt x="102944" y="70841"/>
                  </a:lnTo>
                  <a:lnTo>
                    <a:pt x="123797" y="62388"/>
                  </a:lnTo>
                  <a:lnTo>
                    <a:pt x="144608" y="4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5962"/>
            <p:cNvSpPr/>
            <p:nvPr>
              <p:custDataLst>
                <p:tags r:id="rId102"/>
              </p:custDataLst>
            </p:nvPr>
          </p:nvSpPr>
          <p:spPr>
            <a:xfrm>
              <a:off x="5112894" y="4032250"/>
              <a:ext cx="189357" cy="23928"/>
            </a:xfrm>
            <a:custGeom>
              <a:avLst/>
              <a:gdLst/>
              <a:ahLst/>
              <a:cxnLst/>
              <a:rect l="0" t="0" r="0" b="0"/>
              <a:pathLst>
                <a:path w="189357" h="23928">
                  <a:moveTo>
                    <a:pt x="11556" y="6350"/>
                  </a:moveTo>
                  <a:lnTo>
                    <a:pt x="11556" y="6350"/>
                  </a:lnTo>
                  <a:lnTo>
                    <a:pt x="8185" y="9721"/>
                  </a:lnTo>
                  <a:lnTo>
                    <a:pt x="4648" y="11376"/>
                  </a:lnTo>
                  <a:lnTo>
                    <a:pt x="0" y="12438"/>
                  </a:lnTo>
                  <a:lnTo>
                    <a:pt x="5937" y="15994"/>
                  </a:lnTo>
                  <a:lnTo>
                    <a:pt x="20004" y="21515"/>
                  </a:lnTo>
                  <a:lnTo>
                    <a:pt x="63294" y="23927"/>
                  </a:lnTo>
                  <a:lnTo>
                    <a:pt x="102145" y="19398"/>
                  </a:lnTo>
                  <a:lnTo>
                    <a:pt x="145955" y="10138"/>
                  </a:lnTo>
                  <a:lnTo>
                    <a:pt x="189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9" name="SMARTInkShape-Group1281"/>
          <p:cNvGrpSpPr/>
          <p:nvPr/>
        </p:nvGrpSpPr>
        <p:grpSpPr>
          <a:xfrm>
            <a:off x="2187092" y="3788884"/>
            <a:ext cx="1527030" cy="529117"/>
            <a:chOff x="2187092" y="3788884"/>
            <a:chExt cx="1527030" cy="529117"/>
          </a:xfrm>
        </p:grpSpPr>
        <p:sp>
          <p:nvSpPr>
            <p:cNvPr id="1396" name="SMARTInkShape-5963"/>
            <p:cNvSpPr/>
            <p:nvPr>
              <p:custDataLst>
                <p:tags r:id="rId77"/>
              </p:custDataLst>
            </p:nvPr>
          </p:nvSpPr>
          <p:spPr>
            <a:xfrm>
              <a:off x="2187092" y="4051300"/>
              <a:ext cx="124309" cy="30868"/>
            </a:xfrm>
            <a:custGeom>
              <a:avLst/>
              <a:gdLst/>
              <a:ahLst/>
              <a:cxnLst/>
              <a:rect l="0" t="0" r="0" b="0"/>
              <a:pathLst>
                <a:path w="12430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6105"/>
                  </a:lnTo>
                  <a:lnTo>
                    <a:pt x="1562" y="28771"/>
                  </a:lnTo>
                  <a:lnTo>
                    <a:pt x="16521" y="30867"/>
                  </a:lnTo>
                  <a:lnTo>
                    <a:pt x="47565" y="25800"/>
                  </a:lnTo>
                  <a:lnTo>
                    <a:pt x="90535" y="11333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SMARTInkShape-5964"/>
            <p:cNvSpPr/>
            <p:nvPr>
              <p:custDataLst>
                <p:tags r:id="rId78"/>
              </p:custDataLst>
            </p:nvPr>
          </p:nvSpPr>
          <p:spPr>
            <a:xfrm>
              <a:off x="3347183" y="4013539"/>
              <a:ext cx="62768" cy="135353"/>
            </a:xfrm>
            <a:custGeom>
              <a:avLst/>
              <a:gdLst/>
              <a:ahLst/>
              <a:cxnLst/>
              <a:rect l="0" t="0" r="0" b="0"/>
              <a:pathLst>
                <a:path w="62768" h="135353">
                  <a:moveTo>
                    <a:pt x="62767" y="12361"/>
                  </a:moveTo>
                  <a:lnTo>
                    <a:pt x="62767" y="12361"/>
                  </a:lnTo>
                  <a:lnTo>
                    <a:pt x="51936" y="2236"/>
                  </a:lnTo>
                  <a:lnTo>
                    <a:pt x="45760" y="425"/>
                  </a:lnTo>
                  <a:lnTo>
                    <a:pt x="41568" y="0"/>
                  </a:lnTo>
                  <a:lnTo>
                    <a:pt x="24105" y="6613"/>
                  </a:lnTo>
                  <a:lnTo>
                    <a:pt x="11800" y="14421"/>
                  </a:lnTo>
                  <a:lnTo>
                    <a:pt x="7623" y="17967"/>
                  </a:lnTo>
                  <a:lnTo>
                    <a:pt x="2981" y="25671"/>
                  </a:lnTo>
                  <a:lnTo>
                    <a:pt x="0" y="42115"/>
                  </a:lnTo>
                  <a:lnTo>
                    <a:pt x="5237" y="52397"/>
                  </a:lnTo>
                  <a:lnTo>
                    <a:pt x="46852" y="99822"/>
                  </a:lnTo>
                  <a:lnTo>
                    <a:pt x="50040" y="104534"/>
                  </a:lnTo>
                  <a:lnTo>
                    <a:pt x="51701" y="115416"/>
                  </a:lnTo>
                  <a:lnTo>
                    <a:pt x="50088" y="125191"/>
                  </a:lnTo>
                  <a:lnTo>
                    <a:pt x="48669" y="127798"/>
                  </a:lnTo>
                  <a:lnTo>
                    <a:pt x="44507" y="131399"/>
                  </a:lnTo>
                  <a:lnTo>
                    <a:pt x="37953" y="135352"/>
                  </a:lnTo>
                  <a:lnTo>
                    <a:pt x="34230" y="135278"/>
                  </a:lnTo>
                  <a:lnTo>
                    <a:pt x="18317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5965"/>
            <p:cNvSpPr/>
            <p:nvPr>
              <p:custDataLst>
                <p:tags r:id="rId79"/>
              </p:custDataLst>
            </p:nvPr>
          </p:nvSpPr>
          <p:spPr>
            <a:xfrm>
              <a:off x="3444423" y="4034978"/>
              <a:ext cx="73478" cy="90753"/>
            </a:xfrm>
            <a:custGeom>
              <a:avLst/>
              <a:gdLst/>
              <a:ahLst/>
              <a:cxnLst/>
              <a:rect l="0" t="0" r="0" b="0"/>
              <a:pathLst>
                <a:path w="73478" h="90753">
                  <a:moveTo>
                    <a:pt x="16327" y="48072"/>
                  </a:moveTo>
                  <a:lnTo>
                    <a:pt x="16327" y="48072"/>
                  </a:lnTo>
                  <a:lnTo>
                    <a:pt x="23069" y="44701"/>
                  </a:lnTo>
                  <a:lnTo>
                    <a:pt x="28260" y="39283"/>
                  </a:lnTo>
                  <a:lnTo>
                    <a:pt x="43168" y="15870"/>
                  </a:lnTo>
                  <a:lnTo>
                    <a:pt x="45895" y="6479"/>
                  </a:lnTo>
                  <a:lnTo>
                    <a:pt x="45916" y="3410"/>
                  </a:lnTo>
                  <a:lnTo>
                    <a:pt x="45226" y="1364"/>
                  </a:lnTo>
                  <a:lnTo>
                    <a:pt x="44059" y="0"/>
                  </a:lnTo>
                  <a:lnTo>
                    <a:pt x="41871" y="501"/>
                  </a:lnTo>
                  <a:lnTo>
                    <a:pt x="20884" y="15188"/>
                  </a:lnTo>
                  <a:lnTo>
                    <a:pt x="6466" y="37309"/>
                  </a:lnTo>
                  <a:lnTo>
                    <a:pt x="0" y="59464"/>
                  </a:lnTo>
                  <a:lnTo>
                    <a:pt x="369" y="71009"/>
                  </a:lnTo>
                  <a:lnTo>
                    <a:pt x="1455" y="76063"/>
                  </a:lnTo>
                  <a:lnTo>
                    <a:pt x="5001" y="80137"/>
                  </a:lnTo>
                  <a:lnTo>
                    <a:pt x="16467" y="86548"/>
                  </a:lnTo>
                  <a:lnTo>
                    <a:pt x="38790" y="90752"/>
                  </a:lnTo>
                  <a:lnTo>
                    <a:pt x="73477" y="7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5966"/>
            <p:cNvSpPr/>
            <p:nvPr>
              <p:custDataLst>
                <p:tags r:id="rId80"/>
              </p:custDataLst>
            </p:nvPr>
          </p:nvSpPr>
          <p:spPr>
            <a:xfrm>
              <a:off x="3403684" y="3816589"/>
              <a:ext cx="69767" cy="95012"/>
            </a:xfrm>
            <a:custGeom>
              <a:avLst/>
              <a:gdLst/>
              <a:ahLst/>
              <a:cxnLst/>
              <a:rect l="0" t="0" r="0" b="0"/>
              <a:pathLst>
                <a:path w="69767" h="95012">
                  <a:moveTo>
                    <a:pt x="18966" y="44211"/>
                  </a:moveTo>
                  <a:lnTo>
                    <a:pt x="18966" y="44211"/>
                  </a:lnTo>
                  <a:lnTo>
                    <a:pt x="13499" y="44211"/>
                  </a:lnTo>
                  <a:lnTo>
                    <a:pt x="9506" y="50953"/>
                  </a:lnTo>
                  <a:lnTo>
                    <a:pt x="1366" y="76451"/>
                  </a:lnTo>
                  <a:lnTo>
                    <a:pt x="202" y="86250"/>
                  </a:lnTo>
                  <a:lnTo>
                    <a:pt x="107" y="86348"/>
                  </a:lnTo>
                  <a:lnTo>
                    <a:pt x="0" y="84575"/>
                  </a:lnTo>
                  <a:lnTo>
                    <a:pt x="8716" y="54979"/>
                  </a:lnTo>
                  <a:lnTo>
                    <a:pt x="24973" y="9704"/>
                  </a:lnTo>
                  <a:lnTo>
                    <a:pt x="27204" y="4273"/>
                  </a:lnTo>
                  <a:lnTo>
                    <a:pt x="30103" y="1358"/>
                  </a:lnTo>
                  <a:lnTo>
                    <a:pt x="33447" y="120"/>
                  </a:lnTo>
                  <a:lnTo>
                    <a:pt x="37086" y="0"/>
                  </a:lnTo>
                  <a:lnTo>
                    <a:pt x="40218" y="2037"/>
                  </a:lnTo>
                  <a:lnTo>
                    <a:pt x="45580" y="9945"/>
                  </a:lnTo>
                  <a:lnTo>
                    <a:pt x="59103" y="53386"/>
                  </a:lnTo>
                  <a:lnTo>
                    <a:pt x="69766" y="9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5967"/>
            <p:cNvSpPr/>
            <p:nvPr>
              <p:custDataLst>
                <p:tags r:id="rId81"/>
              </p:custDataLst>
            </p:nvPr>
          </p:nvSpPr>
          <p:spPr>
            <a:xfrm>
              <a:off x="3562350" y="3949961"/>
              <a:ext cx="151772" cy="368040"/>
            </a:xfrm>
            <a:custGeom>
              <a:avLst/>
              <a:gdLst/>
              <a:ahLst/>
              <a:cxnLst/>
              <a:rect l="0" t="0" r="0" b="0"/>
              <a:pathLst>
                <a:path w="151772" h="368040">
                  <a:moveTo>
                    <a:pt x="12700" y="6089"/>
                  </a:moveTo>
                  <a:lnTo>
                    <a:pt x="12700" y="6089"/>
                  </a:lnTo>
                  <a:lnTo>
                    <a:pt x="6611" y="0"/>
                  </a:lnTo>
                  <a:lnTo>
                    <a:pt x="6373" y="5229"/>
                  </a:lnTo>
                  <a:lnTo>
                    <a:pt x="36238" y="23690"/>
                  </a:lnTo>
                  <a:lnTo>
                    <a:pt x="82779" y="43013"/>
                  </a:lnTo>
                  <a:lnTo>
                    <a:pt x="124870" y="63363"/>
                  </a:lnTo>
                  <a:lnTo>
                    <a:pt x="150278" y="80670"/>
                  </a:lnTo>
                  <a:lnTo>
                    <a:pt x="151457" y="85333"/>
                  </a:lnTo>
                  <a:lnTo>
                    <a:pt x="151771" y="88551"/>
                  </a:lnTo>
                  <a:lnTo>
                    <a:pt x="148842" y="99823"/>
                  </a:lnTo>
                  <a:lnTo>
                    <a:pt x="128619" y="142351"/>
                  </a:lnTo>
                  <a:lnTo>
                    <a:pt x="112085" y="185718"/>
                  </a:lnTo>
                  <a:lnTo>
                    <a:pt x="95230" y="229406"/>
                  </a:lnTo>
                  <a:lnTo>
                    <a:pt x="71571" y="269158"/>
                  </a:lnTo>
                  <a:lnTo>
                    <a:pt x="48378" y="311456"/>
                  </a:lnTo>
                  <a:lnTo>
                    <a:pt x="8647" y="359071"/>
                  </a:lnTo>
                  <a:lnTo>
                    <a:pt x="0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5968"/>
            <p:cNvSpPr/>
            <p:nvPr>
              <p:custDataLst>
                <p:tags r:id="rId82"/>
              </p:custDataLst>
            </p:nvPr>
          </p:nvSpPr>
          <p:spPr>
            <a:xfrm>
              <a:off x="2902833" y="3982985"/>
              <a:ext cx="142644" cy="168717"/>
            </a:xfrm>
            <a:custGeom>
              <a:avLst/>
              <a:gdLst/>
              <a:ahLst/>
              <a:cxnLst/>
              <a:rect l="0" t="0" r="0" b="0"/>
              <a:pathLst>
                <a:path w="142644" h="168717">
                  <a:moveTo>
                    <a:pt x="5467" y="23865"/>
                  </a:moveTo>
                  <a:lnTo>
                    <a:pt x="5467" y="23865"/>
                  </a:lnTo>
                  <a:lnTo>
                    <a:pt x="0" y="23865"/>
                  </a:lnTo>
                  <a:lnTo>
                    <a:pt x="2750" y="20494"/>
                  </a:lnTo>
                  <a:lnTo>
                    <a:pt x="14775" y="15027"/>
                  </a:lnTo>
                  <a:lnTo>
                    <a:pt x="59653" y="4766"/>
                  </a:lnTo>
                  <a:lnTo>
                    <a:pt x="102051" y="0"/>
                  </a:lnTo>
                  <a:lnTo>
                    <a:pt x="127061" y="4486"/>
                  </a:lnTo>
                  <a:lnTo>
                    <a:pt x="136650" y="10784"/>
                  </a:lnTo>
                  <a:lnTo>
                    <a:pt x="141382" y="18286"/>
                  </a:lnTo>
                  <a:lnTo>
                    <a:pt x="142643" y="22262"/>
                  </a:lnTo>
                  <a:lnTo>
                    <a:pt x="140283" y="32325"/>
                  </a:lnTo>
                  <a:lnTo>
                    <a:pt x="133824" y="43853"/>
                  </a:lnTo>
                  <a:lnTo>
                    <a:pt x="91193" y="90380"/>
                  </a:lnTo>
                  <a:lnTo>
                    <a:pt x="47537" y="128230"/>
                  </a:lnTo>
                  <a:lnTo>
                    <a:pt x="15371" y="158163"/>
                  </a:lnTo>
                  <a:lnTo>
                    <a:pt x="12070" y="159964"/>
                  </a:lnTo>
                  <a:lnTo>
                    <a:pt x="10574" y="161870"/>
                  </a:lnTo>
                  <a:lnTo>
                    <a:pt x="10283" y="163846"/>
                  </a:lnTo>
                  <a:lnTo>
                    <a:pt x="10795" y="165869"/>
                  </a:lnTo>
                  <a:lnTo>
                    <a:pt x="13252" y="167217"/>
                  </a:lnTo>
                  <a:lnTo>
                    <a:pt x="21627" y="168716"/>
                  </a:lnTo>
                  <a:lnTo>
                    <a:pt x="30524" y="167500"/>
                  </a:lnTo>
                  <a:lnTo>
                    <a:pt x="70052" y="158884"/>
                  </a:lnTo>
                  <a:lnTo>
                    <a:pt x="107067" y="150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5969"/>
            <p:cNvSpPr/>
            <p:nvPr>
              <p:custDataLst>
                <p:tags r:id="rId83"/>
              </p:custDataLst>
            </p:nvPr>
          </p:nvSpPr>
          <p:spPr>
            <a:xfrm>
              <a:off x="3055996" y="4098442"/>
              <a:ext cx="80905" cy="79859"/>
            </a:xfrm>
            <a:custGeom>
              <a:avLst/>
              <a:gdLst/>
              <a:ahLst/>
              <a:cxnLst/>
              <a:rect l="0" t="0" r="0" b="0"/>
              <a:pathLst>
                <a:path w="80905" h="79859">
                  <a:moveTo>
                    <a:pt x="68204" y="3658"/>
                  </a:moveTo>
                  <a:lnTo>
                    <a:pt x="68204" y="3658"/>
                  </a:lnTo>
                  <a:lnTo>
                    <a:pt x="71575" y="287"/>
                  </a:lnTo>
                  <a:lnTo>
                    <a:pt x="72568" y="0"/>
                  </a:lnTo>
                  <a:lnTo>
                    <a:pt x="73230" y="514"/>
                  </a:lnTo>
                  <a:lnTo>
                    <a:pt x="73966" y="2966"/>
                  </a:lnTo>
                  <a:lnTo>
                    <a:pt x="74293" y="6407"/>
                  </a:lnTo>
                  <a:lnTo>
                    <a:pt x="72556" y="10289"/>
                  </a:lnTo>
                  <a:lnTo>
                    <a:pt x="69433" y="15777"/>
                  </a:lnTo>
                  <a:lnTo>
                    <a:pt x="59797" y="34666"/>
                  </a:lnTo>
                  <a:lnTo>
                    <a:pt x="36052" y="60136"/>
                  </a:lnTo>
                  <a:lnTo>
                    <a:pt x="22146" y="69232"/>
                  </a:lnTo>
                  <a:lnTo>
                    <a:pt x="13397" y="71608"/>
                  </a:lnTo>
                  <a:lnTo>
                    <a:pt x="6686" y="70781"/>
                  </a:lnTo>
                  <a:lnTo>
                    <a:pt x="3909" y="69573"/>
                  </a:lnTo>
                  <a:lnTo>
                    <a:pt x="2057" y="68063"/>
                  </a:lnTo>
                  <a:lnTo>
                    <a:pt x="0" y="64502"/>
                  </a:lnTo>
                  <a:lnTo>
                    <a:pt x="862" y="62565"/>
                  </a:lnTo>
                  <a:lnTo>
                    <a:pt x="12804" y="52295"/>
                  </a:lnTo>
                  <a:lnTo>
                    <a:pt x="16454" y="51604"/>
                  </a:lnTo>
                  <a:lnTo>
                    <a:pt x="26154" y="52719"/>
                  </a:lnTo>
                  <a:lnTo>
                    <a:pt x="80904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5970"/>
            <p:cNvSpPr/>
            <p:nvPr>
              <p:custDataLst>
                <p:tags r:id="rId84"/>
              </p:custDataLst>
            </p:nvPr>
          </p:nvSpPr>
          <p:spPr>
            <a:xfrm>
              <a:off x="3149600" y="4102100"/>
              <a:ext cx="50801" cy="152401"/>
            </a:xfrm>
            <a:custGeom>
              <a:avLst/>
              <a:gdLst/>
              <a:ahLst/>
              <a:cxnLst/>
              <a:rect l="0" t="0" r="0" b="0"/>
              <a:pathLst>
                <a:path w="50801" h="152401">
                  <a:moveTo>
                    <a:pt x="50800" y="0"/>
                  </a:moveTo>
                  <a:lnTo>
                    <a:pt x="50800" y="0"/>
                  </a:lnTo>
                  <a:lnTo>
                    <a:pt x="39263" y="44043"/>
                  </a:lnTo>
                  <a:lnTo>
                    <a:pt x="24793" y="8931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5971"/>
            <p:cNvSpPr/>
            <p:nvPr>
              <p:custDataLst>
                <p:tags r:id="rId85"/>
              </p:custDataLst>
            </p:nvPr>
          </p:nvSpPr>
          <p:spPr>
            <a:xfrm>
              <a:off x="3213361" y="4210173"/>
              <a:ext cx="75940" cy="99018"/>
            </a:xfrm>
            <a:custGeom>
              <a:avLst/>
              <a:gdLst/>
              <a:ahLst/>
              <a:cxnLst/>
              <a:rect l="0" t="0" r="0" b="0"/>
              <a:pathLst>
                <a:path w="75940" h="99018">
                  <a:moveTo>
                    <a:pt x="6089" y="18927"/>
                  </a:moveTo>
                  <a:lnTo>
                    <a:pt x="6089" y="18927"/>
                  </a:lnTo>
                  <a:lnTo>
                    <a:pt x="1063" y="6994"/>
                  </a:lnTo>
                  <a:lnTo>
                    <a:pt x="0" y="1283"/>
                  </a:lnTo>
                  <a:lnTo>
                    <a:pt x="3618" y="501"/>
                  </a:lnTo>
                  <a:lnTo>
                    <a:pt x="17439" y="0"/>
                  </a:lnTo>
                  <a:lnTo>
                    <a:pt x="23598" y="1813"/>
                  </a:lnTo>
                  <a:lnTo>
                    <a:pt x="26228" y="3285"/>
                  </a:lnTo>
                  <a:lnTo>
                    <a:pt x="33301" y="12097"/>
                  </a:lnTo>
                  <a:lnTo>
                    <a:pt x="36494" y="23645"/>
                  </a:lnTo>
                  <a:lnTo>
                    <a:pt x="30755" y="56324"/>
                  </a:lnTo>
                  <a:lnTo>
                    <a:pt x="15938" y="95557"/>
                  </a:lnTo>
                  <a:lnTo>
                    <a:pt x="16183" y="97530"/>
                  </a:lnTo>
                  <a:lnTo>
                    <a:pt x="17052" y="98846"/>
                  </a:lnTo>
                  <a:lnTo>
                    <a:pt x="18336" y="99017"/>
                  </a:lnTo>
                  <a:lnTo>
                    <a:pt x="75939" y="6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5972"/>
            <p:cNvSpPr/>
            <p:nvPr>
              <p:custDataLst>
                <p:tags r:id="rId86"/>
              </p:custDataLst>
            </p:nvPr>
          </p:nvSpPr>
          <p:spPr>
            <a:xfrm>
              <a:off x="2390262" y="3969788"/>
              <a:ext cx="143389" cy="182802"/>
            </a:xfrm>
            <a:custGeom>
              <a:avLst/>
              <a:gdLst/>
              <a:ahLst/>
              <a:cxnLst/>
              <a:rect l="0" t="0" r="0" b="0"/>
              <a:pathLst>
                <a:path w="143389" h="182802">
                  <a:moveTo>
                    <a:pt x="86238" y="18012"/>
                  </a:moveTo>
                  <a:lnTo>
                    <a:pt x="86238" y="18012"/>
                  </a:lnTo>
                  <a:lnTo>
                    <a:pt x="86238" y="2464"/>
                  </a:lnTo>
                  <a:lnTo>
                    <a:pt x="84827" y="1297"/>
                  </a:lnTo>
                  <a:lnTo>
                    <a:pt x="79496" y="0"/>
                  </a:lnTo>
                  <a:lnTo>
                    <a:pt x="72423" y="1304"/>
                  </a:lnTo>
                  <a:lnTo>
                    <a:pt x="64576" y="4942"/>
                  </a:lnTo>
                  <a:lnTo>
                    <a:pt x="37097" y="29496"/>
                  </a:lnTo>
                  <a:lnTo>
                    <a:pt x="20251" y="52772"/>
                  </a:lnTo>
                  <a:lnTo>
                    <a:pt x="6322" y="87657"/>
                  </a:lnTo>
                  <a:lnTo>
                    <a:pt x="0" y="129272"/>
                  </a:lnTo>
                  <a:lnTo>
                    <a:pt x="2284" y="150716"/>
                  </a:lnTo>
                  <a:lnTo>
                    <a:pt x="8709" y="166598"/>
                  </a:lnTo>
                  <a:lnTo>
                    <a:pt x="18619" y="178359"/>
                  </a:lnTo>
                  <a:lnTo>
                    <a:pt x="23520" y="181354"/>
                  </a:lnTo>
                  <a:lnTo>
                    <a:pt x="28198" y="182646"/>
                  </a:lnTo>
                  <a:lnTo>
                    <a:pt x="32728" y="182801"/>
                  </a:lnTo>
                  <a:lnTo>
                    <a:pt x="55958" y="176278"/>
                  </a:lnTo>
                  <a:lnTo>
                    <a:pt x="71369" y="161730"/>
                  </a:lnTo>
                  <a:lnTo>
                    <a:pt x="95139" y="124639"/>
                  </a:lnTo>
                  <a:lnTo>
                    <a:pt x="102281" y="95309"/>
                  </a:lnTo>
                  <a:lnTo>
                    <a:pt x="95260" y="55205"/>
                  </a:lnTo>
                  <a:lnTo>
                    <a:pt x="90718" y="39481"/>
                  </a:lnTo>
                  <a:lnTo>
                    <a:pt x="86403" y="34441"/>
                  </a:lnTo>
                  <a:lnTo>
                    <a:pt x="74082" y="28842"/>
                  </a:lnTo>
                  <a:lnTo>
                    <a:pt x="61080" y="28234"/>
                  </a:lnTo>
                  <a:lnTo>
                    <a:pt x="54649" y="29060"/>
                  </a:lnTo>
                  <a:lnTo>
                    <a:pt x="49657" y="31727"/>
                  </a:lnTo>
                  <a:lnTo>
                    <a:pt x="42228" y="40335"/>
                  </a:lnTo>
                  <a:lnTo>
                    <a:pt x="38455" y="49335"/>
                  </a:lnTo>
                  <a:lnTo>
                    <a:pt x="37450" y="53711"/>
                  </a:lnTo>
                  <a:lnTo>
                    <a:pt x="38896" y="58039"/>
                  </a:lnTo>
                  <a:lnTo>
                    <a:pt x="46147" y="66611"/>
                  </a:lnTo>
                  <a:lnTo>
                    <a:pt x="60188" y="71362"/>
                  </a:lnTo>
                  <a:lnTo>
                    <a:pt x="94576" y="74411"/>
                  </a:lnTo>
                  <a:lnTo>
                    <a:pt x="109700" y="71065"/>
                  </a:lnTo>
                  <a:lnTo>
                    <a:pt x="143388" y="5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5973"/>
            <p:cNvSpPr/>
            <p:nvPr>
              <p:custDataLst>
                <p:tags r:id="rId87"/>
              </p:custDataLst>
            </p:nvPr>
          </p:nvSpPr>
          <p:spPr>
            <a:xfrm>
              <a:off x="2428823" y="3788884"/>
              <a:ext cx="117528" cy="83466"/>
            </a:xfrm>
            <a:custGeom>
              <a:avLst/>
              <a:gdLst/>
              <a:ahLst/>
              <a:cxnLst/>
              <a:rect l="0" t="0" r="0" b="0"/>
              <a:pathLst>
                <a:path w="117528" h="83466">
                  <a:moveTo>
                    <a:pt x="34977" y="33816"/>
                  </a:moveTo>
                  <a:lnTo>
                    <a:pt x="34977" y="33816"/>
                  </a:lnTo>
                  <a:lnTo>
                    <a:pt x="34977" y="18889"/>
                  </a:lnTo>
                  <a:lnTo>
                    <a:pt x="33566" y="18925"/>
                  </a:lnTo>
                  <a:lnTo>
                    <a:pt x="28235" y="22729"/>
                  </a:lnTo>
                  <a:lnTo>
                    <a:pt x="17679" y="38080"/>
                  </a:lnTo>
                  <a:lnTo>
                    <a:pt x="8136" y="58284"/>
                  </a:lnTo>
                  <a:lnTo>
                    <a:pt x="3976" y="75873"/>
                  </a:lnTo>
                  <a:lnTo>
                    <a:pt x="2315" y="78787"/>
                  </a:lnTo>
                  <a:lnTo>
                    <a:pt x="503" y="80730"/>
                  </a:lnTo>
                  <a:lnTo>
                    <a:pt x="0" y="82025"/>
                  </a:lnTo>
                  <a:lnTo>
                    <a:pt x="370" y="82889"/>
                  </a:lnTo>
                  <a:lnTo>
                    <a:pt x="1322" y="83465"/>
                  </a:lnTo>
                  <a:lnTo>
                    <a:pt x="6143" y="80341"/>
                  </a:lnTo>
                  <a:lnTo>
                    <a:pt x="9405" y="77533"/>
                  </a:lnTo>
                  <a:lnTo>
                    <a:pt x="27564" y="33685"/>
                  </a:lnTo>
                  <a:lnTo>
                    <a:pt x="39288" y="5411"/>
                  </a:lnTo>
                  <a:lnTo>
                    <a:pt x="46535" y="25"/>
                  </a:lnTo>
                  <a:lnTo>
                    <a:pt x="51149" y="0"/>
                  </a:lnTo>
                  <a:lnTo>
                    <a:pt x="61920" y="3735"/>
                  </a:lnTo>
                  <a:lnTo>
                    <a:pt x="76513" y="17142"/>
                  </a:lnTo>
                  <a:lnTo>
                    <a:pt x="117527" y="78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5974"/>
            <p:cNvSpPr/>
            <p:nvPr>
              <p:custDataLst>
                <p:tags r:id="rId88"/>
              </p:custDataLst>
            </p:nvPr>
          </p:nvSpPr>
          <p:spPr>
            <a:xfrm>
              <a:off x="2654300" y="40830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53181" y="9406"/>
                  </a:lnTo>
                  <a:lnTo>
                    <a:pt x="99222" y="624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5975"/>
            <p:cNvSpPr/>
            <p:nvPr>
              <p:custDataLst>
                <p:tags r:id="rId89"/>
              </p:custDataLst>
            </p:nvPr>
          </p:nvSpPr>
          <p:spPr>
            <a:xfrm>
              <a:off x="2744377" y="4025900"/>
              <a:ext cx="11524" cy="152401"/>
            </a:xfrm>
            <a:custGeom>
              <a:avLst/>
              <a:gdLst/>
              <a:ahLst/>
              <a:cxnLst/>
              <a:rect l="0" t="0" r="0" b="0"/>
              <a:pathLst>
                <a:path w="11524" h="152401">
                  <a:moveTo>
                    <a:pt x="11523" y="0"/>
                  </a:moveTo>
                  <a:lnTo>
                    <a:pt x="11523" y="0"/>
                  </a:lnTo>
                  <a:lnTo>
                    <a:pt x="4781" y="3371"/>
                  </a:lnTo>
                  <a:lnTo>
                    <a:pt x="2795" y="6479"/>
                  </a:lnTo>
                  <a:lnTo>
                    <a:pt x="0" y="21675"/>
                  </a:lnTo>
                  <a:lnTo>
                    <a:pt x="2349" y="63262"/>
                  </a:lnTo>
                  <a:lnTo>
                    <a:pt x="9827" y="109521"/>
                  </a:lnTo>
                  <a:lnTo>
                    <a:pt x="1152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4" name="SMARTInkShape-Group1282"/>
          <p:cNvGrpSpPr/>
          <p:nvPr/>
        </p:nvGrpSpPr>
        <p:grpSpPr>
          <a:xfrm>
            <a:off x="2565400" y="4607204"/>
            <a:ext cx="431801" cy="383897"/>
            <a:chOff x="2565400" y="4607204"/>
            <a:chExt cx="431801" cy="383897"/>
          </a:xfrm>
        </p:grpSpPr>
        <p:sp>
          <p:nvSpPr>
            <p:cNvPr id="1410" name="SMARTInkShape-5976"/>
            <p:cNvSpPr/>
            <p:nvPr>
              <p:custDataLst>
                <p:tags r:id="rId73"/>
              </p:custDataLst>
            </p:nvPr>
          </p:nvSpPr>
          <p:spPr>
            <a:xfrm>
              <a:off x="2565400" y="48895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2716" y="28640"/>
                  </a:lnTo>
                  <a:lnTo>
                    <a:pt x="77568" y="22989"/>
                  </a:lnTo>
                  <a:lnTo>
                    <a:pt x="118076" y="1347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5977"/>
            <p:cNvSpPr/>
            <p:nvPr>
              <p:custDataLst>
                <p:tags r:id="rId74"/>
              </p:custDataLst>
            </p:nvPr>
          </p:nvSpPr>
          <p:spPr>
            <a:xfrm>
              <a:off x="2673689" y="4803579"/>
              <a:ext cx="44112" cy="187522"/>
            </a:xfrm>
            <a:custGeom>
              <a:avLst/>
              <a:gdLst/>
              <a:ahLst/>
              <a:cxnLst/>
              <a:rect l="0" t="0" r="0" b="0"/>
              <a:pathLst>
                <a:path w="44112" h="187522">
                  <a:moveTo>
                    <a:pt x="12361" y="3371"/>
                  </a:moveTo>
                  <a:lnTo>
                    <a:pt x="12361" y="3371"/>
                  </a:lnTo>
                  <a:lnTo>
                    <a:pt x="8990" y="3371"/>
                  </a:lnTo>
                  <a:lnTo>
                    <a:pt x="5453" y="1489"/>
                  </a:lnTo>
                  <a:lnTo>
                    <a:pt x="3523" y="0"/>
                  </a:lnTo>
                  <a:lnTo>
                    <a:pt x="2236" y="418"/>
                  </a:lnTo>
                  <a:lnTo>
                    <a:pt x="1377" y="2108"/>
                  </a:lnTo>
                  <a:lnTo>
                    <a:pt x="0" y="14959"/>
                  </a:lnTo>
                  <a:lnTo>
                    <a:pt x="5503" y="52070"/>
                  </a:lnTo>
                  <a:lnTo>
                    <a:pt x="14876" y="90629"/>
                  </a:lnTo>
                  <a:lnTo>
                    <a:pt x="24722" y="137860"/>
                  </a:lnTo>
                  <a:lnTo>
                    <a:pt x="33460" y="174262"/>
                  </a:lnTo>
                  <a:lnTo>
                    <a:pt x="44111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5978"/>
            <p:cNvSpPr/>
            <p:nvPr>
              <p:custDataLst>
                <p:tags r:id="rId75"/>
              </p:custDataLst>
            </p:nvPr>
          </p:nvSpPr>
          <p:spPr>
            <a:xfrm>
              <a:off x="2852277" y="4785494"/>
              <a:ext cx="132224" cy="200925"/>
            </a:xfrm>
            <a:custGeom>
              <a:avLst/>
              <a:gdLst/>
              <a:ahLst/>
              <a:cxnLst/>
              <a:rect l="0" t="0" r="0" b="0"/>
              <a:pathLst>
                <a:path w="132224" h="200925">
                  <a:moveTo>
                    <a:pt x="94123" y="34156"/>
                  </a:moveTo>
                  <a:lnTo>
                    <a:pt x="94123" y="34156"/>
                  </a:lnTo>
                  <a:lnTo>
                    <a:pt x="94123" y="25317"/>
                  </a:lnTo>
                  <a:lnTo>
                    <a:pt x="92242" y="21291"/>
                  </a:lnTo>
                  <a:lnTo>
                    <a:pt x="90752" y="19229"/>
                  </a:lnTo>
                  <a:lnTo>
                    <a:pt x="88348" y="18560"/>
                  </a:lnTo>
                  <a:lnTo>
                    <a:pt x="81914" y="19699"/>
                  </a:lnTo>
                  <a:lnTo>
                    <a:pt x="70358" y="24307"/>
                  </a:lnTo>
                  <a:lnTo>
                    <a:pt x="44378" y="48098"/>
                  </a:lnTo>
                  <a:lnTo>
                    <a:pt x="18131" y="89800"/>
                  </a:lnTo>
                  <a:lnTo>
                    <a:pt x="4579" y="127078"/>
                  </a:lnTo>
                  <a:lnTo>
                    <a:pt x="0" y="164538"/>
                  </a:lnTo>
                  <a:lnTo>
                    <a:pt x="5018" y="180768"/>
                  </a:lnTo>
                  <a:lnTo>
                    <a:pt x="9320" y="189048"/>
                  </a:lnTo>
                  <a:lnTo>
                    <a:pt x="15010" y="194567"/>
                  </a:lnTo>
                  <a:lnTo>
                    <a:pt x="28858" y="200700"/>
                  </a:lnTo>
                  <a:lnTo>
                    <a:pt x="35091" y="200924"/>
                  </a:lnTo>
                  <a:lnTo>
                    <a:pt x="45779" y="197410"/>
                  </a:lnTo>
                  <a:lnTo>
                    <a:pt x="74897" y="168061"/>
                  </a:lnTo>
                  <a:lnTo>
                    <a:pt x="89602" y="146346"/>
                  </a:lnTo>
                  <a:lnTo>
                    <a:pt x="100623" y="107458"/>
                  </a:lnTo>
                  <a:lnTo>
                    <a:pt x="101615" y="70300"/>
                  </a:lnTo>
                  <a:lnTo>
                    <a:pt x="97441" y="33577"/>
                  </a:lnTo>
                  <a:lnTo>
                    <a:pt x="89953" y="16025"/>
                  </a:lnTo>
                  <a:lnTo>
                    <a:pt x="84993" y="9368"/>
                  </a:lnTo>
                  <a:lnTo>
                    <a:pt x="78158" y="4930"/>
                  </a:lnTo>
                  <a:lnTo>
                    <a:pt x="61157" y="0"/>
                  </a:lnTo>
                  <a:lnTo>
                    <a:pt x="38494" y="594"/>
                  </a:lnTo>
                  <a:lnTo>
                    <a:pt x="24949" y="9127"/>
                  </a:lnTo>
                  <a:lnTo>
                    <a:pt x="18374" y="15353"/>
                  </a:lnTo>
                  <a:lnTo>
                    <a:pt x="14696" y="21621"/>
                  </a:lnTo>
                  <a:lnTo>
                    <a:pt x="12490" y="34229"/>
                  </a:lnTo>
                  <a:lnTo>
                    <a:pt x="15007" y="40554"/>
                  </a:lnTo>
                  <a:lnTo>
                    <a:pt x="25329" y="53228"/>
                  </a:lnTo>
                  <a:lnTo>
                    <a:pt x="47006" y="65520"/>
                  </a:lnTo>
                  <a:lnTo>
                    <a:pt x="78046" y="70260"/>
                  </a:lnTo>
                  <a:lnTo>
                    <a:pt x="132223" y="5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5979"/>
            <p:cNvSpPr/>
            <p:nvPr>
              <p:custDataLst>
                <p:tags r:id="rId76"/>
              </p:custDataLst>
            </p:nvPr>
          </p:nvSpPr>
          <p:spPr>
            <a:xfrm>
              <a:off x="2880071" y="4607204"/>
              <a:ext cx="117130" cy="86677"/>
            </a:xfrm>
            <a:custGeom>
              <a:avLst/>
              <a:gdLst/>
              <a:ahLst/>
              <a:cxnLst/>
              <a:rect l="0" t="0" r="0" b="0"/>
              <a:pathLst>
                <a:path w="117130" h="86677">
                  <a:moveTo>
                    <a:pt x="28229" y="28296"/>
                  </a:moveTo>
                  <a:lnTo>
                    <a:pt x="28229" y="28296"/>
                  </a:lnTo>
                  <a:lnTo>
                    <a:pt x="28229" y="22829"/>
                  </a:lnTo>
                  <a:lnTo>
                    <a:pt x="24858" y="25578"/>
                  </a:lnTo>
                  <a:lnTo>
                    <a:pt x="9130" y="63641"/>
                  </a:lnTo>
                  <a:lnTo>
                    <a:pt x="2814" y="80866"/>
                  </a:lnTo>
                  <a:lnTo>
                    <a:pt x="0" y="86233"/>
                  </a:lnTo>
                  <a:lnTo>
                    <a:pt x="238" y="86676"/>
                  </a:lnTo>
                  <a:lnTo>
                    <a:pt x="1101" y="86266"/>
                  </a:lnTo>
                  <a:lnTo>
                    <a:pt x="9509" y="62950"/>
                  </a:lnTo>
                  <a:lnTo>
                    <a:pt x="19806" y="20656"/>
                  </a:lnTo>
                  <a:lnTo>
                    <a:pt x="24015" y="8202"/>
                  </a:lnTo>
                  <a:lnTo>
                    <a:pt x="26831" y="4317"/>
                  </a:lnTo>
                  <a:lnTo>
                    <a:pt x="33722" y="0"/>
                  </a:lnTo>
                  <a:lnTo>
                    <a:pt x="38241" y="259"/>
                  </a:lnTo>
                  <a:lnTo>
                    <a:pt x="48906" y="4311"/>
                  </a:lnTo>
                  <a:lnTo>
                    <a:pt x="94380" y="43887"/>
                  </a:lnTo>
                  <a:lnTo>
                    <a:pt x="101374" y="52158"/>
                  </a:lnTo>
                  <a:lnTo>
                    <a:pt x="117129" y="7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9" name="SMARTInkShape-Group1283"/>
          <p:cNvGrpSpPr/>
          <p:nvPr/>
        </p:nvGrpSpPr>
        <p:grpSpPr>
          <a:xfrm>
            <a:off x="3779133" y="4646725"/>
            <a:ext cx="329318" cy="318976"/>
            <a:chOff x="3779133" y="4646725"/>
            <a:chExt cx="329318" cy="318976"/>
          </a:xfrm>
        </p:grpSpPr>
        <p:sp>
          <p:nvSpPr>
            <p:cNvPr id="1415" name="SMARTInkShape-5980"/>
            <p:cNvSpPr/>
            <p:nvPr>
              <p:custDataLst>
                <p:tags r:id="rId69"/>
              </p:custDataLst>
            </p:nvPr>
          </p:nvSpPr>
          <p:spPr>
            <a:xfrm>
              <a:off x="3838906" y="4813300"/>
              <a:ext cx="21895" cy="152401"/>
            </a:xfrm>
            <a:custGeom>
              <a:avLst/>
              <a:gdLst/>
              <a:ahLst/>
              <a:cxnLst/>
              <a:rect l="0" t="0" r="0" b="0"/>
              <a:pathLst>
                <a:path w="21895" h="152401">
                  <a:moveTo>
                    <a:pt x="21894" y="0"/>
                  </a:moveTo>
                  <a:lnTo>
                    <a:pt x="21894" y="0"/>
                  </a:lnTo>
                  <a:lnTo>
                    <a:pt x="18523" y="3371"/>
                  </a:lnTo>
                  <a:lnTo>
                    <a:pt x="9029" y="28561"/>
                  </a:lnTo>
                  <a:lnTo>
                    <a:pt x="0" y="70266"/>
                  </a:lnTo>
                  <a:lnTo>
                    <a:pt x="2073" y="114879"/>
                  </a:lnTo>
                  <a:lnTo>
                    <a:pt x="3912" y="130080"/>
                  </a:lnTo>
                  <a:lnTo>
                    <a:pt x="1554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5981"/>
            <p:cNvSpPr/>
            <p:nvPr>
              <p:custDataLst>
                <p:tags r:id="rId70"/>
              </p:custDataLst>
            </p:nvPr>
          </p:nvSpPr>
          <p:spPr>
            <a:xfrm>
              <a:off x="3779133" y="4870450"/>
              <a:ext cx="107068" cy="31751"/>
            </a:xfrm>
            <a:custGeom>
              <a:avLst/>
              <a:gdLst/>
              <a:ahLst/>
              <a:cxnLst/>
              <a:rect l="0" t="0" r="0" b="0"/>
              <a:pathLst>
                <a:path w="1070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988"/>
                  </a:lnTo>
                  <a:lnTo>
                    <a:pt x="43576" y="20345"/>
                  </a:lnTo>
                  <a:lnTo>
                    <a:pt x="89438" y="1047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5982"/>
            <p:cNvSpPr/>
            <p:nvPr>
              <p:custDataLst>
                <p:tags r:id="rId71"/>
              </p:custDataLst>
            </p:nvPr>
          </p:nvSpPr>
          <p:spPr>
            <a:xfrm>
              <a:off x="3967230" y="4804134"/>
              <a:ext cx="128521" cy="135945"/>
            </a:xfrm>
            <a:custGeom>
              <a:avLst/>
              <a:gdLst/>
              <a:ahLst/>
              <a:cxnLst/>
              <a:rect l="0" t="0" r="0" b="0"/>
              <a:pathLst>
                <a:path w="128521" h="135945">
                  <a:moveTo>
                    <a:pt x="65020" y="40916"/>
                  </a:moveTo>
                  <a:lnTo>
                    <a:pt x="65020" y="40916"/>
                  </a:lnTo>
                  <a:lnTo>
                    <a:pt x="68391" y="37545"/>
                  </a:lnTo>
                  <a:lnTo>
                    <a:pt x="73858" y="25336"/>
                  </a:lnTo>
                  <a:lnTo>
                    <a:pt x="74440" y="21357"/>
                  </a:lnTo>
                  <a:lnTo>
                    <a:pt x="73205" y="15054"/>
                  </a:lnTo>
                  <a:lnTo>
                    <a:pt x="66541" y="9901"/>
                  </a:lnTo>
                  <a:lnTo>
                    <a:pt x="54652" y="4915"/>
                  </a:lnTo>
                  <a:lnTo>
                    <a:pt x="51758" y="4216"/>
                  </a:lnTo>
                  <a:lnTo>
                    <a:pt x="42898" y="7201"/>
                  </a:lnTo>
                  <a:lnTo>
                    <a:pt x="26010" y="18696"/>
                  </a:lnTo>
                  <a:lnTo>
                    <a:pt x="11363" y="33627"/>
                  </a:lnTo>
                  <a:lnTo>
                    <a:pt x="5189" y="44027"/>
                  </a:lnTo>
                  <a:lnTo>
                    <a:pt x="93" y="58056"/>
                  </a:lnTo>
                  <a:lnTo>
                    <a:pt x="0" y="88563"/>
                  </a:lnTo>
                  <a:lnTo>
                    <a:pt x="7811" y="114300"/>
                  </a:lnTo>
                  <a:lnTo>
                    <a:pt x="18898" y="126684"/>
                  </a:lnTo>
                  <a:lnTo>
                    <a:pt x="25805" y="131960"/>
                  </a:lnTo>
                  <a:lnTo>
                    <a:pt x="41006" y="135944"/>
                  </a:lnTo>
                  <a:lnTo>
                    <a:pt x="70389" y="132751"/>
                  </a:lnTo>
                  <a:lnTo>
                    <a:pt x="76360" y="128245"/>
                  </a:lnTo>
                  <a:lnTo>
                    <a:pt x="86759" y="113831"/>
                  </a:lnTo>
                  <a:lnTo>
                    <a:pt x="97174" y="85882"/>
                  </a:lnTo>
                  <a:lnTo>
                    <a:pt x="97987" y="58628"/>
                  </a:lnTo>
                  <a:lnTo>
                    <a:pt x="87017" y="29309"/>
                  </a:lnTo>
                  <a:lnTo>
                    <a:pt x="73733" y="8392"/>
                  </a:lnTo>
                  <a:lnTo>
                    <a:pt x="67300" y="4417"/>
                  </a:lnTo>
                  <a:lnTo>
                    <a:pt x="50746" y="0"/>
                  </a:lnTo>
                  <a:lnTo>
                    <a:pt x="44215" y="939"/>
                  </a:lnTo>
                  <a:lnTo>
                    <a:pt x="39156" y="3681"/>
                  </a:lnTo>
                  <a:lnTo>
                    <a:pt x="32358" y="11667"/>
                  </a:lnTo>
                  <a:lnTo>
                    <a:pt x="29337" y="19920"/>
                  </a:lnTo>
                  <a:lnTo>
                    <a:pt x="30648" y="24802"/>
                  </a:lnTo>
                  <a:lnTo>
                    <a:pt x="37749" y="35871"/>
                  </a:lnTo>
                  <a:lnTo>
                    <a:pt x="47961" y="44083"/>
                  </a:lnTo>
                  <a:lnTo>
                    <a:pt x="86006" y="61088"/>
                  </a:lnTo>
                  <a:lnTo>
                    <a:pt x="98101" y="63992"/>
                  </a:lnTo>
                  <a:lnTo>
                    <a:pt x="128520" y="59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5983"/>
            <p:cNvSpPr/>
            <p:nvPr>
              <p:custDataLst>
                <p:tags r:id="rId72"/>
              </p:custDataLst>
            </p:nvPr>
          </p:nvSpPr>
          <p:spPr>
            <a:xfrm>
              <a:off x="3978621" y="4646725"/>
              <a:ext cx="129830" cy="104973"/>
            </a:xfrm>
            <a:custGeom>
              <a:avLst/>
              <a:gdLst/>
              <a:ahLst/>
              <a:cxnLst/>
              <a:rect l="0" t="0" r="0" b="0"/>
              <a:pathLst>
                <a:path w="129830" h="104973">
                  <a:moveTo>
                    <a:pt x="28229" y="45925"/>
                  </a:moveTo>
                  <a:lnTo>
                    <a:pt x="28229" y="45925"/>
                  </a:lnTo>
                  <a:lnTo>
                    <a:pt x="24858" y="49296"/>
                  </a:lnTo>
                  <a:lnTo>
                    <a:pt x="7030" y="93607"/>
                  </a:lnTo>
                  <a:lnTo>
                    <a:pt x="0" y="104863"/>
                  </a:lnTo>
                  <a:lnTo>
                    <a:pt x="237" y="104972"/>
                  </a:lnTo>
                  <a:lnTo>
                    <a:pt x="1101" y="104340"/>
                  </a:lnTo>
                  <a:lnTo>
                    <a:pt x="14886" y="61090"/>
                  </a:lnTo>
                  <a:lnTo>
                    <a:pt x="29747" y="19805"/>
                  </a:lnTo>
                  <a:lnTo>
                    <a:pt x="36665" y="6093"/>
                  </a:lnTo>
                  <a:lnTo>
                    <a:pt x="42091" y="0"/>
                  </a:lnTo>
                  <a:lnTo>
                    <a:pt x="46643" y="492"/>
                  </a:lnTo>
                  <a:lnTo>
                    <a:pt x="65827" y="11296"/>
                  </a:lnTo>
                  <a:lnTo>
                    <a:pt x="85936" y="30021"/>
                  </a:lnTo>
                  <a:lnTo>
                    <a:pt x="129829" y="9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4" name="SMARTInkShape-Group1284"/>
          <p:cNvGrpSpPr/>
          <p:nvPr/>
        </p:nvGrpSpPr>
        <p:grpSpPr>
          <a:xfrm>
            <a:off x="5143500" y="4668269"/>
            <a:ext cx="425451" cy="332300"/>
            <a:chOff x="5143500" y="4668269"/>
            <a:chExt cx="425451" cy="332300"/>
          </a:xfrm>
        </p:grpSpPr>
        <p:sp>
          <p:nvSpPr>
            <p:cNvPr id="1420" name="SMARTInkShape-5984"/>
            <p:cNvSpPr/>
            <p:nvPr>
              <p:custDataLst>
                <p:tags r:id="rId65"/>
              </p:custDataLst>
            </p:nvPr>
          </p:nvSpPr>
          <p:spPr>
            <a:xfrm>
              <a:off x="5143500" y="4921250"/>
              <a:ext cx="127001" cy="22422"/>
            </a:xfrm>
            <a:custGeom>
              <a:avLst/>
              <a:gdLst/>
              <a:ahLst/>
              <a:cxnLst/>
              <a:rect l="0" t="0" r="0" b="0"/>
              <a:pathLst>
                <a:path w="1270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2552" y="22195"/>
                  </a:lnTo>
                  <a:lnTo>
                    <a:pt x="50910" y="1439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5985"/>
            <p:cNvSpPr/>
            <p:nvPr>
              <p:custDataLst>
                <p:tags r:id="rId66"/>
              </p:custDataLst>
            </p:nvPr>
          </p:nvSpPr>
          <p:spPr>
            <a:xfrm>
              <a:off x="5219926" y="4851400"/>
              <a:ext cx="18825" cy="133351"/>
            </a:xfrm>
            <a:custGeom>
              <a:avLst/>
              <a:gdLst/>
              <a:ahLst/>
              <a:cxnLst/>
              <a:rect l="0" t="0" r="0" b="0"/>
              <a:pathLst>
                <a:path w="18825" h="133351">
                  <a:moveTo>
                    <a:pt x="12474" y="0"/>
                  </a:moveTo>
                  <a:lnTo>
                    <a:pt x="12474" y="0"/>
                  </a:lnTo>
                  <a:lnTo>
                    <a:pt x="9103" y="3371"/>
                  </a:lnTo>
                  <a:lnTo>
                    <a:pt x="2348" y="29699"/>
                  </a:lnTo>
                  <a:lnTo>
                    <a:pt x="0" y="71081"/>
                  </a:lnTo>
                  <a:lnTo>
                    <a:pt x="1252" y="97574"/>
                  </a:lnTo>
                  <a:lnTo>
                    <a:pt x="1882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5986"/>
            <p:cNvSpPr/>
            <p:nvPr>
              <p:custDataLst>
                <p:tags r:id="rId67"/>
              </p:custDataLst>
            </p:nvPr>
          </p:nvSpPr>
          <p:spPr>
            <a:xfrm>
              <a:off x="5431321" y="4831951"/>
              <a:ext cx="137630" cy="168618"/>
            </a:xfrm>
            <a:custGeom>
              <a:avLst/>
              <a:gdLst/>
              <a:ahLst/>
              <a:cxnLst/>
              <a:rect l="0" t="0" r="0" b="0"/>
              <a:pathLst>
                <a:path w="137630" h="168618">
                  <a:moveTo>
                    <a:pt x="99529" y="32149"/>
                  </a:moveTo>
                  <a:lnTo>
                    <a:pt x="99529" y="32149"/>
                  </a:lnTo>
                  <a:lnTo>
                    <a:pt x="96158" y="25407"/>
                  </a:lnTo>
                  <a:lnTo>
                    <a:pt x="90740" y="20215"/>
                  </a:lnTo>
                  <a:lnTo>
                    <a:pt x="77875" y="13327"/>
                  </a:lnTo>
                  <a:lnTo>
                    <a:pt x="72393" y="11134"/>
                  </a:lnTo>
                  <a:lnTo>
                    <a:pt x="62539" y="10579"/>
                  </a:lnTo>
                  <a:lnTo>
                    <a:pt x="57936" y="11419"/>
                  </a:lnTo>
                  <a:lnTo>
                    <a:pt x="37973" y="22714"/>
                  </a:lnTo>
                  <a:lnTo>
                    <a:pt x="17555" y="49579"/>
                  </a:lnTo>
                  <a:lnTo>
                    <a:pt x="4841" y="77609"/>
                  </a:lnTo>
                  <a:lnTo>
                    <a:pt x="0" y="124750"/>
                  </a:lnTo>
                  <a:lnTo>
                    <a:pt x="5106" y="155490"/>
                  </a:lnTo>
                  <a:lnTo>
                    <a:pt x="6947" y="160943"/>
                  </a:lnTo>
                  <a:lnTo>
                    <a:pt x="10291" y="164578"/>
                  </a:lnTo>
                  <a:lnTo>
                    <a:pt x="19651" y="168617"/>
                  </a:lnTo>
                  <a:lnTo>
                    <a:pt x="28985" y="168531"/>
                  </a:lnTo>
                  <a:lnTo>
                    <a:pt x="33449" y="167521"/>
                  </a:lnTo>
                  <a:lnTo>
                    <a:pt x="49846" y="155985"/>
                  </a:lnTo>
                  <a:lnTo>
                    <a:pt x="61368" y="142533"/>
                  </a:lnTo>
                  <a:lnTo>
                    <a:pt x="81522" y="97070"/>
                  </a:lnTo>
                  <a:lnTo>
                    <a:pt x="90144" y="59685"/>
                  </a:lnTo>
                  <a:lnTo>
                    <a:pt x="90869" y="27373"/>
                  </a:lnTo>
                  <a:lnTo>
                    <a:pt x="86038" y="13328"/>
                  </a:lnTo>
                  <a:lnTo>
                    <a:pt x="75423" y="4264"/>
                  </a:lnTo>
                  <a:lnTo>
                    <a:pt x="68642" y="859"/>
                  </a:lnTo>
                  <a:lnTo>
                    <a:pt x="61298" y="0"/>
                  </a:lnTo>
                  <a:lnTo>
                    <a:pt x="45614" y="2809"/>
                  </a:lnTo>
                  <a:lnTo>
                    <a:pt x="27659" y="12323"/>
                  </a:lnTo>
                  <a:lnTo>
                    <a:pt x="13401" y="34193"/>
                  </a:lnTo>
                  <a:lnTo>
                    <a:pt x="10215" y="49285"/>
                  </a:lnTo>
                  <a:lnTo>
                    <a:pt x="10353" y="56273"/>
                  </a:lnTo>
                  <a:lnTo>
                    <a:pt x="16151" y="69682"/>
                  </a:lnTo>
                  <a:lnTo>
                    <a:pt x="20661" y="76222"/>
                  </a:lnTo>
                  <a:lnTo>
                    <a:pt x="33197" y="85368"/>
                  </a:lnTo>
                  <a:lnTo>
                    <a:pt x="48176" y="91080"/>
                  </a:lnTo>
                  <a:lnTo>
                    <a:pt x="64240" y="93618"/>
                  </a:lnTo>
                  <a:lnTo>
                    <a:pt x="95893" y="88305"/>
                  </a:lnTo>
                  <a:lnTo>
                    <a:pt x="137629" y="70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5987"/>
            <p:cNvSpPr/>
            <p:nvPr>
              <p:custDataLst>
                <p:tags r:id="rId68"/>
              </p:custDataLst>
            </p:nvPr>
          </p:nvSpPr>
          <p:spPr>
            <a:xfrm>
              <a:off x="5474071" y="4668269"/>
              <a:ext cx="88530" cy="77069"/>
            </a:xfrm>
            <a:custGeom>
              <a:avLst/>
              <a:gdLst/>
              <a:ahLst/>
              <a:cxnLst/>
              <a:rect l="0" t="0" r="0" b="0"/>
              <a:pathLst>
                <a:path w="88530" h="77069">
                  <a:moveTo>
                    <a:pt x="31379" y="11681"/>
                  </a:moveTo>
                  <a:lnTo>
                    <a:pt x="31379" y="11681"/>
                  </a:lnTo>
                  <a:lnTo>
                    <a:pt x="28008" y="11681"/>
                  </a:lnTo>
                  <a:lnTo>
                    <a:pt x="24471" y="15444"/>
                  </a:lnTo>
                  <a:lnTo>
                    <a:pt x="16452" y="32729"/>
                  </a:lnTo>
                  <a:lnTo>
                    <a:pt x="463" y="76954"/>
                  </a:lnTo>
                  <a:lnTo>
                    <a:pt x="185" y="77068"/>
                  </a:lnTo>
                  <a:lnTo>
                    <a:pt x="0" y="76439"/>
                  </a:lnTo>
                  <a:lnTo>
                    <a:pt x="14390" y="34753"/>
                  </a:lnTo>
                  <a:lnTo>
                    <a:pt x="27521" y="12872"/>
                  </a:lnTo>
                  <a:lnTo>
                    <a:pt x="33041" y="6126"/>
                  </a:lnTo>
                  <a:lnTo>
                    <a:pt x="38131" y="2333"/>
                  </a:lnTo>
                  <a:lnTo>
                    <a:pt x="42936" y="510"/>
                  </a:lnTo>
                  <a:lnTo>
                    <a:pt x="47550" y="0"/>
                  </a:lnTo>
                  <a:lnTo>
                    <a:pt x="52037" y="1777"/>
                  </a:lnTo>
                  <a:lnTo>
                    <a:pt x="60787" y="9396"/>
                  </a:lnTo>
                  <a:lnTo>
                    <a:pt x="70274" y="22214"/>
                  </a:lnTo>
                  <a:lnTo>
                    <a:pt x="88529" y="7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8" name="SMARTInkShape-Group1285"/>
          <p:cNvGrpSpPr/>
          <p:nvPr/>
        </p:nvGrpSpPr>
        <p:grpSpPr>
          <a:xfrm>
            <a:off x="1263650" y="5626100"/>
            <a:ext cx="404144" cy="199333"/>
            <a:chOff x="1263650" y="5626100"/>
            <a:chExt cx="404144" cy="199333"/>
          </a:xfrm>
        </p:grpSpPr>
        <p:sp>
          <p:nvSpPr>
            <p:cNvPr id="1425" name="SMARTInkShape-5988"/>
            <p:cNvSpPr/>
            <p:nvPr>
              <p:custDataLst>
                <p:tags r:id="rId62"/>
              </p:custDataLst>
            </p:nvPr>
          </p:nvSpPr>
          <p:spPr>
            <a:xfrm>
              <a:off x="1350613" y="5734050"/>
              <a:ext cx="262288" cy="91383"/>
            </a:xfrm>
            <a:custGeom>
              <a:avLst/>
              <a:gdLst/>
              <a:ahLst/>
              <a:cxnLst/>
              <a:rect l="0" t="0" r="0" b="0"/>
              <a:pathLst>
                <a:path w="262288" h="91383">
                  <a:moveTo>
                    <a:pt x="27337" y="76200"/>
                  </a:moveTo>
                  <a:lnTo>
                    <a:pt x="27337" y="76200"/>
                  </a:lnTo>
                  <a:lnTo>
                    <a:pt x="5517" y="85634"/>
                  </a:lnTo>
                  <a:lnTo>
                    <a:pt x="0" y="90505"/>
                  </a:lnTo>
                  <a:lnTo>
                    <a:pt x="1352" y="91382"/>
                  </a:lnTo>
                  <a:lnTo>
                    <a:pt x="18148" y="88538"/>
                  </a:lnTo>
                  <a:lnTo>
                    <a:pt x="57272" y="77174"/>
                  </a:lnTo>
                  <a:lnTo>
                    <a:pt x="91475" y="66375"/>
                  </a:lnTo>
                  <a:lnTo>
                    <a:pt x="131713" y="51651"/>
                  </a:lnTo>
                  <a:lnTo>
                    <a:pt x="171623" y="36470"/>
                  </a:lnTo>
                  <a:lnTo>
                    <a:pt x="262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5989"/>
            <p:cNvSpPr/>
            <p:nvPr>
              <p:custDataLst>
                <p:tags r:id="rId63"/>
              </p:custDataLst>
            </p:nvPr>
          </p:nvSpPr>
          <p:spPr>
            <a:xfrm>
              <a:off x="1263650" y="5696857"/>
              <a:ext cx="317501" cy="56244"/>
            </a:xfrm>
            <a:custGeom>
              <a:avLst/>
              <a:gdLst/>
              <a:ahLst/>
              <a:cxnLst/>
              <a:rect l="0" t="0" r="0" b="0"/>
              <a:pathLst>
                <a:path w="317501" h="56244">
                  <a:moveTo>
                    <a:pt x="0" y="56243"/>
                  </a:moveTo>
                  <a:lnTo>
                    <a:pt x="0" y="56243"/>
                  </a:lnTo>
                  <a:lnTo>
                    <a:pt x="3371" y="52872"/>
                  </a:lnTo>
                  <a:lnTo>
                    <a:pt x="42376" y="36470"/>
                  </a:lnTo>
                  <a:lnTo>
                    <a:pt x="83111" y="24279"/>
                  </a:lnTo>
                  <a:lnTo>
                    <a:pt x="125990" y="13611"/>
                  </a:lnTo>
                  <a:lnTo>
                    <a:pt x="167858" y="5982"/>
                  </a:lnTo>
                  <a:lnTo>
                    <a:pt x="203015" y="2155"/>
                  </a:lnTo>
                  <a:lnTo>
                    <a:pt x="247752" y="0"/>
                  </a:lnTo>
                  <a:lnTo>
                    <a:pt x="317500" y="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5990"/>
            <p:cNvSpPr/>
            <p:nvPr>
              <p:custDataLst>
                <p:tags r:id="rId64"/>
              </p:custDataLst>
            </p:nvPr>
          </p:nvSpPr>
          <p:spPr>
            <a:xfrm>
              <a:off x="1608577" y="5626100"/>
              <a:ext cx="59217" cy="196851"/>
            </a:xfrm>
            <a:custGeom>
              <a:avLst/>
              <a:gdLst/>
              <a:ahLst/>
              <a:cxnLst/>
              <a:rect l="0" t="0" r="0" b="0"/>
              <a:pathLst>
                <a:path w="59217" h="196851">
                  <a:moveTo>
                    <a:pt x="17023" y="0"/>
                  </a:moveTo>
                  <a:lnTo>
                    <a:pt x="17023" y="0"/>
                  </a:lnTo>
                  <a:lnTo>
                    <a:pt x="4814" y="0"/>
                  </a:lnTo>
                  <a:lnTo>
                    <a:pt x="2533" y="705"/>
                  </a:lnTo>
                  <a:lnTo>
                    <a:pt x="1013" y="1881"/>
                  </a:lnTo>
                  <a:lnTo>
                    <a:pt x="0" y="3371"/>
                  </a:lnTo>
                  <a:lnTo>
                    <a:pt x="755" y="8789"/>
                  </a:lnTo>
                  <a:lnTo>
                    <a:pt x="1944" y="12209"/>
                  </a:lnTo>
                  <a:lnTo>
                    <a:pt x="39467" y="51707"/>
                  </a:lnTo>
                  <a:lnTo>
                    <a:pt x="53855" y="81330"/>
                  </a:lnTo>
                  <a:lnTo>
                    <a:pt x="59216" y="109077"/>
                  </a:lnTo>
                  <a:lnTo>
                    <a:pt x="55252" y="152466"/>
                  </a:lnTo>
                  <a:lnTo>
                    <a:pt x="3607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2" name="SMARTInkShape-Group1286"/>
          <p:cNvGrpSpPr/>
          <p:nvPr/>
        </p:nvGrpSpPr>
        <p:grpSpPr>
          <a:xfrm>
            <a:off x="1924050" y="5536502"/>
            <a:ext cx="469639" cy="424436"/>
            <a:chOff x="1924050" y="5536502"/>
            <a:chExt cx="469639" cy="424436"/>
          </a:xfrm>
        </p:grpSpPr>
        <p:sp>
          <p:nvSpPr>
            <p:cNvPr id="1429" name="SMARTInkShape-5991"/>
            <p:cNvSpPr/>
            <p:nvPr>
              <p:custDataLst>
                <p:tags r:id="rId59"/>
              </p:custDataLst>
            </p:nvPr>
          </p:nvSpPr>
          <p:spPr>
            <a:xfrm>
              <a:off x="2019300" y="5734050"/>
              <a:ext cx="82551" cy="164247"/>
            </a:xfrm>
            <a:custGeom>
              <a:avLst/>
              <a:gdLst/>
              <a:ahLst/>
              <a:cxnLst/>
              <a:rect l="0" t="0" r="0" b="0"/>
              <a:pathLst>
                <a:path w="82551" h="164247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12209" y="28771"/>
                  </a:lnTo>
                  <a:lnTo>
                    <a:pt x="23474" y="36937"/>
                  </a:lnTo>
                  <a:lnTo>
                    <a:pt x="57220" y="69948"/>
                  </a:lnTo>
                  <a:lnTo>
                    <a:pt x="65010" y="91203"/>
                  </a:lnTo>
                  <a:lnTo>
                    <a:pt x="68188" y="132942"/>
                  </a:lnTo>
                  <a:lnTo>
                    <a:pt x="66054" y="149397"/>
                  </a:lnTo>
                  <a:lnTo>
                    <a:pt x="60872" y="160001"/>
                  </a:lnTo>
                  <a:lnTo>
                    <a:pt x="57515" y="163818"/>
                  </a:lnTo>
                  <a:lnTo>
                    <a:pt x="53865" y="164246"/>
                  </a:lnTo>
                  <a:lnTo>
                    <a:pt x="50021" y="162413"/>
                  </a:lnTo>
                  <a:lnTo>
                    <a:pt x="46047" y="159075"/>
                  </a:lnTo>
                  <a:lnTo>
                    <a:pt x="41632" y="145960"/>
                  </a:lnTo>
                  <a:lnTo>
                    <a:pt x="42169" y="98681"/>
                  </a:lnTo>
                  <a:lnTo>
                    <a:pt x="50516" y="5816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5992"/>
            <p:cNvSpPr/>
            <p:nvPr>
              <p:custDataLst>
                <p:tags r:id="rId60"/>
              </p:custDataLst>
            </p:nvPr>
          </p:nvSpPr>
          <p:spPr>
            <a:xfrm>
              <a:off x="1924050" y="5565029"/>
              <a:ext cx="71137" cy="395909"/>
            </a:xfrm>
            <a:custGeom>
              <a:avLst/>
              <a:gdLst/>
              <a:ahLst/>
              <a:cxnLst/>
              <a:rect l="0" t="0" r="0" b="0"/>
              <a:pathLst>
                <a:path w="71137" h="395909">
                  <a:moveTo>
                    <a:pt x="0" y="200771"/>
                  </a:moveTo>
                  <a:lnTo>
                    <a:pt x="0" y="200771"/>
                  </a:lnTo>
                  <a:lnTo>
                    <a:pt x="6742" y="200771"/>
                  </a:lnTo>
                  <a:lnTo>
                    <a:pt x="11934" y="202653"/>
                  </a:lnTo>
                  <a:lnTo>
                    <a:pt x="14306" y="204142"/>
                  </a:lnTo>
                  <a:lnTo>
                    <a:pt x="16941" y="211441"/>
                  </a:lnTo>
                  <a:lnTo>
                    <a:pt x="17407" y="222447"/>
                  </a:lnTo>
                  <a:lnTo>
                    <a:pt x="11957" y="260034"/>
                  </a:lnTo>
                  <a:lnTo>
                    <a:pt x="6130" y="299235"/>
                  </a:lnTo>
                  <a:lnTo>
                    <a:pt x="3698" y="336954"/>
                  </a:lnTo>
                  <a:lnTo>
                    <a:pt x="5826" y="380463"/>
                  </a:lnTo>
                  <a:lnTo>
                    <a:pt x="6195" y="395908"/>
                  </a:lnTo>
                  <a:lnTo>
                    <a:pt x="6952" y="395775"/>
                  </a:lnTo>
                  <a:lnTo>
                    <a:pt x="9675" y="388098"/>
                  </a:lnTo>
                  <a:lnTo>
                    <a:pt x="12102" y="352989"/>
                  </a:lnTo>
                  <a:lnTo>
                    <a:pt x="12523" y="311882"/>
                  </a:lnTo>
                  <a:lnTo>
                    <a:pt x="12647" y="272889"/>
                  </a:lnTo>
                  <a:lnTo>
                    <a:pt x="12677" y="237527"/>
                  </a:lnTo>
                  <a:lnTo>
                    <a:pt x="9322" y="191436"/>
                  </a:lnTo>
                  <a:lnTo>
                    <a:pt x="7230" y="154339"/>
                  </a:lnTo>
                  <a:lnTo>
                    <a:pt x="9982" y="107520"/>
                  </a:lnTo>
                  <a:lnTo>
                    <a:pt x="11894" y="70287"/>
                  </a:lnTo>
                  <a:lnTo>
                    <a:pt x="17610" y="28058"/>
                  </a:lnTo>
                  <a:lnTo>
                    <a:pt x="21467" y="9474"/>
                  </a:lnTo>
                  <a:lnTo>
                    <a:pt x="24190" y="4095"/>
                  </a:lnTo>
                  <a:lnTo>
                    <a:pt x="27415" y="1215"/>
                  </a:lnTo>
                  <a:lnTo>
                    <a:pt x="30977" y="0"/>
                  </a:lnTo>
                  <a:lnTo>
                    <a:pt x="35468" y="1307"/>
                  </a:lnTo>
                  <a:lnTo>
                    <a:pt x="46102" y="8403"/>
                  </a:lnTo>
                  <a:lnTo>
                    <a:pt x="60618" y="31041"/>
                  </a:lnTo>
                  <a:lnTo>
                    <a:pt x="70486" y="56720"/>
                  </a:lnTo>
                  <a:lnTo>
                    <a:pt x="71136" y="88944"/>
                  </a:lnTo>
                  <a:lnTo>
                    <a:pt x="60118" y="118562"/>
                  </a:lnTo>
                  <a:lnTo>
                    <a:pt x="25400" y="169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5993"/>
            <p:cNvSpPr/>
            <p:nvPr>
              <p:custDataLst>
                <p:tags r:id="rId61"/>
              </p:custDataLst>
            </p:nvPr>
          </p:nvSpPr>
          <p:spPr>
            <a:xfrm>
              <a:off x="2282045" y="5536502"/>
              <a:ext cx="111644" cy="362649"/>
            </a:xfrm>
            <a:custGeom>
              <a:avLst/>
              <a:gdLst/>
              <a:ahLst/>
              <a:cxnLst/>
              <a:rect l="0" t="0" r="0" b="0"/>
              <a:pathLst>
                <a:path w="111644" h="362649">
                  <a:moveTo>
                    <a:pt x="105555" y="70548"/>
                  </a:moveTo>
                  <a:lnTo>
                    <a:pt x="105555" y="70548"/>
                  </a:lnTo>
                  <a:lnTo>
                    <a:pt x="111316" y="24271"/>
                  </a:lnTo>
                  <a:lnTo>
                    <a:pt x="111643" y="12116"/>
                  </a:lnTo>
                  <a:lnTo>
                    <a:pt x="110319" y="7604"/>
                  </a:lnTo>
                  <a:lnTo>
                    <a:pt x="105085" y="709"/>
                  </a:lnTo>
                  <a:lnTo>
                    <a:pt x="101009" y="0"/>
                  </a:lnTo>
                  <a:lnTo>
                    <a:pt x="90834" y="2975"/>
                  </a:lnTo>
                  <a:lnTo>
                    <a:pt x="73206" y="19325"/>
                  </a:lnTo>
                  <a:lnTo>
                    <a:pt x="45121" y="58968"/>
                  </a:lnTo>
                  <a:lnTo>
                    <a:pt x="24002" y="105499"/>
                  </a:lnTo>
                  <a:lnTo>
                    <a:pt x="12090" y="151459"/>
                  </a:lnTo>
                  <a:lnTo>
                    <a:pt x="5689" y="186942"/>
                  </a:lnTo>
                  <a:lnTo>
                    <a:pt x="0" y="233211"/>
                  </a:lnTo>
                  <a:lnTo>
                    <a:pt x="2078" y="272320"/>
                  </a:lnTo>
                  <a:lnTo>
                    <a:pt x="11630" y="314011"/>
                  </a:lnTo>
                  <a:lnTo>
                    <a:pt x="23397" y="343063"/>
                  </a:lnTo>
                  <a:lnTo>
                    <a:pt x="27500" y="349591"/>
                  </a:lnTo>
                  <a:lnTo>
                    <a:pt x="32352" y="353943"/>
                  </a:lnTo>
                  <a:lnTo>
                    <a:pt x="54755" y="362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0" name="SMARTInkShape-Group1287"/>
          <p:cNvGrpSpPr/>
          <p:nvPr/>
        </p:nvGrpSpPr>
        <p:grpSpPr>
          <a:xfrm>
            <a:off x="2584711" y="5459954"/>
            <a:ext cx="926840" cy="514562"/>
            <a:chOff x="2584711" y="5459954"/>
            <a:chExt cx="926840" cy="514562"/>
          </a:xfrm>
        </p:grpSpPr>
        <p:sp>
          <p:nvSpPr>
            <p:cNvPr id="1433" name="SMARTInkShape-5994"/>
            <p:cNvSpPr/>
            <p:nvPr>
              <p:custDataLst>
                <p:tags r:id="rId52"/>
              </p:custDataLst>
            </p:nvPr>
          </p:nvSpPr>
          <p:spPr>
            <a:xfrm>
              <a:off x="3278060" y="5665238"/>
              <a:ext cx="68391" cy="156655"/>
            </a:xfrm>
            <a:custGeom>
              <a:avLst/>
              <a:gdLst/>
              <a:ahLst/>
              <a:cxnLst/>
              <a:rect l="0" t="0" r="0" b="0"/>
              <a:pathLst>
                <a:path w="68391" h="156655">
                  <a:moveTo>
                    <a:pt x="68390" y="18012"/>
                  </a:moveTo>
                  <a:lnTo>
                    <a:pt x="68390" y="18012"/>
                  </a:lnTo>
                  <a:lnTo>
                    <a:pt x="62923" y="7077"/>
                  </a:lnTo>
                  <a:lnTo>
                    <a:pt x="55561" y="2464"/>
                  </a:lnTo>
                  <a:lnTo>
                    <a:pt x="41070" y="0"/>
                  </a:lnTo>
                  <a:lnTo>
                    <a:pt x="23371" y="2640"/>
                  </a:lnTo>
                  <a:lnTo>
                    <a:pt x="14750" y="7887"/>
                  </a:lnTo>
                  <a:lnTo>
                    <a:pt x="3466" y="22754"/>
                  </a:lnTo>
                  <a:lnTo>
                    <a:pt x="0" y="38467"/>
                  </a:lnTo>
                  <a:lnTo>
                    <a:pt x="2951" y="50387"/>
                  </a:lnTo>
                  <a:lnTo>
                    <a:pt x="12547" y="67116"/>
                  </a:lnTo>
                  <a:lnTo>
                    <a:pt x="51884" y="110555"/>
                  </a:lnTo>
                  <a:lnTo>
                    <a:pt x="59031" y="128139"/>
                  </a:lnTo>
                  <a:lnTo>
                    <a:pt x="58821" y="139631"/>
                  </a:lnTo>
                  <a:lnTo>
                    <a:pt x="57777" y="145655"/>
                  </a:lnTo>
                  <a:lnTo>
                    <a:pt x="54965" y="149675"/>
                  </a:lnTo>
                  <a:lnTo>
                    <a:pt x="50973" y="152353"/>
                  </a:lnTo>
                  <a:lnTo>
                    <a:pt x="37124" y="156125"/>
                  </a:lnTo>
                  <a:lnTo>
                    <a:pt x="32729" y="156654"/>
                  </a:lnTo>
                  <a:lnTo>
                    <a:pt x="29094" y="155595"/>
                  </a:lnTo>
                  <a:lnTo>
                    <a:pt x="23173" y="150657"/>
                  </a:lnTo>
                  <a:lnTo>
                    <a:pt x="22018" y="148069"/>
                  </a:lnTo>
                  <a:lnTo>
                    <a:pt x="23940" y="13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5995"/>
            <p:cNvSpPr/>
            <p:nvPr>
              <p:custDataLst>
                <p:tags r:id="rId53"/>
              </p:custDataLst>
            </p:nvPr>
          </p:nvSpPr>
          <p:spPr>
            <a:xfrm>
              <a:off x="2984500" y="5772150"/>
              <a:ext cx="62356" cy="190501"/>
            </a:xfrm>
            <a:custGeom>
              <a:avLst/>
              <a:gdLst/>
              <a:ahLst/>
              <a:cxnLst/>
              <a:rect l="0" t="0" r="0" b="0"/>
              <a:pathLst>
                <a:path w="62356" h="19050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57707" y="1881"/>
                  </a:lnTo>
                  <a:lnTo>
                    <a:pt x="59638" y="3371"/>
                  </a:lnTo>
                  <a:lnTo>
                    <a:pt x="61783" y="8789"/>
                  </a:lnTo>
                  <a:lnTo>
                    <a:pt x="62355" y="12209"/>
                  </a:lnTo>
                  <a:lnTo>
                    <a:pt x="49094" y="59269"/>
                  </a:lnTo>
                  <a:lnTo>
                    <a:pt x="31570" y="102567"/>
                  </a:lnTo>
                  <a:lnTo>
                    <a:pt x="16088" y="14582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5996"/>
            <p:cNvSpPr/>
            <p:nvPr>
              <p:custDataLst>
                <p:tags r:id="rId54"/>
              </p:custDataLst>
            </p:nvPr>
          </p:nvSpPr>
          <p:spPr>
            <a:xfrm>
              <a:off x="3054350" y="5883606"/>
              <a:ext cx="114301" cy="90910"/>
            </a:xfrm>
            <a:custGeom>
              <a:avLst/>
              <a:gdLst/>
              <a:ahLst/>
              <a:cxnLst/>
              <a:rect l="0" t="0" r="0" b="0"/>
              <a:pathLst>
                <a:path w="114301" h="90910">
                  <a:moveTo>
                    <a:pt x="0" y="21894"/>
                  </a:moveTo>
                  <a:lnTo>
                    <a:pt x="0" y="21894"/>
                  </a:lnTo>
                  <a:lnTo>
                    <a:pt x="21199" y="694"/>
                  </a:lnTo>
                  <a:lnTo>
                    <a:pt x="24011" y="0"/>
                  </a:lnTo>
                  <a:lnTo>
                    <a:pt x="39337" y="2330"/>
                  </a:lnTo>
                  <a:lnTo>
                    <a:pt x="41747" y="4618"/>
                  </a:lnTo>
                  <a:lnTo>
                    <a:pt x="46306" y="12805"/>
                  </a:lnTo>
                  <a:lnTo>
                    <a:pt x="45040" y="25381"/>
                  </a:lnTo>
                  <a:lnTo>
                    <a:pt x="29920" y="61066"/>
                  </a:lnTo>
                  <a:lnTo>
                    <a:pt x="17826" y="82235"/>
                  </a:lnTo>
                  <a:lnTo>
                    <a:pt x="17529" y="85404"/>
                  </a:lnTo>
                  <a:lnTo>
                    <a:pt x="18741" y="87518"/>
                  </a:lnTo>
                  <a:lnTo>
                    <a:pt x="20961" y="88927"/>
                  </a:lnTo>
                  <a:lnTo>
                    <a:pt x="30827" y="90909"/>
                  </a:lnTo>
                  <a:lnTo>
                    <a:pt x="68535" y="77819"/>
                  </a:lnTo>
                  <a:lnTo>
                    <a:pt x="114300" y="6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5997"/>
            <p:cNvSpPr/>
            <p:nvPr>
              <p:custDataLst>
                <p:tags r:id="rId55"/>
              </p:custDataLst>
            </p:nvPr>
          </p:nvSpPr>
          <p:spPr>
            <a:xfrm>
              <a:off x="2584711" y="5677664"/>
              <a:ext cx="190240" cy="177037"/>
            </a:xfrm>
            <a:custGeom>
              <a:avLst/>
              <a:gdLst/>
              <a:ahLst/>
              <a:cxnLst/>
              <a:rect l="0" t="0" r="0" b="0"/>
              <a:pathLst>
                <a:path w="190240" h="177037">
                  <a:moveTo>
                    <a:pt x="6089" y="18286"/>
                  </a:moveTo>
                  <a:lnTo>
                    <a:pt x="6089" y="18286"/>
                  </a:lnTo>
                  <a:lnTo>
                    <a:pt x="622" y="18286"/>
                  </a:lnTo>
                  <a:lnTo>
                    <a:pt x="327" y="17580"/>
                  </a:lnTo>
                  <a:lnTo>
                    <a:pt x="0" y="14915"/>
                  </a:lnTo>
                  <a:lnTo>
                    <a:pt x="619" y="13922"/>
                  </a:lnTo>
                  <a:lnTo>
                    <a:pt x="1737" y="13260"/>
                  </a:lnTo>
                  <a:lnTo>
                    <a:pt x="5566" y="12524"/>
                  </a:lnTo>
                  <a:lnTo>
                    <a:pt x="47402" y="10089"/>
                  </a:lnTo>
                  <a:lnTo>
                    <a:pt x="93899" y="3104"/>
                  </a:lnTo>
                  <a:lnTo>
                    <a:pt x="136140" y="0"/>
                  </a:lnTo>
                  <a:lnTo>
                    <a:pt x="164410" y="873"/>
                  </a:lnTo>
                  <a:lnTo>
                    <a:pt x="174761" y="6078"/>
                  </a:lnTo>
                  <a:lnTo>
                    <a:pt x="177804" y="9442"/>
                  </a:lnTo>
                  <a:lnTo>
                    <a:pt x="181185" y="16942"/>
                  </a:lnTo>
                  <a:lnTo>
                    <a:pt x="180805" y="26861"/>
                  </a:lnTo>
                  <a:lnTo>
                    <a:pt x="179717" y="32469"/>
                  </a:lnTo>
                  <a:lnTo>
                    <a:pt x="168071" y="50475"/>
                  </a:lnTo>
                  <a:lnTo>
                    <a:pt x="121880" y="90271"/>
                  </a:lnTo>
                  <a:lnTo>
                    <a:pt x="78165" y="120167"/>
                  </a:lnTo>
                  <a:lnTo>
                    <a:pt x="37416" y="141970"/>
                  </a:lnTo>
                  <a:lnTo>
                    <a:pt x="20937" y="152143"/>
                  </a:lnTo>
                  <a:lnTo>
                    <a:pt x="16216" y="159153"/>
                  </a:lnTo>
                  <a:lnTo>
                    <a:pt x="14957" y="162996"/>
                  </a:lnTo>
                  <a:lnTo>
                    <a:pt x="15529" y="166265"/>
                  </a:lnTo>
                  <a:lnTo>
                    <a:pt x="17321" y="169150"/>
                  </a:lnTo>
                  <a:lnTo>
                    <a:pt x="19927" y="171779"/>
                  </a:lnTo>
                  <a:lnTo>
                    <a:pt x="32230" y="174700"/>
                  </a:lnTo>
                  <a:lnTo>
                    <a:pt x="75331" y="176728"/>
                  </a:lnTo>
                  <a:lnTo>
                    <a:pt x="120361" y="176996"/>
                  </a:lnTo>
                  <a:lnTo>
                    <a:pt x="162534" y="177028"/>
                  </a:lnTo>
                  <a:lnTo>
                    <a:pt x="190239" y="177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5998"/>
            <p:cNvSpPr/>
            <p:nvPr>
              <p:custDataLst>
                <p:tags r:id="rId56"/>
              </p:custDataLst>
            </p:nvPr>
          </p:nvSpPr>
          <p:spPr>
            <a:xfrm>
              <a:off x="3365871" y="5459954"/>
              <a:ext cx="107580" cy="99897"/>
            </a:xfrm>
            <a:custGeom>
              <a:avLst/>
              <a:gdLst/>
              <a:ahLst/>
              <a:cxnLst/>
              <a:rect l="0" t="0" r="0" b="0"/>
              <a:pathLst>
                <a:path w="107580" h="99897">
                  <a:moveTo>
                    <a:pt x="31379" y="39146"/>
                  </a:moveTo>
                  <a:lnTo>
                    <a:pt x="31379" y="39146"/>
                  </a:lnTo>
                  <a:lnTo>
                    <a:pt x="28008" y="39146"/>
                  </a:lnTo>
                  <a:lnTo>
                    <a:pt x="24472" y="41028"/>
                  </a:lnTo>
                  <a:lnTo>
                    <a:pt x="22541" y="42517"/>
                  </a:lnTo>
                  <a:lnTo>
                    <a:pt x="16452" y="54726"/>
                  </a:lnTo>
                  <a:lnTo>
                    <a:pt x="880" y="99579"/>
                  </a:lnTo>
                  <a:lnTo>
                    <a:pt x="463" y="99896"/>
                  </a:lnTo>
                  <a:lnTo>
                    <a:pt x="185" y="99401"/>
                  </a:lnTo>
                  <a:lnTo>
                    <a:pt x="0" y="98366"/>
                  </a:lnTo>
                  <a:lnTo>
                    <a:pt x="10482" y="53798"/>
                  </a:lnTo>
                  <a:lnTo>
                    <a:pt x="27300" y="10964"/>
                  </a:lnTo>
                  <a:lnTo>
                    <a:pt x="32623" y="2397"/>
                  </a:lnTo>
                  <a:lnTo>
                    <a:pt x="35031" y="536"/>
                  </a:lnTo>
                  <a:lnTo>
                    <a:pt x="37341" y="0"/>
                  </a:lnTo>
                  <a:lnTo>
                    <a:pt x="39587" y="350"/>
                  </a:lnTo>
                  <a:lnTo>
                    <a:pt x="52861" y="10952"/>
                  </a:lnTo>
                  <a:lnTo>
                    <a:pt x="77808" y="55921"/>
                  </a:lnTo>
                  <a:lnTo>
                    <a:pt x="107579" y="9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5999"/>
            <p:cNvSpPr/>
            <p:nvPr>
              <p:custDataLst>
                <p:tags r:id="rId57"/>
              </p:custDataLst>
            </p:nvPr>
          </p:nvSpPr>
          <p:spPr>
            <a:xfrm>
              <a:off x="3413396" y="5693955"/>
              <a:ext cx="98155" cy="95394"/>
            </a:xfrm>
            <a:custGeom>
              <a:avLst/>
              <a:gdLst/>
              <a:ahLst/>
              <a:cxnLst/>
              <a:rect l="0" t="0" r="0" b="0"/>
              <a:pathLst>
                <a:path w="98155" h="95394">
                  <a:moveTo>
                    <a:pt x="9254" y="59145"/>
                  </a:moveTo>
                  <a:lnTo>
                    <a:pt x="9254" y="59145"/>
                  </a:lnTo>
                  <a:lnTo>
                    <a:pt x="12625" y="59145"/>
                  </a:lnTo>
                  <a:lnTo>
                    <a:pt x="21463" y="55774"/>
                  </a:lnTo>
                  <a:lnTo>
                    <a:pt x="45380" y="35379"/>
                  </a:lnTo>
                  <a:lnTo>
                    <a:pt x="54609" y="23019"/>
                  </a:lnTo>
                  <a:lnTo>
                    <a:pt x="58440" y="10419"/>
                  </a:lnTo>
                  <a:lnTo>
                    <a:pt x="57567" y="6905"/>
                  </a:lnTo>
                  <a:lnTo>
                    <a:pt x="52834" y="1119"/>
                  </a:lnTo>
                  <a:lnTo>
                    <a:pt x="48890" y="0"/>
                  </a:lnTo>
                  <a:lnTo>
                    <a:pt x="38864" y="638"/>
                  </a:lnTo>
                  <a:lnTo>
                    <a:pt x="29235" y="7037"/>
                  </a:lnTo>
                  <a:lnTo>
                    <a:pt x="8183" y="35133"/>
                  </a:lnTo>
                  <a:lnTo>
                    <a:pt x="0" y="61044"/>
                  </a:lnTo>
                  <a:lnTo>
                    <a:pt x="1848" y="74336"/>
                  </a:lnTo>
                  <a:lnTo>
                    <a:pt x="4317" y="79855"/>
                  </a:lnTo>
                  <a:lnTo>
                    <a:pt x="14585" y="87870"/>
                  </a:lnTo>
                  <a:lnTo>
                    <a:pt x="28557" y="93079"/>
                  </a:lnTo>
                  <a:lnTo>
                    <a:pt x="44174" y="95393"/>
                  </a:lnTo>
                  <a:lnTo>
                    <a:pt x="72203" y="89954"/>
                  </a:lnTo>
                  <a:lnTo>
                    <a:pt x="98154" y="78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6000"/>
            <p:cNvSpPr/>
            <p:nvPr>
              <p:custDataLst>
                <p:tags r:id="rId58"/>
              </p:custDataLst>
            </p:nvPr>
          </p:nvSpPr>
          <p:spPr>
            <a:xfrm>
              <a:off x="2843350" y="5778500"/>
              <a:ext cx="109401" cy="88901"/>
            </a:xfrm>
            <a:custGeom>
              <a:avLst/>
              <a:gdLst/>
              <a:ahLst/>
              <a:cxnLst/>
              <a:rect l="0" t="0" r="0" b="0"/>
              <a:pathLst>
                <a:path w="109401" h="88901">
                  <a:moveTo>
                    <a:pt x="109400" y="0"/>
                  </a:moveTo>
                  <a:lnTo>
                    <a:pt x="109400" y="0"/>
                  </a:lnTo>
                  <a:lnTo>
                    <a:pt x="109400" y="14305"/>
                  </a:lnTo>
                  <a:lnTo>
                    <a:pt x="102658" y="31128"/>
                  </a:lnTo>
                  <a:lnTo>
                    <a:pt x="74079" y="66424"/>
                  </a:lnTo>
                  <a:lnTo>
                    <a:pt x="54171" y="76674"/>
                  </a:lnTo>
                  <a:lnTo>
                    <a:pt x="33769" y="80809"/>
                  </a:lnTo>
                  <a:lnTo>
                    <a:pt x="14319" y="78663"/>
                  </a:lnTo>
                  <a:lnTo>
                    <a:pt x="5288" y="73532"/>
                  </a:lnTo>
                  <a:lnTo>
                    <a:pt x="1892" y="70188"/>
                  </a:lnTo>
                  <a:lnTo>
                    <a:pt x="334" y="67252"/>
                  </a:lnTo>
                  <a:lnTo>
                    <a:pt x="0" y="64591"/>
                  </a:lnTo>
                  <a:lnTo>
                    <a:pt x="483" y="62111"/>
                  </a:lnTo>
                  <a:lnTo>
                    <a:pt x="4783" y="57473"/>
                  </a:lnTo>
                  <a:lnTo>
                    <a:pt x="7906" y="55249"/>
                  </a:lnTo>
                  <a:lnTo>
                    <a:pt x="22412" y="52117"/>
                  </a:lnTo>
                  <a:lnTo>
                    <a:pt x="40117" y="54561"/>
                  </a:lnTo>
                  <a:lnTo>
                    <a:pt x="79796" y="71228"/>
                  </a:lnTo>
                  <a:lnTo>
                    <a:pt x="103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6" name="SMARTInkShape-Group1288"/>
          <p:cNvGrpSpPr/>
          <p:nvPr/>
        </p:nvGrpSpPr>
        <p:grpSpPr>
          <a:xfrm>
            <a:off x="3855333" y="5471726"/>
            <a:ext cx="1167518" cy="363458"/>
            <a:chOff x="3855333" y="5471726"/>
            <a:chExt cx="1167518" cy="363458"/>
          </a:xfrm>
        </p:grpSpPr>
        <p:sp>
          <p:nvSpPr>
            <p:cNvPr id="1441" name="SMARTInkShape-6001"/>
            <p:cNvSpPr/>
            <p:nvPr>
              <p:custDataLst>
                <p:tags r:id="rId47"/>
              </p:custDataLst>
            </p:nvPr>
          </p:nvSpPr>
          <p:spPr>
            <a:xfrm>
              <a:off x="4847012" y="5619974"/>
              <a:ext cx="175839" cy="167435"/>
            </a:xfrm>
            <a:custGeom>
              <a:avLst/>
              <a:gdLst/>
              <a:ahLst/>
              <a:cxnLst/>
              <a:rect l="0" t="0" r="0" b="0"/>
              <a:pathLst>
                <a:path w="175839" h="167435">
                  <a:moveTo>
                    <a:pt x="80588" y="50576"/>
                  </a:moveTo>
                  <a:lnTo>
                    <a:pt x="80588" y="50576"/>
                  </a:lnTo>
                  <a:lnTo>
                    <a:pt x="80588" y="47205"/>
                  </a:lnTo>
                  <a:lnTo>
                    <a:pt x="78706" y="43669"/>
                  </a:lnTo>
                  <a:lnTo>
                    <a:pt x="77217" y="41737"/>
                  </a:lnTo>
                  <a:lnTo>
                    <a:pt x="73681" y="39592"/>
                  </a:lnTo>
                  <a:lnTo>
                    <a:pt x="65840" y="38384"/>
                  </a:lnTo>
                  <a:lnTo>
                    <a:pt x="62290" y="38215"/>
                  </a:lnTo>
                  <a:lnTo>
                    <a:pt x="54582" y="41790"/>
                  </a:lnTo>
                  <a:lnTo>
                    <a:pt x="34764" y="55582"/>
                  </a:lnTo>
                  <a:lnTo>
                    <a:pt x="16681" y="81222"/>
                  </a:lnTo>
                  <a:lnTo>
                    <a:pt x="2452" y="124990"/>
                  </a:lnTo>
                  <a:lnTo>
                    <a:pt x="0" y="139152"/>
                  </a:lnTo>
                  <a:lnTo>
                    <a:pt x="2673" y="152032"/>
                  </a:lnTo>
                  <a:lnTo>
                    <a:pt x="5360" y="158429"/>
                  </a:lnTo>
                  <a:lnTo>
                    <a:pt x="9270" y="162695"/>
                  </a:lnTo>
                  <a:lnTo>
                    <a:pt x="19258" y="167434"/>
                  </a:lnTo>
                  <a:lnTo>
                    <a:pt x="32634" y="165777"/>
                  </a:lnTo>
                  <a:lnTo>
                    <a:pt x="56031" y="155030"/>
                  </a:lnTo>
                  <a:lnTo>
                    <a:pt x="78956" y="136560"/>
                  </a:lnTo>
                  <a:lnTo>
                    <a:pt x="97273" y="111330"/>
                  </a:lnTo>
                  <a:lnTo>
                    <a:pt x="112733" y="77943"/>
                  </a:lnTo>
                  <a:lnTo>
                    <a:pt x="113553" y="47396"/>
                  </a:lnTo>
                  <a:lnTo>
                    <a:pt x="109327" y="21647"/>
                  </a:lnTo>
                  <a:lnTo>
                    <a:pt x="103980" y="15062"/>
                  </a:lnTo>
                  <a:lnTo>
                    <a:pt x="86751" y="3983"/>
                  </a:lnTo>
                  <a:lnTo>
                    <a:pt x="70627" y="0"/>
                  </a:lnTo>
                  <a:lnTo>
                    <a:pt x="55700" y="1286"/>
                  </a:lnTo>
                  <a:lnTo>
                    <a:pt x="33545" y="9944"/>
                  </a:lnTo>
                  <a:lnTo>
                    <a:pt x="24873" y="17466"/>
                  </a:lnTo>
                  <a:lnTo>
                    <a:pt x="20547" y="27394"/>
                  </a:lnTo>
                  <a:lnTo>
                    <a:pt x="19394" y="33005"/>
                  </a:lnTo>
                  <a:lnTo>
                    <a:pt x="21448" y="38862"/>
                  </a:lnTo>
                  <a:lnTo>
                    <a:pt x="31255" y="51014"/>
                  </a:lnTo>
                  <a:lnTo>
                    <a:pt x="52644" y="63014"/>
                  </a:lnTo>
                  <a:lnTo>
                    <a:pt x="80226" y="71038"/>
                  </a:lnTo>
                  <a:lnTo>
                    <a:pt x="120855" y="71141"/>
                  </a:lnTo>
                  <a:lnTo>
                    <a:pt x="175838" y="63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6002"/>
            <p:cNvSpPr/>
            <p:nvPr>
              <p:custDataLst>
                <p:tags r:id="rId48"/>
              </p:custDataLst>
            </p:nvPr>
          </p:nvSpPr>
          <p:spPr>
            <a:xfrm>
              <a:off x="4635500" y="5715000"/>
              <a:ext cx="120651" cy="24469"/>
            </a:xfrm>
            <a:custGeom>
              <a:avLst/>
              <a:gdLst/>
              <a:ahLst/>
              <a:cxnLst/>
              <a:rect l="0" t="0" r="0" b="0"/>
              <a:pathLst>
                <a:path w="120651" h="24469">
                  <a:moveTo>
                    <a:pt x="0" y="12700"/>
                  </a:moveTo>
                  <a:lnTo>
                    <a:pt x="0" y="12700"/>
                  </a:lnTo>
                  <a:lnTo>
                    <a:pt x="0" y="21538"/>
                  </a:lnTo>
                  <a:lnTo>
                    <a:pt x="705" y="22826"/>
                  </a:lnTo>
                  <a:lnTo>
                    <a:pt x="1881" y="23684"/>
                  </a:lnTo>
                  <a:lnTo>
                    <a:pt x="3371" y="24256"/>
                  </a:lnTo>
                  <a:lnTo>
                    <a:pt x="22381" y="24468"/>
                  </a:lnTo>
                  <a:lnTo>
                    <a:pt x="68730" y="1653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6003"/>
            <p:cNvSpPr/>
            <p:nvPr>
              <p:custDataLst>
                <p:tags r:id="rId49"/>
              </p:custDataLst>
            </p:nvPr>
          </p:nvSpPr>
          <p:spPr>
            <a:xfrm>
              <a:off x="4352739" y="5471726"/>
              <a:ext cx="111312" cy="101801"/>
            </a:xfrm>
            <a:custGeom>
              <a:avLst/>
              <a:gdLst/>
              <a:ahLst/>
              <a:cxnLst/>
              <a:rect l="0" t="0" r="0" b="0"/>
              <a:pathLst>
                <a:path w="111312" h="101801">
                  <a:moveTo>
                    <a:pt x="35111" y="14674"/>
                  </a:moveTo>
                  <a:lnTo>
                    <a:pt x="35111" y="14674"/>
                  </a:lnTo>
                  <a:lnTo>
                    <a:pt x="31740" y="14674"/>
                  </a:lnTo>
                  <a:lnTo>
                    <a:pt x="28203" y="20318"/>
                  </a:lnTo>
                  <a:lnTo>
                    <a:pt x="10987" y="63321"/>
                  </a:lnTo>
                  <a:lnTo>
                    <a:pt x="0" y="99584"/>
                  </a:lnTo>
                  <a:lnTo>
                    <a:pt x="415" y="100913"/>
                  </a:lnTo>
                  <a:lnTo>
                    <a:pt x="1397" y="101800"/>
                  </a:lnTo>
                  <a:lnTo>
                    <a:pt x="12027" y="62598"/>
                  </a:lnTo>
                  <a:lnTo>
                    <a:pt x="26109" y="25682"/>
                  </a:lnTo>
                  <a:lnTo>
                    <a:pt x="36754" y="10394"/>
                  </a:lnTo>
                  <a:lnTo>
                    <a:pt x="46660" y="2189"/>
                  </a:lnTo>
                  <a:lnTo>
                    <a:pt x="51277" y="0"/>
                  </a:lnTo>
                  <a:lnTo>
                    <a:pt x="56471" y="659"/>
                  </a:lnTo>
                  <a:lnTo>
                    <a:pt x="73190" y="10992"/>
                  </a:lnTo>
                  <a:lnTo>
                    <a:pt x="82844" y="19152"/>
                  </a:lnTo>
                  <a:lnTo>
                    <a:pt x="111311" y="7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6004"/>
            <p:cNvSpPr/>
            <p:nvPr>
              <p:custDataLst>
                <p:tags r:id="rId50"/>
              </p:custDataLst>
            </p:nvPr>
          </p:nvSpPr>
          <p:spPr>
            <a:xfrm>
              <a:off x="3855333" y="5645150"/>
              <a:ext cx="178317" cy="190034"/>
            </a:xfrm>
            <a:custGeom>
              <a:avLst/>
              <a:gdLst/>
              <a:ahLst/>
              <a:cxnLst/>
              <a:rect l="0" t="0" r="0" b="0"/>
              <a:pathLst>
                <a:path w="178317" h="190034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1" y="1881"/>
                  </a:lnTo>
                  <a:lnTo>
                    <a:pt x="8033" y="3371"/>
                  </a:lnTo>
                  <a:lnTo>
                    <a:pt x="54645" y="19773"/>
                  </a:lnTo>
                  <a:lnTo>
                    <a:pt x="92005" y="30083"/>
                  </a:lnTo>
                  <a:lnTo>
                    <a:pt x="139605" y="43259"/>
                  </a:lnTo>
                  <a:lnTo>
                    <a:pt x="172909" y="56714"/>
                  </a:lnTo>
                  <a:lnTo>
                    <a:pt x="176362" y="58976"/>
                  </a:lnTo>
                  <a:lnTo>
                    <a:pt x="177958" y="61895"/>
                  </a:lnTo>
                  <a:lnTo>
                    <a:pt x="178316" y="65253"/>
                  </a:lnTo>
                  <a:lnTo>
                    <a:pt x="177850" y="68902"/>
                  </a:lnTo>
                  <a:lnTo>
                    <a:pt x="171687" y="76719"/>
                  </a:lnTo>
                  <a:lnTo>
                    <a:pt x="128790" y="109235"/>
                  </a:lnTo>
                  <a:lnTo>
                    <a:pt x="82515" y="140951"/>
                  </a:lnTo>
                  <a:lnTo>
                    <a:pt x="34975" y="179584"/>
                  </a:lnTo>
                  <a:lnTo>
                    <a:pt x="20659" y="188923"/>
                  </a:lnTo>
                  <a:lnTo>
                    <a:pt x="21240" y="189449"/>
                  </a:lnTo>
                  <a:lnTo>
                    <a:pt x="25647" y="190033"/>
                  </a:lnTo>
                  <a:lnTo>
                    <a:pt x="4991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6005"/>
            <p:cNvSpPr/>
            <p:nvPr>
              <p:custDataLst>
                <p:tags r:id="rId51"/>
              </p:custDataLst>
            </p:nvPr>
          </p:nvSpPr>
          <p:spPr>
            <a:xfrm>
              <a:off x="4323562" y="5634011"/>
              <a:ext cx="153189" cy="157632"/>
            </a:xfrm>
            <a:custGeom>
              <a:avLst/>
              <a:gdLst/>
              <a:ahLst/>
              <a:cxnLst/>
              <a:rect l="0" t="0" r="0" b="0"/>
              <a:pathLst>
                <a:path w="153189" h="157632">
                  <a:moveTo>
                    <a:pt x="70638" y="30189"/>
                  </a:moveTo>
                  <a:lnTo>
                    <a:pt x="70638" y="30189"/>
                  </a:lnTo>
                  <a:lnTo>
                    <a:pt x="71343" y="20050"/>
                  </a:lnTo>
                  <a:lnTo>
                    <a:pt x="74296" y="9233"/>
                  </a:lnTo>
                  <a:lnTo>
                    <a:pt x="72734" y="3707"/>
                  </a:lnTo>
                  <a:lnTo>
                    <a:pt x="71330" y="1951"/>
                  </a:lnTo>
                  <a:lnTo>
                    <a:pt x="67888" y="0"/>
                  </a:lnTo>
                  <a:lnTo>
                    <a:pt x="62125" y="1014"/>
                  </a:lnTo>
                  <a:lnTo>
                    <a:pt x="58613" y="2272"/>
                  </a:lnTo>
                  <a:lnTo>
                    <a:pt x="31157" y="31083"/>
                  </a:lnTo>
                  <a:lnTo>
                    <a:pt x="19821" y="49504"/>
                  </a:lnTo>
                  <a:lnTo>
                    <a:pt x="5533" y="96720"/>
                  </a:lnTo>
                  <a:lnTo>
                    <a:pt x="74" y="119024"/>
                  </a:lnTo>
                  <a:lnTo>
                    <a:pt x="0" y="138346"/>
                  </a:lnTo>
                  <a:lnTo>
                    <a:pt x="4201" y="150696"/>
                  </a:lnTo>
                  <a:lnTo>
                    <a:pt x="7297" y="154977"/>
                  </a:lnTo>
                  <a:lnTo>
                    <a:pt x="12888" y="157125"/>
                  </a:lnTo>
                  <a:lnTo>
                    <a:pt x="28508" y="157631"/>
                  </a:lnTo>
                  <a:lnTo>
                    <a:pt x="50394" y="150578"/>
                  </a:lnTo>
                  <a:lnTo>
                    <a:pt x="73656" y="136180"/>
                  </a:lnTo>
                  <a:lnTo>
                    <a:pt x="84444" y="124569"/>
                  </a:lnTo>
                  <a:lnTo>
                    <a:pt x="100490" y="89754"/>
                  </a:lnTo>
                  <a:lnTo>
                    <a:pt x="106294" y="64536"/>
                  </a:lnTo>
                  <a:lnTo>
                    <a:pt x="104643" y="40286"/>
                  </a:lnTo>
                  <a:lnTo>
                    <a:pt x="100363" y="33393"/>
                  </a:lnTo>
                  <a:lnTo>
                    <a:pt x="86201" y="21971"/>
                  </a:lnTo>
                  <a:lnTo>
                    <a:pt x="71910" y="15953"/>
                  </a:lnTo>
                  <a:lnTo>
                    <a:pt x="65136" y="14348"/>
                  </a:lnTo>
                  <a:lnTo>
                    <a:pt x="48202" y="18209"/>
                  </a:lnTo>
                  <a:lnTo>
                    <a:pt x="31738" y="26982"/>
                  </a:lnTo>
                  <a:lnTo>
                    <a:pt x="22070" y="37936"/>
                  </a:lnTo>
                  <a:lnTo>
                    <a:pt x="19183" y="51742"/>
                  </a:lnTo>
                  <a:lnTo>
                    <a:pt x="19402" y="59374"/>
                  </a:lnTo>
                  <a:lnTo>
                    <a:pt x="22369" y="65874"/>
                  </a:lnTo>
                  <a:lnTo>
                    <a:pt x="33193" y="76858"/>
                  </a:lnTo>
                  <a:lnTo>
                    <a:pt x="49292" y="82680"/>
                  </a:lnTo>
                  <a:lnTo>
                    <a:pt x="69617" y="83857"/>
                  </a:lnTo>
                  <a:lnTo>
                    <a:pt x="106711" y="77292"/>
                  </a:lnTo>
                  <a:lnTo>
                    <a:pt x="153188" y="6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7" name="SMARTInkShape-6006"/>
          <p:cNvSpPr/>
          <p:nvPr>
            <p:custDataLst>
              <p:tags r:id="rId9"/>
            </p:custDataLst>
          </p:nvPr>
        </p:nvSpPr>
        <p:spPr>
          <a:xfrm>
            <a:off x="5334339" y="5613400"/>
            <a:ext cx="223787" cy="245284"/>
          </a:xfrm>
          <a:custGeom>
            <a:avLst/>
            <a:gdLst/>
            <a:ahLst/>
            <a:cxnLst/>
            <a:rect l="0" t="0" r="0" b="0"/>
            <a:pathLst>
              <a:path w="223787" h="245284">
                <a:moveTo>
                  <a:pt x="12361" y="0"/>
                </a:moveTo>
                <a:lnTo>
                  <a:pt x="12361" y="0"/>
                </a:lnTo>
                <a:lnTo>
                  <a:pt x="3522" y="0"/>
                </a:lnTo>
                <a:lnTo>
                  <a:pt x="2235" y="705"/>
                </a:lnTo>
                <a:lnTo>
                  <a:pt x="1377" y="1882"/>
                </a:lnTo>
                <a:lnTo>
                  <a:pt x="425" y="5069"/>
                </a:lnTo>
                <a:lnTo>
                  <a:pt x="0" y="8838"/>
                </a:lnTo>
                <a:lnTo>
                  <a:pt x="16616" y="21669"/>
                </a:lnTo>
                <a:lnTo>
                  <a:pt x="54543" y="35533"/>
                </a:lnTo>
                <a:lnTo>
                  <a:pt x="98304" y="49248"/>
                </a:lnTo>
                <a:lnTo>
                  <a:pt x="141285" y="62331"/>
                </a:lnTo>
                <a:lnTo>
                  <a:pt x="183356" y="77798"/>
                </a:lnTo>
                <a:lnTo>
                  <a:pt x="219507" y="95096"/>
                </a:lnTo>
                <a:lnTo>
                  <a:pt x="223665" y="98709"/>
                </a:lnTo>
                <a:lnTo>
                  <a:pt x="223786" y="99672"/>
                </a:lnTo>
                <a:lnTo>
                  <a:pt x="222039" y="102155"/>
                </a:lnTo>
                <a:lnTo>
                  <a:pt x="205331" y="129162"/>
                </a:lnTo>
                <a:lnTo>
                  <a:pt x="160363" y="170712"/>
                </a:lnTo>
                <a:lnTo>
                  <a:pt x="115023" y="203357"/>
                </a:lnTo>
                <a:lnTo>
                  <a:pt x="75565" y="230849"/>
                </a:lnTo>
                <a:lnTo>
                  <a:pt x="69144" y="239243"/>
                </a:lnTo>
                <a:lnTo>
                  <a:pt x="68561" y="242046"/>
                </a:lnTo>
                <a:lnTo>
                  <a:pt x="69583" y="243913"/>
                </a:lnTo>
                <a:lnTo>
                  <a:pt x="71676" y="245159"/>
                </a:lnTo>
                <a:lnTo>
                  <a:pt x="74482" y="245283"/>
                </a:lnTo>
                <a:lnTo>
                  <a:pt x="88561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7" name="SMARTInkShape-Group1290"/>
          <p:cNvGrpSpPr/>
          <p:nvPr/>
        </p:nvGrpSpPr>
        <p:grpSpPr>
          <a:xfrm>
            <a:off x="5851043" y="5429250"/>
            <a:ext cx="1300809" cy="444501"/>
            <a:chOff x="5851043" y="5429250"/>
            <a:chExt cx="1300809" cy="444501"/>
          </a:xfrm>
        </p:grpSpPr>
        <p:sp>
          <p:nvSpPr>
            <p:cNvPr id="1448" name="SMARTInkShape-6007"/>
            <p:cNvSpPr/>
            <p:nvPr>
              <p:custDataLst>
                <p:tags r:id="rId38"/>
              </p:custDataLst>
            </p:nvPr>
          </p:nvSpPr>
          <p:spPr>
            <a:xfrm>
              <a:off x="7010400" y="5429250"/>
              <a:ext cx="141452" cy="444501"/>
            </a:xfrm>
            <a:custGeom>
              <a:avLst/>
              <a:gdLst/>
              <a:ahLst/>
              <a:cxnLst/>
              <a:rect l="0" t="0" r="0" b="0"/>
              <a:pathLst>
                <a:path w="141452" h="44450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87637" y="12552"/>
                  </a:lnTo>
                  <a:lnTo>
                    <a:pt x="103680" y="53863"/>
                  </a:lnTo>
                  <a:lnTo>
                    <a:pt x="117638" y="94312"/>
                  </a:lnTo>
                  <a:lnTo>
                    <a:pt x="130576" y="140598"/>
                  </a:lnTo>
                  <a:lnTo>
                    <a:pt x="136350" y="175378"/>
                  </a:lnTo>
                  <a:lnTo>
                    <a:pt x="141451" y="217612"/>
                  </a:lnTo>
                  <a:lnTo>
                    <a:pt x="137892" y="251234"/>
                  </a:lnTo>
                  <a:lnTo>
                    <a:pt x="129725" y="287342"/>
                  </a:lnTo>
                  <a:lnTo>
                    <a:pt x="117628" y="323852"/>
                  </a:lnTo>
                  <a:lnTo>
                    <a:pt x="100492" y="358894"/>
                  </a:lnTo>
                  <a:lnTo>
                    <a:pt x="77753" y="393500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6008"/>
            <p:cNvSpPr/>
            <p:nvPr>
              <p:custDataLst>
                <p:tags r:id="rId39"/>
              </p:custDataLst>
            </p:nvPr>
          </p:nvSpPr>
          <p:spPr>
            <a:xfrm>
              <a:off x="6758248" y="5583011"/>
              <a:ext cx="68003" cy="126365"/>
            </a:xfrm>
            <a:custGeom>
              <a:avLst/>
              <a:gdLst/>
              <a:ahLst/>
              <a:cxnLst/>
              <a:rect l="0" t="0" r="0" b="0"/>
              <a:pathLst>
                <a:path w="68003" h="126365">
                  <a:moveTo>
                    <a:pt x="68002" y="17689"/>
                  </a:moveTo>
                  <a:lnTo>
                    <a:pt x="68002" y="17689"/>
                  </a:lnTo>
                  <a:lnTo>
                    <a:pt x="64631" y="14318"/>
                  </a:lnTo>
                  <a:lnTo>
                    <a:pt x="62975" y="10781"/>
                  </a:lnTo>
                  <a:lnTo>
                    <a:pt x="61914" y="6133"/>
                  </a:lnTo>
                  <a:lnTo>
                    <a:pt x="58358" y="1957"/>
                  </a:lnTo>
                  <a:lnTo>
                    <a:pt x="51015" y="114"/>
                  </a:lnTo>
                  <a:lnTo>
                    <a:pt x="40697" y="0"/>
                  </a:lnTo>
                  <a:lnTo>
                    <a:pt x="13971" y="7564"/>
                  </a:lnTo>
                  <a:lnTo>
                    <a:pt x="3937" y="13591"/>
                  </a:lnTo>
                  <a:lnTo>
                    <a:pt x="723" y="21512"/>
                  </a:lnTo>
                  <a:lnTo>
                    <a:pt x="0" y="30677"/>
                  </a:lnTo>
                  <a:lnTo>
                    <a:pt x="2031" y="37102"/>
                  </a:lnTo>
                  <a:lnTo>
                    <a:pt x="48958" y="81451"/>
                  </a:lnTo>
                  <a:lnTo>
                    <a:pt x="55306" y="87714"/>
                  </a:lnTo>
                  <a:lnTo>
                    <a:pt x="58832" y="94711"/>
                  </a:lnTo>
                  <a:lnTo>
                    <a:pt x="60869" y="110012"/>
                  </a:lnTo>
                  <a:lnTo>
                    <a:pt x="59719" y="115926"/>
                  </a:lnTo>
                  <a:lnTo>
                    <a:pt x="54678" y="124379"/>
                  </a:lnTo>
                  <a:lnTo>
                    <a:pt x="50653" y="126210"/>
                  </a:lnTo>
                  <a:lnTo>
                    <a:pt x="40535" y="126364"/>
                  </a:lnTo>
                  <a:lnTo>
                    <a:pt x="36991" y="125417"/>
                  </a:lnTo>
                  <a:lnTo>
                    <a:pt x="29902" y="11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6009"/>
            <p:cNvSpPr/>
            <p:nvPr>
              <p:custDataLst>
                <p:tags r:id="rId40"/>
              </p:custDataLst>
            </p:nvPr>
          </p:nvSpPr>
          <p:spPr>
            <a:xfrm>
              <a:off x="6483350" y="5767206"/>
              <a:ext cx="127001" cy="85239"/>
            </a:xfrm>
            <a:custGeom>
              <a:avLst/>
              <a:gdLst/>
              <a:ahLst/>
              <a:cxnLst/>
              <a:rect l="0" t="0" r="0" b="0"/>
              <a:pathLst>
                <a:path w="127001" h="85239">
                  <a:moveTo>
                    <a:pt x="0" y="17644"/>
                  </a:moveTo>
                  <a:lnTo>
                    <a:pt x="0" y="17644"/>
                  </a:lnTo>
                  <a:lnTo>
                    <a:pt x="8729" y="8210"/>
                  </a:lnTo>
                  <a:lnTo>
                    <a:pt x="10935" y="3339"/>
                  </a:lnTo>
                  <a:lnTo>
                    <a:pt x="13640" y="1757"/>
                  </a:lnTo>
                  <a:lnTo>
                    <a:pt x="22289" y="0"/>
                  </a:lnTo>
                  <a:lnTo>
                    <a:pt x="31308" y="1100"/>
                  </a:lnTo>
                  <a:lnTo>
                    <a:pt x="39314" y="3941"/>
                  </a:lnTo>
                  <a:lnTo>
                    <a:pt x="45224" y="7555"/>
                  </a:lnTo>
                  <a:lnTo>
                    <a:pt x="47082" y="10918"/>
                  </a:lnTo>
                  <a:lnTo>
                    <a:pt x="50311" y="34110"/>
                  </a:lnTo>
                  <a:lnTo>
                    <a:pt x="46819" y="42836"/>
                  </a:lnTo>
                  <a:lnTo>
                    <a:pt x="21386" y="74230"/>
                  </a:lnTo>
                  <a:lnTo>
                    <a:pt x="20606" y="76535"/>
                  </a:lnTo>
                  <a:lnTo>
                    <a:pt x="22204" y="78072"/>
                  </a:lnTo>
                  <a:lnTo>
                    <a:pt x="57409" y="85238"/>
                  </a:lnTo>
                  <a:lnTo>
                    <a:pt x="127000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6010"/>
            <p:cNvSpPr/>
            <p:nvPr>
              <p:custDataLst>
                <p:tags r:id="rId41"/>
              </p:custDataLst>
            </p:nvPr>
          </p:nvSpPr>
          <p:spPr>
            <a:xfrm>
              <a:off x="6432550" y="568960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57148" y="3371"/>
                  </a:lnTo>
                  <a:lnTo>
                    <a:pt x="55268" y="6907"/>
                  </a:lnTo>
                  <a:lnTo>
                    <a:pt x="27918" y="4981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6011"/>
            <p:cNvSpPr/>
            <p:nvPr>
              <p:custDataLst>
                <p:tags r:id="rId42"/>
              </p:custDataLst>
            </p:nvPr>
          </p:nvSpPr>
          <p:spPr>
            <a:xfrm>
              <a:off x="6310150" y="5665083"/>
              <a:ext cx="90651" cy="94368"/>
            </a:xfrm>
            <a:custGeom>
              <a:avLst/>
              <a:gdLst/>
              <a:ahLst/>
              <a:cxnLst/>
              <a:rect l="0" t="0" r="0" b="0"/>
              <a:pathLst>
                <a:path w="90651" h="94368">
                  <a:moveTo>
                    <a:pt x="90650" y="5467"/>
                  </a:moveTo>
                  <a:lnTo>
                    <a:pt x="90650" y="5467"/>
                  </a:lnTo>
                  <a:lnTo>
                    <a:pt x="90650" y="0"/>
                  </a:lnTo>
                  <a:lnTo>
                    <a:pt x="90650" y="2749"/>
                  </a:lnTo>
                  <a:lnTo>
                    <a:pt x="68064" y="43957"/>
                  </a:lnTo>
                  <a:lnTo>
                    <a:pt x="45501" y="65673"/>
                  </a:lnTo>
                  <a:lnTo>
                    <a:pt x="26943" y="75831"/>
                  </a:lnTo>
                  <a:lnTo>
                    <a:pt x="11410" y="79938"/>
                  </a:lnTo>
                  <a:lnTo>
                    <a:pt x="7485" y="79103"/>
                  </a:lnTo>
                  <a:lnTo>
                    <a:pt x="1242" y="74412"/>
                  </a:lnTo>
                  <a:lnTo>
                    <a:pt x="0" y="70481"/>
                  </a:lnTo>
                  <a:lnTo>
                    <a:pt x="502" y="60468"/>
                  </a:lnTo>
                  <a:lnTo>
                    <a:pt x="3076" y="52724"/>
                  </a:lnTo>
                  <a:lnTo>
                    <a:pt x="4751" y="49672"/>
                  </a:lnTo>
                  <a:lnTo>
                    <a:pt x="6573" y="47637"/>
                  </a:lnTo>
                  <a:lnTo>
                    <a:pt x="10479" y="45375"/>
                  </a:lnTo>
                  <a:lnTo>
                    <a:pt x="13212" y="46184"/>
                  </a:lnTo>
                  <a:lnTo>
                    <a:pt x="58520" y="81270"/>
                  </a:lnTo>
                  <a:lnTo>
                    <a:pt x="72977" y="90173"/>
                  </a:lnTo>
                  <a:lnTo>
                    <a:pt x="906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6012"/>
            <p:cNvSpPr/>
            <p:nvPr>
              <p:custDataLst>
                <p:tags r:id="rId43"/>
              </p:custDataLst>
            </p:nvPr>
          </p:nvSpPr>
          <p:spPr>
            <a:xfrm>
              <a:off x="6054241" y="5538451"/>
              <a:ext cx="200510" cy="174962"/>
            </a:xfrm>
            <a:custGeom>
              <a:avLst/>
              <a:gdLst/>
              <a:ahLst/>
              <a:cxnLst/>
              <a:rect l="0" t="0" r="0" b="0"/>
              <a:pathLst>
                <a:path w="200510" h="174962">
                  <a:moveTo>
                    <a:pt x="3659" y="30499"/>
                  </a:moveTo>
                  <a:lnTo>
                    <a:pt x="3659" y="30499"/>
                  </a:lnTo>
                  <a:lnTo>
                    <a:pt x="288" y="27128"/>
                  </a:lnTo>
                  <a:lnTo>
                    <a:pt x="0" y="25430"/>
                  </a:lnTo>
                  <a:lnTo>
                    <a:pt x="514" y="23591"/>
                  </a:lnTo>
                  <a:lnTo>
                    <a:pt x="1563" y="21661"/>
                  </a:lnTo>
                  <a:lnTo>
                    <a:pt x="13151" y="15572"/>
                  </a:lnTo>
                  <a:lnTo>
                    <a:pt x="55986" y="5084"/>
                  </a:lnTo>
                  <a:lnTo>
                    <a:pt x="97094" y="0"/>
                  </a:lnTo>
                  <a:lnTo>
                    <a:pt x="121889" y="2490"/>
                  </a:lnTo>
                  <a:lnTo>
                    <a:pt x="134053" y="7702"/>
                  </a:lnTo>
                  <a:lnTo>
                    <a:pt x="139271" y="11068"/>
                  </a:lnTo>
                  <a:lnTo>
                    <a:pt x="142751" y="16134"/>
                  </a:lnTo>
                  <a:lnTo>
                    <a:pt x="146617" y="29289"/>
                  </a:lnTo>
                  <a:lnTo>
                    <a:pt x="146453" y="38898"/>
                  </a:lnTo>
                  <a:lnTo>
                    <a:pt x="132921" y="72788"/>
                  </a:lnTo>
                  <a:lnTo>
                    <a:pt x="102371" y="117019"/>
                  </a:lnTo>
                  <a:lnTo>
                    <a:pt x="72849" y="156968"/>
                  </a:lnTo>
                  <a:lnTo>
                    <a:pt x="71658" y="159967"/>
                  </a:lnTo>
                  <a:lnTo>
                    <a:pt x="71570" y="162672"/>
                  </a:lnTo>
                  <a:lnTo>
                    <a:pt x="72216" y="165181"/>
                  </a:lnTo>
                  <a:lnTo>
                    <a:pt x="78579" y="169849"/>
                  </a:lnTo>
                  <a:lnTo>
                    <a:pt x="88462" y="173571"/>
                  </a:lnTo>
                  <a:lnTo>
                    <a:pt x="108043" y="174961"/>
                  </a:lnTo>
                  <a:lnTo>
                    <a:pt x="149632" y="171349"/>
                  </a:lnTo>
                  <a:lnTo>
                    <a:pt x="200509" y="17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6013"/>
            <p:cNvSpPr/>
            <p:nvPr>
              <p:custDataLst>
                <p:tags r:id="rId44"/>
              </p:custDataLst>
            </p:nvPr>
          </p:nvSpPr>
          <p:spPr>
            <a:xfrm>
              <a:off x="5851043" y="5645150"/>
              <a:ext cx="149708" cy="6351"/>
            </a:xfrm>
            <a:custGeom>
              <a:avLst/>
              <a:gdLst/>
              <a:ahLst/>
              <a:cxnLst/>
              <a:rect l="0" t="0" r="0" b="0"/>
              <a:pathLst>
                <a:path w="149708" h="6351">
                  <a:moveTo>
                    <a:pt x="3657" y="6350"/>
                  </a:moveTo>
                  <a:lnTo>
                    <a:pt x="3657" y="6350"/>
                  </a:lnTo>
                  <a:lnTo>
                    <a:pt x="0" y="6350"/>
                  </a:lnTo>
                  <a:lnTo>
                    <a:pt x="41858" y="6350"/>
                  </a:lnTo>
                  <a:lnTo>
                    <a:pt x="84109" y="6350"/>
                  </a:lnTo>
                  <a:lnTo>
                    <a:pt x="149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6014"/>
            <p:cNvSpPr/>
            <p:nvPr>
              <p:custDataLst>
                <p:tags r:id="rId45"/>
              </p:custDataLst>
            </p:nvPr>
          </p:nvSpPr>
          <p:spPr>
            <a:xfrm>
              <a:off x="6807223" y="5431176"/>
              <a:ext cx="95228" cy="71727"/>
            </a:xfrm>
            <a:custGeom>
              <a:avLst/>
              <a:gdLst/>
              <a:ahLst/>
              <a:cxnLst/>
              <a:rect l="0" t="0" r="0" b="0"/>
              <a:pathLst>
                <a:path w="95228" h="71727">
                  <a:moveTo>
                    <a:pt x="25377" y="29824"/>
                  </a:moveTo>
                  <a:lnTo>
                    <a:pt x="25377" y="29824"/>
                  </a:lnTo>
                  <a:lnTo>
                    <a:pt x="18635" y="26453"/>
                  </a:lnTo>
                  <a:lnTo>
                    <a:pt x="16649" y="24755"/>
                  </a:lnTo>
                  <a:lnTo>
                    <a:pt x="14442" y="20985"/>
                  </a:lnTo>
                  <a:lnTo>
                    <a:pt x="13148" y="20403"/>
                  </a:lnTo>
                  <a:lnTo>
                    <a:pt x="11579" y="20721"/>
                  </a:lnTo>
                  <a:lnTo>
                    <a:pt x="9828" y="21639"/>
                  </a:lnTo>
                  <a:lnTo>
                    <a:pt x="8661" y="22956"/>
                  </a:lnTo>
                  <a:lnTo>
                    <a:pt x="3264" y="38893"/>
                  </a:lnTo>
                  <a:lnTo>
                    <a:pt x="62" y="71726"/>
                  </a:lnTo>
                  <a:lnTo>
                    <a:pt x="0" y="66778"/>
                  </a:lnTo>
                  <a:lnTo>
                    <a:pt x="10121" y="43734"/>
                  </a:lnTo>
                  <a:lnTo>
                    <a:pt x="44471" y="4574"/>
                  </a:lnTo>
                  <a:lnTo>
                    <a:pt x="49855" y="963"/>
                  </a:lnTo>
                  <a:lnTo>
                    <a:pt x="52279" y="0"/>
                  </a:lnTo>
                  <a:lnTo>
                    <a:pt x="58735" y="811"/>
                  </a:lnTo>
                  <a:lnTo>
                    <a:pt x="65602" y="3524"/>
                  </a:lnTo>
                  <a:lnTo>
                    <a:pt x="95227" y="2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6015"/>
            <p:cNvSpPr/>
            <p:nvPr>
              <p:custDataLst>
                <p:tags r:id="rId46"/>
              </p:custDataLst>
            </p:nvPr>
          </p:nvSpPr>
          <p:spPr>
            <a:xfrm>
              <a:off x="6875411" y="5608895"/>
              <a:ext cx="90540" cy="85108"/>
            </a:xfrm>
            <a:custGeom>
              <a:avLst/>
              <a:gdLst/>
              <a:ahLst/>
              <a:cxnLst/>
              <a:rect l="0" t="0" r="0" b="0"/>
              <a:pathLst>
                <a:path w="90540" h="85108">
                  <a:moveTo>
                    <a:pt x="1639" y="42605"/>
                  </a:moveTo>
                  <a:lnTo>
                    <a:pt x="1639" y="42605"/>
                  </a:lnTo>
                  <a:lnTo>
                    <a:pt x="21196" y="41900"/>
                  </a:lnTo>
                  <a:lnTo>
                    <a:pt x="36417" y="33816"/>
                  </a:lnTo>
                  <a:lnTo>
                    <a:pt x="59387" y="15469"/>
                  </a:lnTo>
                  <a:lnTo>
                    <a:pt x="67903" y="4382"/>
                  </a:lnTo>
                  <a:lnTo>
                    <a:pt x="68393" y="2307"/>
                  </a:lnTo>
                  <a:lnTo>
                    <a:pt x="68014" y="923"/>
                  </a:lnTo>
                  <a:lnTo>
                    <a:pt x="67056" y="0"/>
                  </a:lnTo>
                  <a:lnTo>
                    <a:pt x="55594" y="2073"/>
                  </a:lnTo>
                  <a:lnTo>
                    <a:pt x="38793" y="10526"/>
                  </a:lnTo>
                  <a:lnTo>
                    <a:pt x="8298" y="36392"/>
                  </a:lnTo>
                  <a:lnTo>
                    <a:pt x="241" y="50877"/>
                  </a:lnTo>
                  <a:lnTo>
                    <a:pt x="0" y="56586"/>
                  </a:lnTo>
                  <a:lnTo>
                    <a:pt x="3498" y="68575"/>
                  </a:lnTo>
                  <a:lnTo>
                    <a:pt x="7817" y="73323"/>
                  </a:lnTo>
                  <a:lnTo>
                    <a:pt x="20142" y="80481"/>
                  </a:lnTo>
                  <a:lnTo>
                    <a:pt x="39576" y="85107"/>
                  </a:lnTo>
                  <a:lnTo>
                    <a:pt x="65482" y="79736"/>
                  </a:lnTo>
                  <a:lnTo>
                    <a:pt x="90539" y="6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1" name="SMARTInkShape-Group1291"/>
          <p:cNvGrpSpPr/>
          <p:nvPr/>
        </p:nvGrpSpPr>
        <p:grpSpPr>
          <a:xfrm>
            <a:off x="1140556" y="6324862"/>
            <a:ext cx="274948" cy="215639"/>
            <a:chOff x="1140556" y="6324862"/>
            <a:chExt cx="274948" cy="215639"/>
          </a:xfrm>
        </p:grpSpPr>
        <p:sp>
          <p:nvSpPr>
            <p:cNvPr id="1458" name="SMARTInkShape-6016"/>
            <p:cNvSpPr/>
            <p:nvPr>
              <p:custDataLst>
                <p:tags r:id="rId35"/>
              </p:custDataLst>
            </p:nvPr>
          </p:nvSpPr>
          <p:spPr>
            <a:xfrm>
              <a:off x="1143000" y="64135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45441" y="6176"/>
                  </a:lnTo>
                  <a:lnTo>
                    <a:pt x="82530" y="6299"/>
                  </a:lnTo>
                  <a:lnTo>
                    <a:pt x="129192" y="6343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6017"/>
            <p:cNvSpPr/>
            <p:nvPr>
              <p:custDataLst>
                <p:tags r:id="rId36"/>
              </p:custDataLst>
            </p:nvPr>
          </p:nvSpPr>
          <p:spPr>
            <a:xfrm>
              <a:off x="1140556" y="6508750"/>
              <a:ext cx="167545" cy="30748"/>
            </a:xfrm>
            <a:custGeom>
              <a:avLst/>
              <a:gdLst/>
              <a:ahLst/>
              <a:cxnLst/>
              <a:rect l="0" t="0" r="0" b="0"/>
              <a:pathLst>
                <a:path w="167545" h="30748">
                  <a:moveTo>
                    <a:pt x="40544" y="0"/>
                  </a:moveTo>
                  <a:lnTo>
                    <a:pt x="40544" y="0"/>
                  </a:lnTo>
                  <a:lnTo>
                    <a:pt x="15223" y="11537"/>
                  </a:lnTo>
                  <a:lnTo>
                    <a:pt x="895" y="26667"/>
                  </a:lnTo>
                  <a:lnTo>
                    <a:pt x="0" y="28360"/>
                  </a:lnTo>
                  <a:lnTo>
                    <a:pt x="109" y="29490"/>
                  </a:lnTo>
                  <a:lnTo>
                    <a:pt x="888" y="30244"/>
                  </a:lnTo>
                  <a:lnTo>
                    <a:pt x="41987" y="30747"/>
                  </a:lnTo>
                  <a:lnTo>
                    <a:pt x="83932" y="26592"/>
                  </a:lnTo>
                  <a:lnTo>
                    <a:pt x="125523" y="20187"/>
                  </a:lnTo>
                  <a:lnTo>
                    <a:pt x="1675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6018"/>
            <p:cNvSpPr/>
            <p:nvPr>
              <p:custDataLst>
                <p:tags r:id="rId37"/>
              </p:custDataLst>
            </p:nvPr>
          </p:nvSpPr>
          <p:spPr>
            <a:xfrm>
              <a:off x="1315333" y="6324862"/>
              <a:ext cx="100171" cy="215639"/>
            </a:xfrm>
            <a:custGeom>
              <a:avLst/>
              <a:gdLst/>
              <a:ahLst/>
              <a:cxnLst/>
              <a:rect l="0" t="0" r="0" b="0"/>
              <a:pathLst>
                <a:path w="100171" h="2156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39106" y="11969"/>
                  </a:lnTo>
                  <a:lnTo>
                    <a:pt x="64666" y="33623"/>
                  </a:lnTo>
                  <a:lnTo>
                    <a:pt x="87742" y="63111"/>
                  </a:lnTo>
                  <a:lnTo>
                    <a:pt x="97945" y="91619"/>
                  </a:lnTo>
                  <a:lnTo>
                    <a:pt x="100170" y="117997"/>
                  </a:lnTo>
                  <a:lnTo>
                    <a:pt x="94834" y="146726"/>
                  </a:lnTo>
                  <a:lnTo>
                    <a:pt x="76938" y="188410"/>
                  </a:lnTo>
                  <a:lnTo>
                    <a:pt x="62617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9" name="SMARTInkShape-Group1292"/>
          <p:cNvGrpSpPr/>
          <p:nvPr/>
        </p:nvGrpSpPr>
        <p:grpSpPr>
          <a:xfrm>
            <a:off x="1765323" y="6390962"/>
            <a:ext cx="1416028" cy="459430"/>
            <a:chOff x="1765323" y="6390962"/>
            <a:chExt cx="1416028" cy="459430"/>
          </a:xfrm>
        </p:grpSpPr>
        <p:sp>
          <p:nvSpPr>
            <p:cNvPr id="1462" name="SMARTInkShape-6019"/>
            <p:cNvSpPr/>
            <p:nvPr>
              <p:custDataLst>
                <p:tags r:id="rId28"/>
              </p:custDataLst>
            </p:nvPr>
          </p:nvSpPr>
          <p:spPr>
            <a:xfrm>
              <a:off x="1765323" y="6390962"/>
              <a:ext cx="106924" cy="255402"/>
            </a:xfrm>
            <a:custGeom>
              <a:avLst/>
              <a:gdLst/>
              <a:ahLst/>
              <a:cxnLst/>
              <a:rect l="0" t="0" r="0" b="0"/>
              <a:pathLst>
                <a:path w="106924" h="255402">
                  <a:moveTo>
                    <a:pt x="6327" y="60638"/>
                  </a:moveTo>
                  <a:lnTo>
                    <a:pt x="6327" y="60638"/>
                  </a:lnTo>
                  <a:lnTo>
                    <a:pt x="2956" y="64009"/>
                  </a:lnTo>
                  <a:lnTo>
                    <a:pt x="1963" y="64295"/>
                  </a:lnTo>
                  <a:lnTo>
                    <a:pt x="1301" y="63783"/>
                  </a:lnTo>
                  <a:lnTo>
                    <a:pt x="238" y="61260"/>
                  </a:lnTo>
                  <a:lnTo>
                    <a:pt x="0" y="76273"/>
                  </a:lnTo>
                  <a:lnTo>
                    <a:pt x="5006" y="119289"/>
                  </a:lnTo>
                  <a:lnTo>
                    <a:pt x="5936" y="153745"/>
                  </a:lnTo>
                  <a:lnTo>
                    <a:pt x="6250" y="199523"/>
                  </a:lnTo>
                  <a:lnTo>
                    <a:pt x="6317" y="246928"/>
                  </a:lnTo>
                  <a:lnTo>
                    <a:pt x="6325" y="255401"/>
                  </a:lnTo>
                  <a:lnTo>
                    <a:pt x="6326" y="218766"/>
                  </a:lnTo>
                  <a:lnTo>
                    <a:pt x="6327" y="181952"/>
                  </a:lnTo>
                  <a:lnTo>
                    <a:pt x="6327" y="141602"/>
                  </a:lnTo>
                  <a:lnTo>
                    <a:pt x="6327" y="104383"/>
                  </a:lnTo>
                  <a:lnTo>
                    <a:pt x="7033" y="66859"/>
                  </a:lnTo>
                  <a:lnTo>
                    <a:pt x="12102" y="35826"/>
                  </a:lnTo>
                  <a:lnTo>
                    <a:pt x="18536" y="22329"/>
                  </a:lnTo>
                  <a:lnTo>
                    <a:pt x="33463" y="6797"/>
                  </a:lnTo>
                  <a:lnTo>
                    <a:pt x="45198" y="1431"/>
                  </a:lnTo>
                  <a:lnTo>
                    <a:pt x="51291" y="0"/>
                  </a:lnTo>
                  <a:lnTo>
                    <a:pt x="76721" y="4727"/>
                  </a:lnTo>
                  <a:lnTo>
                    <a:pt x="90765" y="15092"/>
                  </a:lnTo>
                  <a:lnTo>
                    <a:pt x="100300" y="27695"/>
                  </a:lnTo>
                  <a:lnTo>
                    <a:pt x="105667" y="42724"/>
                  </a:lnTo>
                  <a:lnTo>
                    <a:pt x="106923" y="51736"/>
                  </a:lnTo>
                  <a:lnTo>
                    <a:pt x="104258" y="64742"/>
                  </a:lnTo>
                  <a:lnTo>
                    <a:pt x="99000" y="74162"/>
                  </a:lnTo>
                  <a:lnTo>
                    <a:pt x="63477" y="10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6020"/>
            <p:cNvSpPr/>
            <p:nvPr>
              <p:custDataLst>
                <p:tags r:id="rId29"/>
              </p:custDataLst>
            </p:nvPr>
          </p:nvSpPr>
          <p:spPr>
            <a:xfrm>
              <a:off x="1898650" y="6559550"/>
              <a:ext cx="76201" cy="88141"/>
            </a:xfrm>
            <a:custGeom>
              <a:avLst/>
              <a:gdLst/>
              <a:ahLst/>
              <a:cxnLst/>
              <a:rect l="0" t="0" r="0" b="0"/>
              <a:pathLst>
                <a:path w="76201" h="88141">
                  <a:moveTo>
                    <a:pt x="0" y="0"/>
                  </a:moveTo>
                  <a:lnTo>
                    <a:pt x="0" y="0"/>
                  </a:lnTo>
                  <a:lnTo>
                    <a:pt x="11404" y="12109"/>
                  </a:lnTo>
                  <a:lnTo>
                    <a:pt x="40062" y="57896"/>
                  </a:lnTo>
                  <a:lnTo>
                    <a:pt x="43583" y="75929"/>
                  </a:lnTo>
                  <a:lnTo>
                    <a:pt x="44399" y="88140"/>
                  </a:lnTo>
                  <a:lnTo>
                    <a:pt x="47816" y="66511"/>
                  </a:lnTo>
                  <a:lnTo>
                    <a:pt x="67667" y="2335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6021"/>
            <p:cNvSpPr/>
            <p:nvPr>
              <p:custDataLst>
                <p:tags r:id="rId30"/>
              </p:custDataLst>
            </p:nvPr>
          </p:nvSpPr>
          <p:spPr>
            <a:xfrm>
              <a:off x="2178342" y="6419927"/>
              <a:ext cx="56859" cy="292024"/>
            </a:xfrm>
            <a:custGeom>
              <a:avLst/>
              <a:gdLst/>
              <a:ahLst/>
              <a:cxnLst/>
              <a:rect l="0" t="0" r="0" b="0"/>
              <a:pathLst>
                <a:path w="56859" h="292024">
                  <a:moveTo>
                    <a:pt x="56858" y="6273"/>
                  </a:moveTo>
                  <a:lnTo>
                    <a:pt x="56858" y="6273"/>
                  </a:lnTo>
                  <a:lnTo>
                    <a:pt x="56858" y="185"/>
                  </a:lnTo>
                  <a:lnTo>
                    <a:pt x="53487" y="0"/>
                  </a:lnTo>
                  <a:lnTo>
                    <a:pt x="36464" y="10865"/>
                  </a:lnTo>
                  <a:lnTo>
                    <a:pt x="26199" y="32328"/>
                  </a:lnTo>
                  <a:lnTo>
                    <a:pt x="14453" y="74553"/>
                  </a:lnTo>
                  <a:lnTo>
                    <a:pt x="4704" y="117599"/>
                  </a:lnTo>
                  <a:lnTo>
                    <a:pt x="1188" y="157791"/>
                  </a:lnTo>
                  <a:lnTo>
                    <a:pt x="0" y="203655"/>
                  </a:lnTo>
                  <a:lnTo>
                    <a:pt x="4816" y="250595"/>
                  </a:lnTo>
                  <a:lnTo>
                    <a:pt x="11256" y="278180"/>
                  </a:lnTo>
                  <a:lnTo>
                    <a:pt x="25108" y="29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6022"/>
            <p:cNvSpPr/>
            <p:nvPr>
              <p:custDataLst>
                <p:tags r:id="rId31"/>
              </p:custDataLst>
            </p:nvPr>
          </p:nvSpPr>
          <p:spPr>
            <a:xfrm>
              <a:off x="2400561" y="6404516"/>
              <a:ext cx="192645" cy="262071"/>
            </a:xfrm>
            <a:custGeom>
              <a:avLst/>
              <a:gdLst/>
              <a:ahLst/>
              <a:cxnLst/>
              <a:rect l="0" t="0" r="0" b="0"/>
              <a:pathLst>
                <a:path w="192645" h="262071">
                  <a:moveTo>
                    <a:pt x="6089" y="28034"/>
                  </a:moveTo>
                  <a:lnTo>
                    <a:pt x="6089" y="28034"/>
                  </a:lnTo>
                  <a:lnTo>
                    <a:pt x="2718" y="28032"/>
                  </a:lnTo>
                  <a:lnTo>
                    <a:pt x="1725" y="27329"/>
                  </a:lnTo>
                  <a:lnTo>
                    <a:pt x="1063" y="26152"/>
                  </a:lnTo>
                  <a:lnTo>
                    <a:pt x="0" y="22567"/>
                  </a:lnTo>
                  <a:lnTo>
                    <a:pt x="14294" y="17494"/>
                  </a:lnTo>
                  <a:lnTo>
                    <a:pt x="57258" y="14819"/>
                  </a:lnTo>
                  <a:lnTo>
                    <a:pt x="98234" y="10322"/>
                  </a:lnTo>
                  <a:lnTo>
                    <a:pt x="134364" y="4521"/>
                  </a:lnTo>
                  <a:lnTo>
                    <a:pt x="176615" y="0"/>
                  </a:lnTo>
                  <a:lnTo>
                    <a:pt x="187711" y="2169"/>
                  </a:lnTo>
                  <a:lnTo>
                    <a:pt x="190671" y="3735"/>
                  </a:lnTo>
                  <a:lnTo>
                    <a:pt x="192644" y="5485"/>
                  </a:lnTo>
                  <a:lnTo>
                    <a:pt x="192548" y="8769"/>
                  </a:lnTo>
                  <a:lnTo>
                    <a:pt x="186376" y="22091"/>
                  </a:lnTo>
                  <a:lnTo>
                    <a:pt x="157938" y="65859"/>
                  </a:lnTo>
                  <a:lnTo>
                    <a:pt x="129278" y="107973"/>
                  </a:lnTo>
                  <a:lnTo>
                    <a:pt x="98914" y="151101"/>
                  </a:lnTo>
                  <a:lnTo>
                    <a:pt x="70681" y="194289"/>
                  </a:lnTo>
                  <a:lnTo>
                    <a:pt x="39792" y="238553"/>
                  </a:lnTo>
                  <a:lnTo>
                    <a:pt x="29471" y="252330"/>
                  </a:lnTo>
                  <a:lnTo>
                    <a:pt x="29438" y="253765"/>
                  </a:lnTo>
                  <a:lnTo>
                    <a:pt x="30121" y="254721"/>
                  </a:lnTo>
                  <a:lnTo>
                    <a:pt x="74286" y="261934"/>
                  </a:lnTo>
                  <a:lnTo>
                    <a:pt x="114104" y="262070"/>
                  </a:lnTo>
                  <a:lnTo>
                    <a:pt x="158489" y="256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6023"/>
            <p:cNvSpPr/>
            <p:nvPr>
              <p:custDataLst>
                <p:tags r:id="rId32"/>
              </p:custDataLst>
            </p:nvPr>
          </p:nvSpPr>
          <p:spPr>
            <a:xfrm>
              <a:off x="2718595" y="6573393"/>
              <a:ext cx="145256" cy="163958"/>
            </a:xfrm>
            <a:custGeom>
              <a:avLst/>
              <a:gdLst/>
              <a:ahLst/>
              <a:cxnLst/>
              <a:rect l="0" t="0" r="0" b="0"/>
              <a:pathLst>
                <a:path w="145256" h="163958">
                  <a:moveTo>
                    <a:pt x="145255" y="11557"/>
                  </a:moveTo>
                  <a:lnTo>
                    <a:pt x="145255" y="11557"/>
                  </a:lnTo>
                  <a:lnTo>
                    <a:pt x="141884" y="8186"/>
                  </a:lnTo>
                  <a:lnTo>
                    <a:pt x="140229" y="4650"/>
                  </a:lnTo>
                  <a:lnTo>
                    <a:pt x="139167" y="0"/>
                  </a:lnTo>
                  <a:lnTo>
                    <a:pt x="139021" y="1247"/>
                  </a:lnTo>
                  <a:lnTo>
                    <a:pt x="138983" y="2567"/>
                  </a:lnTo>
                  <a:lnTo>
                    <a:pt x="110654" y="49714"/>
                  </a:lnTo>
                  <a:lnTo>
                    <a:pt x="75397" y="87656"/>
                  </a:lnTo>
                  <a:lnTo>
                    <a:pt x="39726" y="105750"/>
                  </a:lnTo>
                  <a:lnTo>
                    <a:pt x="17453" y="111695"/>
                  </a:lnTo>
                  <a:lnTo>
                    <a:pt x="0" y="113100"/>
                  </a:lnTo>
                  <a:lnTo>
                    <a:pt x="2811" y="109768"/>
                  </a:lnTo>
                  <a:lnTo>
                    <a:pt x="21597" y="111055"/>
                  </a:lnTo>
                  <a:lnTo>
                    <a:pt x="36022" y="115905"/>
                  </a:lnTo>
                  <a:lnTo>
                    <a:pt x="66129" y="136867"/>
                  </a:lnTo>
                  <a:lnTo>
                    <a:pt x="94455" y="16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6024"/>
            <p:cNvSpPr/>
            <p:nvPr>
              <p:custDataLst>
                <p:tags r:id="rId33"/>
              </p:custDataLst>
            </p:nvPr>
          </p:nvSpPr>
          <p:spPr>
            <a:xfrm>
              <a:off x="2946400" y="6591438"/>
              <a:ext cx="63387" cy="228463"/>
            </a:xfrm>
            <a:custGeom>
              <a:avLst/>
              <a:gdLst/>
              <a:ahLst/>
              <a:cxnLst/>
              <a:rect l="0" t="0" r="0" b="0"/>
              <a:pathLst>
                <a:path w="63387" h="228463">
                  <a:moveTo>
                    <a:pt x="38100" y="31612"/>
                  </a:moveTo>
                  <a:lnTo>
                    <a:pt x="38100" y="31612"/>
                  </a:lnTo>
                  <a:lnTo>
                    <a:pt x="50033" y="17797"/>
                  </a:lnTo>
                  <a:lnTo>
                    <a:pt x="63386" y="0"/>
                  </a:lnTo>
                  <a:lnTo>
                    <a:pt x="58469" y="41625"/>
                  </a:lnTo>
                  <a:lnTo>
                    <a:pt x="53778" y="66328"/>
                  </a:lnTo>
                  <a:lnTo>
                    <a:pt x="42922" y="109652"/>
                  </a:lnTo>
                  <a:lnTo>
                    <a:pt x="29619" y="151789"/>
                  </a:lnTo>
                  <a:lnTo>
                    <a:pt x="10637" y="198436"/>
                  </a:lnTo>
                  <a:lnTo>
                    <a:pt x="0" y="228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6025"/>
            <p:cNvSpPr/>
            <p:nvPr>
              <p:custDataLst>
                <p:tags r:id="rId34"/>
              </p:custDataLst>
            </p:nvPr>
          </p:nvSpPr>
          <p:spPr>
            <a:xfrm>
              <a:off x="3088807" y="6720324"/>
              <a:ext cx="92544" cy="130068"/>
            </a:xfrm>
            <a:custGeom>
              <a:avLst/>
              <a:gdLst/>
              <a:ahLst/>
              <a:cxnLst/>
              <a:rect l="0" t="0" r="0" b="0"/>
              <a:pathLst>
                <a:path w="92544" h="130068">
                  <a:moveTo>
                    <a:pt x="9993" y="10676"/>
                  </a:moveTo>
                  <a:lnTo>
                    <a:pt x="9993" y="10676"/>
                  </a:lnTo>
                  <a:lnTo>
                    <a:pt x="3721" y="16948"/>
                  </a:lnTo>
                  <a:lnTo>
                    <a:pt x="295" y="13632"/>
                  </a:lnTo>
                  <a:lnTo>
                    <a:pt x="0" y="11236"/>
                  </a:lnTo>
                  <a:lnTo>
                    <a:pt x="1554" y="4810"/>
                  </a:lnTo>
                  <a:lnTo>
                    <a:pt x="3661" y="2532"/>
                  </a:lnTo>
                  <a:lnTo>
                    <a:pt x="9766" y="0"/>
                  </a:lnTo>
                  <a:lnTo>
                    <a:pt x="17182" y="756"/>
                  </a:lnTo>
                  <a:lnTo>
                    <a:pt x="21136" y="1947"/>
                  </a:lnTo>
                  <a:lnTo>
                    <a:pt x="24478" y="4856"/>
                  </a:lnTo>
                  <a:lnTo>
                    <a:pt x="30071" y="13734"/>
                  </a:lnTo>
                  <a:lnTo>
                    <a:pt x="33816" y="30631"/>
                  </a:lnTo>
                  <a:lnTo>
                    <a:pt x="26416" y="74647"/>
                  </a:lnTo>
                  <a:lnTo>
                    <a:pt x="11234" y="120700"/>
                  </a:lnTo>
                  <a:lnTo>
                    <a:pt x="12937" y="122832"/>
                  </a:lnTo>
                  <a:lnTo>
                    <a:pt x="20474" y="127080"/>
                  </a:lnTo>
                  <a:lnTo>
                    <a:pt x="36617" y="130067"/>
                  </a:lnTo>
                  <a:lnTo>
                    <a:pt x="92543" y="124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0" name="SMARTInkShape-6026"/>
          <p:cNvSpPr/>
          <p:nvPr>
            <p:custDataLst>
              <p:tags r:id="rId10"/>
            </p:custDataLst>
          </p:nvPr>
        </p:nvSpPr>
        <p:spPr>
          <a:xfrm>
            <a:off x="3486150" y="6337300"/>
            <a:ext cx="176521" cy="336551"/>
          </a:xfrm>
          <a:custGeom>
            <a:avLst/>
            <a:gdLst/>
            <a:ahLst/>
            <a:cxnLst/>
            <a:rect l="0" t="0" r="0" b="0"/>
            <a:pathLst>
              <a:path w="176521" h="336551">
                <a:moveTo>
                  <a:pt x="0" y="0"/>
                </a:moveTo>
                <a:lnTo>
                  <a:pt x="0" y="0"/>
                </a:lnTo>
                <a:lnTo>
                  <a:pt x="0" y="8839"/>
                </a:lnTo>
                <a:lnTo>
                  <a:pt x="6742" y="18298"/>
                </a:lnTo>
                <a:lnTo>
                  <a:pt x="46453" y="43306"/>
                </a:lnTo>
                <a:lnTo>
                  <a:pt x="87178" y="61158"/>
                </a:lnTo>
                <a:lnTo>
                  <a:pt x="134738" y="83392"/>
                </a:lnTo>
                <a:lnTo>
                  <a:pt x="161271" y="97952"/>
                </a:lnTo>
                <a:lnTo>
                  <a:pt x="173480" y="118611"/>
                </a:lnTo>
                <a:lnTo>
                  <a:pt x="176520" y="131256"/>
                </a:lnTo>
                <a:lnTo>
                  <a:pt x="175349" y="139710"/>
                </a:lnTo>
                <a:lnTo>
                  <a:pt x="166188" y="161573"/>
                </a:lnTo>
                <a:lnTo>
                  <a:pt x="137635" y="207128"/>
                </a:lnTo>
                <a:lnTo>
                  <a:pt x="105182" y="251347"/>
                </a:lnTo>
                <a:lnTo>
                  <a:pt x="82307" y="292982"/>
                </a:lnTo>
                <a:lnTo>
                  <a:pt x="57150" y="336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9" name="SMARTInkShape-Group1294"/>
          <p:cNvGrpSpPr/>
          <p:nvPr/>
        </p:nvGrpSpPr>
        <p:grpSpPr>
          <a:xfrm>
            <a:off x="3974018" y="6110413"/>
            <a:ext cx="661483" cy="741238"/>
            <a:chOff x="3974018" y="6110413"/>
            <a:chExt cx="661483" cy="741238"/>
          </a:xfrm>
        </p:grpSpPr>
        <p:sp>
          <p:nvSpPr>
            <p:cNvPr id="1471" name="SMARTInkShape-6027"/>
            <p:cNvSpPr/>
            <p:nvPr>
              <p:custDataLst>
                <p:tags r:id="rId20"/>
              </p:custDataLst>
            </p:nvPr>
          </p:nvSpPr>
          <p:spPr>
            <a:xfrm>
              <a:off x="4024283" y="6248923"/>
              <a:ext cx="154018" cy="139501"/>
            </a:xfrm>
            <a:custGeom>
              <a:avLst/>
              <a:gdLst/>
              <a:ahLst/>
              <a:cxnLst/>
              <a:rect l="0" t="0" r="0" b="0"/>
              <a:pathLst>
                <a:path w="154018" h="139501">
                  <a:moveTo>
                    <a:pt x="71467" y="12177"/>
                  </a:moveTo>
                  <a:lnTo>
                    <a:pt x="71467" y="12177"/>
                  </a:lnTo>
                  <a:lnTo>
                    <a:pt x="71467" y="5436"/>
                  </a:lnTo>
                  <a:lnTo>
                    <a:pt x="70761" y="3448"/>
                  </a:lnTo>
                  <a:lnTo>
                    <a:pt x="69585" y="2126"/>
                  </a:lnTo>
                  <a:lnTo>
                    <a:pt x="68096" y="1242"/>
                  </a:lnTo>
                  <a:lnTo>
                    <a:pt x="59257" y="0"/>
                  </a:lnTo>
                  <a:lnTo>
                    <a:pt x="53576" y="1591"/>
                  </a:lnTo>
                  <a:lnTo>
                    <a:pt x="28189" y="16819"/>
                  </a:lnTo>
                  <a:lnTo>
                    <a:pt x="13880" y="37463"/>
                  </a:lnTo>
                  <a:lnTo>
                    <a:pt x="0" y="81429"/>
                  </a:lnTo>
                  <a:lnTo>
                    <a:pt x="40" y="105367"/>
                  </a:lnTo>
                  <a:lnTo>
                    <a:pt x="7892" y="125867"/>
                  </a:lnTo>
                  <a:lnTo>
                    <a:pt x="18987" y="135142"/>
                  </a:lnTo>
                  <a:lnTo>
                    <a:pt x="25897" y="138605"/>
                  </a:lnTo>
                  <a:lnTo>
                    <a:pt x="32621" y="139500"/>
                  </a:lnTo>
                  <a:lnTo>
                    <a:pt x="45735" y="136735"/>
                  </a:lnTo>
                  <a:lnTo>
                    <a:pt x="68390" y="120501"/>
                  </a:lnTo>
                  <a:lnTo>
                    <a:pt x="86234" y="94446"/>
                  </a:lnTo>
                  <a:lnTo>
                    <a:pt x="97088" y="71125"/>
                  </a:lnTo>
                  <a:lnTo>
                    <a:pt x="96729" y="53664"/>
                  </a:lnTo>
                  <a:lnTo>
                    <a:pt x="91867" y="36260"/>
                  </a:lnTo>
                  <a:lnTo>
                    <a:pt x="85002" y="23821"/>
                  </a:lnTo>
                  <a:lnTo>
                    <a:pt x="69833" y="8885"/>
                  </a:lnTo>
                  <a:lnTo>
                    <a:pt x="58041" y="3658"/>
                  </a:lnTo>
                  <a:lnTo>
                    <a:pt x="33224" y="303"/>
                  </a:lnTo>
                  <a:lnTo>
                    <a:pt x="27627" y="2144"/>
                  </a:lnTo>
                  <a:lnTo>
                    <a:pt x="17645" y="9835"/>
                  </a:lnTo>
                  <a:lnTo>
                    <a:pt x="7464" y="29436"/>
                  </a:lnTo>
                  <a:lnTo>
                    <a:pt x="6926" y="35678"/>
                  </a:lnTo>
                  <a:lnTo>
                    <a:pt x="10091" y="46375"/>
                  </a:lnTo>
                  <a:lnTo>
                    <a:pt x="19964" y="55832"/>
                  </a:lnTo>
                  <a:lnTo>
                    <a:pt x="41390" y="67210"/>
                  </a:lnTo>
                  <a:lnTo>
                    <a:pt x="58805" y="71209"/>
                  </a:lnTo>
                  <a:lnTo>
                    <a:pt x="100715" y="68026"/>
                  </a:lnTo>
                  <a:lnTo>
                    <a:pt x="154017" y="5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6028"/>
            <p:cNvSpPr/>
            <p:nvPr>
              <p:custDataLst>
                <p:tags r:id="rId21"/>
              </p:custDataLst>
            </p:nvPr>
          </p:nvSpPr>
          <p:spPr>
            <a:xfrm>
              <a:off x="4045041" y="6110413"/>
              <a:ext cx="95160" cy="60825"/>
            </a:xfrm>
            <a:custGeom>
              <a:avLst/>
              <a:gdLst/>
              <a:ahLst/>
              <a:cxnLst/>
              <a:rect l="0" t="0" r="0" b="0"/>
              <a:pathLst>
                <a:path w="95160" h="60825">
                  <a:moveTo>
                    <a:pt x="31659" y="30037"/>
                  </a:moveTo>
                  <a:lnTo>
                    <a:pt x="31659" y="30037"/>
                  </a:lnTo>
                  <a:lnTo>
                    <a:pt x="28288" y="26666"/>
                  </a:lnTo>
                  <a:lnTo>
                    <a:pt x="24751" y="25011"/>
                  </a:lnTo>
                  <a:lnTo>
                    <a:pt x="20104" y="23949"/>
                  </a:lnTo>
                  <a:lnTo>
                    <a:pt x="12556" y="27136"/>
                  </a:lnTo>
                  <a:lnTo>
                    <a:pt x="10457" y="29514"/>
                  </a:lnTo>
                  <a:lnTo>
                    <a:pt x="219" y="60824"/>
                  </a:lnTo>
                  <a:lnTo>
                    <a:pt x="47" y="59478"/>
                  </a:lnTo>
                  <a:lnTo>
                    <a:pt x="0" y="58130"/>
                  </a:lnTo>
                  <a:lnTo>
                    <a:pt x="35854" y="14097"/>
                  </a:lnTo>
                  <a:lnTo>
                    <a:pt x="45210" y="4068"/>
                  </a:lnTo>
                  <a:lnTo>
                    <a:pt x="52028" y="857"/>
                  </a:lnTo>
                  <a:lnTo>
                    <a:pt x="55821" y="0"/>
                  </a:lnTo>
                  <a:lnTo>
                    <a:pt x="59057" y="133"/>
                  </a:lnTo>
                  <a:lnTo>
                    <a:pt x="64532" y="2165"/>
                  </a:lnTo>
                  <a:lnTo>
                    <a:pt x="78160" y="18652"/>
                  </a:lnTo>
                  <a:lnTo>
                    <a:pt x="95159" y="55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6029"/>
            <p:cNvSpPr/>
            <p:nvPr>
              <p:custDataLst>
                <p:tags r:id="rId22"/>
              </p:custDataLst>
            </p:nvPr>
          </p:nvSpPr>
          <p:spPr>
            <a:xfrm>
              <a:off x="4321862" y="6324600"/>
              <a:ext cx="116789" cy="6089"/>
            </a:xfrm>
            <a:custGeom>
              <a:avLst/>
              <a:gdLst/>
              <a:ahLst/>
              <a:cxnLst/>
              <a:rect l="0" t="0" r="0" b="0"/>
              <a:pathLst>
                <a:path w="116789" h="6089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1" y="1881"/>
                  </a:lnTo>
                  <a:lnTo>
                    <a:pt x="0" y="3371"/>
                  </a:lnTo>
                  <a:lnTo>
                    <a:pt x="829" y="4364"/>
                  </a:lnTo>
                  <a:lnTo>
                    <a:pt x="22991" y="6088"/>
                  </a:lnTo>
                  <a:lnTo>
                    <a:pt x="65386" y="5593"/>
                  </a:lnTo>
                  <a:lnTo>
                    <a:pt x="11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6030"/>
            <p:cNvSpPr/>
            <p:nvPr>
              <p:custDataLst>
                <p:tags r:id="rId23"/>
              </p:custDataLst>
            </p:nvPr>
          </p:nvSpPr>
          <p:spPr>
            <a:xfrm>
              <a:off x="4523934" y="6225298"/>
              <a:ext cx="111567" cy="119905"/>
            </a:xfrm>
            <a:custGeom>
              <a:avLst/>
              <a:gdLst/>
              <a:ahLst/>
              <a:cxnLst/>
              <a:rect l="0" t="0" r="0" b="0"/>
              <a:pathLst>
                <a:path w="111567" h="119905">
                  <a:moveTo>
                    <a:pt x="48066" y="23102"/>
                  </a:moveTo>
                  <a:lnTo>
                    <a:pt x="48066" y="23102"/>
                  </a:lnTo>
                  <a:lnTo>
                    <a:pt x="51437" y="19731"/>
                  </a:lnTo>
                  <a:lnTo>
                    <a:pt x="53092" y="14313"/>
                  </a:lnTo>
                  <a:lnTo>
                    <a:pt x="54154" y="6079"/>
                  </a:lnTo>
                  <a:lnTo>
                    <a:pt x="53536" y="5402"/>
                  </a:lnTo>
                  <a:lnTo>
                    <a:pt x="50967" y="4652"/>
                  </a:lnTo>
                  <a:lnTo>
                    <a:pt x="49295" y="5864"/>
                  </a:lnTo>
                  <a:lnTo>
                    <a:pt x="15914" y="53271"/>
                  </a:lnTo>
                  <a:lnTo>
                    <a:pt x="3418" y="74139"/>
                  </a:lnTo>
                  <a:lnTo>
                    <a:pt x="0" y="89765"/>
                  </a:lnTo>
                  <a:lnTo>
                    <a:pt x="362" y="102355"/>
                  </a:lnTo>
                  <a:lnTo>
                    <a:pt x="1447" y="107688"/>
                  </a:lnTo>
                  <a:lnTo>
                    <a:pt x="6415" y="115492"/>
                  </a:lnTo>
                  <a:lnTo>
                    <a:pt x="9715" y="118563"/>
                  </a:lnTo>
                  <a:lnTo>
                    <a:pt x="14032" y="119904"/>
                  </a:lnTo>
                  <a:lnTo>
                    <a:pt x="24472" y="119512"/>
                  </a:lnTo>
                  <a:lnTo>
                    <a:pt x="66392" y="89842"/>
                  </a:lnTo>
                  <a:lnTo>
                    <a:pt x="82581" y="66239"/>
                  </a:lnTo>
                  <a:lnTo>
                    <a:pt x="92943" y="43645"/>
                  </a:lnTo>
                  <a:lnTo>
                    <a:pt x="94352" y="28235"/>
                  </a:lnTo>
                  <a:lnTo>
                    <a:pt x="93740" y="20173"/>
                  </a:lnTo>
                  <a:lnTo>
                    <a:pt x="91215" y="14094"/>
                  </a:lnTo>
                  <a:lnTo>
                    <a:pt x="82765" y="5458"/>
                  </a:lnTo>
                  <a:lnTo>
                    <a:pt x="71955" y="1148"/>
                  </a:lnTo>
                  <a:lnTo>
                    <a:pt x="66109" y="0"/>
                  </a:lnTo>
                  <a:lnTo>
                    <a:pt x="60094" y="1350"/>
                  </a:lnTo>
                  <a:lnTo>
                    <a:pt x="47768" y="8496"/>
                  </a:lnTo>
                  <a:lnTo>
                    <a:pt x="35669" y="21047"/>
                  </a:lnTo>
                  <a:lnTo>
                    <a:pt x="34158" y="25260"/>
                  </a:lnTo>
                  <a:lnTo>
                    <a:pt x="34358" y="33703"/>
                  </a:lnTo>
                  <a:lnTo>
                    <a:pt x="41809" y="49762"/>
                  </a:lnTo>
                  <a:lnTo>
                    <a:pt x="50930" y="57999"/>
                  </a:lnTo>
                  <a:lnTo>
                    <a:pt x="111566" y="8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6031"/>
            <p:cNvSpPr/>
            <p:nvPr>
              <p:custDataLst>
                <p:tags r:id="rId24"/>
              </p:custDataLst>
            </p:nvPr>
          </p:nvSpPr>
          <p:spPr>
            <a:xfrm>
              <a:off x="3974018" y="6451600"/>
              <a:ext cx="610683" cy="53697"/>
            </a:xfrm>
            <a:custGeom>
              <a:avLst/>
              <a:gdLst/>
              <a:ahLst/>
              <a:cxnLst/>
              <a:rect l="0" t="0" r="0" b="0"/>
              <a:pathLst>
                <a:path w="610683" h="53697">
                  <a:moveTo>
                    <a:pt x="26482" y="38100"/>
                  </a:moveTo>
                  <a:lnTo>
                    <a:pt x="26482" y="38100"/>
                  </a:lnTo>
                  <a:lnTo>
                    <a:pt x="0" y="53026"/>
                  </a:lnTo>
                  <a:lnTo>
                    <a:pt x="1066" y="53696"/>
                  </a:lnTo>
                  <a:lnTo>
                    <a:pt x="40660" y="47949"/>
                  </a:lnTo>
                  <a:lnTo>
                    <a:pt x="72765" y="46006"/>
                  </a:lnTo>
                  <a:lnTo>
                    <a:pt x="110552" y="43025"/>
                  </a:lnTo>
                  <a:lnTo>
                    <a:pt x="150865" y="34644"/>
                  </a:lnTo>
                  <a:lnTo>
                    <a:pt x="196064" y="27627"/>
                  </a:lnTo>
                  <a:lnTo>
                    <a:pt x="219969" y="24767"/>
                  </a:lnTo>
                  <a:lnTo>
                    <a:pt x="244373" y="21451"/>
                  </a:lnTo>
                  <a:lnTo>
                    <a:pt x="269110" y="17828"/>
                  </a:lnTo>
                  <a:lnTo>
                    <a:pt x="314939" y="11452"/>
                  </a:lnTo>
                  <a:lnTo>
                    <a:pt x="349418" y="8617"/>
                  </a:lnTo>
                  <a:lnTo>
                    <a:pt x="392629" y="3651"/>
                  </a:lnTo>
                  <a:lnTo>
                    <a:pt x="430514" y="3504"/>
                  </a:lnTo>
                  <a:lnTo>
                    <a:pt x="469929" y="5085"/>
                  </a:lnTo>
                  <a:lnTo>
                    <a:pt x="512219" y="5975"/>
                  </a:lnTo>
                  <a:lnTo>
                    <a:pt x="548106" y="6183"/>
                  </a:lnTo>
                  <a:lnTo>
                    <a:pt x="595394" y="1953"/>
                  </a:lnTo>
                  <a:lnTo>
                    <a:pt x="610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6032"/>
            <p:cNvSpPr/>
            <p:nvPr>
              <p:custDataLst>
                <p:tags r:id="rId25"/>
              </p:custDataLst>
            </p:nvPr>
          </p:nvSpPr>
          <p:spPr>
            <a:xfrm>
              <a:off x="4179637" y="6681367"/>
              <a:ext cx="46772" cy="144884"/>
            </a:xfrm>
            <a:custGeom>
              <a:avLst/>
              <a:gdLst/>
              <a:ahLst/>
              <a:cxnLst/>
              <a:rect l="0" t="0" r="0" b="0"/>
              <a:pathLst>
                <a:path w="46772" h="144884">
                  <a:moveTo>
                    <a:pt x="43113" y="17883"/>
                  </a:moveTo>
                  <a:lnTo>
                    <a:pt x="43113" y="17883"/>
                  </a:lnTo>
                  <a:lnTo>
                    <a:pt x="43113" y="14512"/>
                  </a:lnTo>
                  <a:lnTo>
                    <a:pt x="43818" y="13519"/>
                  </a:lnTo>
                  <a:lnTo>
                    <a:pt x="44995" y="12857"/>
                  </a:lnTo>
                  <a:lnTo>
                    <a:pt x="46484" y="12415"/>
                  </a:lnTo>
                  <a:lnTo>
                    <a:pt x="46771" y="11415"/>
                  </a:lnTo>
                  <a:lnTo>
                    <a:pt x="45209" y="8423"/>
                  </a:lnTo>
                  <a:lnTo>
                    <a:pt x="36992" y="2772"/>
                  </a:lnTo>
                  <a:lnTo>
                    <a:pt x="28991" y="0"/>
                  </a:lnTo>
                  <a:lnTo>
                    <a:pt x="22490" y="1233"/>
                  </a:lnTo>
                  <a:lnTo>
                    <a:pt x="12778" y="5894"/>
                  </a:lnTo>
                  <a:lnTo>
                    <a:pt x="7759" y="10438"/>
                  </a:lnTo>
                  <a:lnTo>
                    <a:pt x="3176" y="17161"/>
                  </a:lnTo>
                  <a:lnTo>
                    <a:pt x="0" y="28879"/>
                  </a:lnTo>
                  <a:lnTo>
                    <a:pt x="5801" y="48030"/>
                  </a:lnTo>
                  <a:lnTo>
                    <a:pt x="32233" y="95185"/>
                  </a:lnTo>
                  <a:lnTo>
                    <a:pt x="36365" y="122167"/>
                  </a:lnTo>
                  <a:lnTo>
                    <a:pt x="32823" y="127966"/>
                  </a:lnTo>
                  <a:lnTo>
                    <a:pt x="26545" y="134542"/>
                  </a:lnTo>
                  <a:lnTo>
                    <a:pt x="11363" y="14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6033"/>
            <p:cNvSpPr/>
            <p:nvPr>
              <p:custDataLst>
                <p:tags r:id="rId26"/>
              </p:custDataLst>
            </p:nvPr>
          </p:nvSpPr>
          <p:spPr>
            <a:xfrm>
              <a:off x="4296264" y="6724650"/>
              <a:ext cx="59837" cy="127001"/>
            </a:xfrm>
            <a:custGeom>
              <a:avLst/>
              <a:gdLst/>
              <a:ahLst/>
              <a:cxnLst/>
              <a:rect l="0" t="0" r="0" b="0"/>
              <a:pathLst>
                <a:path w="59837" h="127001">
                  <a:moveTo>
                    <a:pt x="15386" y="0"/>
                  </a:moveTo>
                  <a:lnTo>
                    <a:pt x="15386" y="0"/>
                  </a:lnTo>
                  <a:lnTo>
                    <a:pt x="28039" y="0"/>
                  </a:lnTo>
                  <a:lnTo>
                    <a:pt x="28086" y="11739"/>
                  </a:lnTo>
                  <a:lnTo>
                    <a:pt x="59770" y="12698"/>
                  </a:lnTo>
                  <a:lnTo>
                    <a:pt x="31219" y="30376"/>
                  </a:lnTo>
                  <a:lnTo>
                    <a:pt x="10517" y="59806"/>
                  </a:lnTo>
                  <a:lnTo>
                    <a:pt x="346" y="89389"/>
                  </a:lnTo>
                  <a:lnTo>
                    <a:pt x="0" y="101817"/>
                  </a:lnTo>
                  <a:lnTo>
                    <a:pt x="2198" y="112985"/>
                  </a:lnTo>
                  <a:lnTo>
                    <a:pt x="5526" y="120301"/>
                  </a:lnTo>
                  <a:lnTo>
                    <a:pt x="8107" y="122534"/>
                  </a:lnTo>
                  <a:lnTo>
                    <a:pt x="14738" y="125016"/>
                  </a:lnTo>
                  <a:lnTo>
                    <a:pt x="5983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6034"/>
            <p:cNvSpPr/>
            <p:nvPr>
              <p:custDataLst>
                <p:tags r:id="rId27"/>
              </p:custDataLst>
            </p:nvPr>
          </p:nvSpPr>
          <p:spPr>
            <a:xfrm>
              <a:off x="4241914" y="6530480"/>
              <a:ext cx="139587" cy="98489"/>
            </a:xfrm>
            <a:custGeom>
              <a:avLst/>
              <a:gdLst/>
              <a:ahLst/>
              <a:cxnLst/>
              <a:rect l="0" t="0" r="0" b="0"/>
              <a:pathLst>
                <a:path w="139587" h="98489">
                  <a:moveTo>
                    <a:pt x="25286" y="60820"/>
                  </a:moveTo>
                  <a:lnTo>
                    <a:pt x="25286" y="60820"/>
                  </a:lnTo>
                  <a:lnTo>
                    <a:pt x="8693" y="88935"/>
                  </a:lnTo>
                  <a:lnTo>
                    <a:pt x="271" y="98488"/>
                  </a:lnTo>
                  <a:lnTo>
                    <a:pt x="0" y="95421"/>
                  </a:lnTo>
                  <a:lnTo>
                    <a:pt x="33783" y="52379"/>
                  </a:lnTo>
                  <a:lnTo>
                    <a:pt x="63669" y="20440"/>
                  </a:lnTo>
                  <a:lnTo>
                    <a:pt x="91410" y="1340"/>
                  </a:lnTo>
                  <a:lnTo>
                    <a:pt x="94769" y="0"/>
                  </a:lnTo>
                  <a:lnTo>
                    <a:pt x="99125" y="1224"/>
                  </a:lnTo>
                  <a:lnTo>
                    <a:pt x="109608" y="8227"/>
                  </a:lnTo>
                  <a:lnTo>
                    <a:pt x="117561" y="18395"/>
                  </a:lnTo>
                  <a:lnTo>
                    <a:pt x="122741" y="29970"/>
                  </a:lnTo>
                  <a:lnTo>
                    <a:pt x="139586" y="9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7" name="SMARTInkShape-Group1295"/>
          <p:cNvGrpSpPr/>
          <p:nvPr/>
        </p:nvGrpSpPr>
        <p:grpSpPr>
          <a:xfrm>
            <a:off x="5086350" y="6207666"/>
            <a:ext cx="1390504" cy="377285"/>
            <a:chOff x="5086350" y="6207666"/>
            <a:chExt cx="1390504" cy="377285"/>
          </a:xfrm>
        </p:grpSpPr>
        <p:sp>
          <p:nvSpPr>
            <p:cNvPr id="1480" name="SMARTInkShape-6035"/>
            <p:cNvSpPr/>
            <p:nvPr>
              <p:custDataLst>
                <p:tags r:id="rId13"/>
              </p:custDataLst>
            </p:nvPr>
          </p:nvSpPr>
          <p:spPr>
            <a:xfrm>
              <a:off x="6159500" y="6305550"/>
              <a:ext cx="43568" cy="146051"/>
            </a:xfrm>
            <a:custGeom>
              <a:avLst/>
              <a:gdLst/>
              <a:ahLst/>
              <a:cxnLst/>
              <a:rect l="0" t="0" r="0" b="0"/>
              <a:pathLst>
                <a:path w="43568" h="1460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2464" y="1411"/>
                  </a:lnTo>
                  <a:lnTo>
                    <a:pt x="43567" y="6741"/>
                  </a:lnTo>
                  <a:lnTo>
                    <a:pt x="35534" y="33224"/>
                  </a:lnTo>
                  <a:lnTo>
                    <a:pt x="19743" y="79787"/>
                  </a:lnTo>
                  <a:lnTo>
                    <a:pt x="4683" y="12397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6036"/>
            <p:cNvSpPr/>
            <p:nvPr>
              <p:custDataLst>
                <p:tags r:id="rId14"/>
              </p:custDataLst>
            </p:nvPr>
          </p:nvSpPr>
          <p:spPr>
            <a:xfrm>
              <a:off x="5979974" y="6330950"/>
              <a:ext cx="109677" cy="101601"/>
            </a:xfrm>
            <a:custGeom>
              <a:avLst/>
              <a:gdLst/>
              <a:ahLst/>
              <a:cxnLst/>
              <a:rect l="0" t="0" r="0" b="0"/>
              <a:pathLst>
                <a:path w="109677" h="101601">
                  <a:moveTo>
                    <a:pt x="109676" y="0"/>
                  </a:moveTo>
                  <a:lnTo>
                    <a:pt x="109676" y="0"/>
                  </a:lnTo>
                  <a:lnTo>
                    <a:pt x="109674" y="18298"/>
                  </a:lnTo>
                  <a:lnTo>
                    <a:pt x="102935" y="33408"/>
                  </a:lnTo>
                  <a:lnTo>
                    <a:pt x="74356" y="61158"/>
                  </a:lnTo>
                  <a:lnTo>
                    <a:pt x="54447" y="74016"/>
                  </a:lnTo>
                  <a:lnTo>
                    <a:pt x="30675" y="80021"/>
                  </a:lnTo>
                  <a:lnTo>
                    <a:pt x="17885" y="79544"/>
                  </a:lnTo>
                  <a:lnTo>
                    <a:pt x="12498" y="78430"/>
                  </a:lnTo>
                  <a:lnTo>
                    <a:pt x="4632" y="73428"/>
                  </a:lnTo>
                  <a:lnTo>
                    <a:pt x="1547" y="70119"/>
                  </a:lnTo>
                  <a:lnTo>
                    <a:pt x="195" y="67207"/>
                  </a:lnTo>
                  <a:lnTo>
                    <a:pt x="0" y="64560"/>
                  </a:lnTo>
                  <a:lnTo>
                    <a:pt x="575" y="62090"/>
                  </a:lnTo>
                  <a:lnTo>
                    <a:pt x="3075" y="60444"/>
                  </a:lnTo>
                  <a:lnTo>
                    <a:pt x="20416" y="57800"/>
                  </a:lnTo>
                  <a:lnTo>
                    <a:pt x="24769" y="57583"/>
                  </a:lnTo>
                  <a:lnTo>
                    <a:pt x="44380" y="64019"/>
                  </a:lnTo>
                  <a:lnTo>
                    <a:pt x="61788" y="74473"/>
                  </a:lnTo>
                  <a:lnTo>
                    <a:pt x="8427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6037"/>
            <p:cNvSpPr/>
            <p:nvPr>
              <p:custDataLst>
                <p:tags r:id="rId15"/>
              </p:custDataLst>
            </p:nvPr>
          </p:nvSpPr>
          <p:spPr>
            <a:xfrm>
              <a:off x="5779383" y="6207666"/>
              <a:ext cx="168527" cy="201920"/>
            </a:xfrm>
            <a:custGeom>
              <a:avLst/>
              <a:gdLst/>
              <a:ahLst/>
              <a:cxnLst/>
              <a:rect l="0" t="0" r="0" b="0"/>
              <a:pathLst>
                <a:path w="168527" h="201920">
                  <a:moveTo>
                    <a:pt x="5467" y="21684"/>
                  </a:moveTo>
                  <a:lnTo>
                    <a:pt x="5467" y="21684"/>
                  </a:lnTo>
                  <a:lnTo>
                    <a:pt x="0" y="16217"/>
                  </a:lnTo>
                  <a:lnTo>
                    <a:pt x="411" y="15922"/>
                  </a:lnTo>
                  <a:lnTo>
                    <a:pt x="8023" y="13569"/>
                  </a:lnTo>
                  <a:lnTo>
                    <a:pt x="34862" y="4518"/>
                  </a:lnTo>
                  <a:lnTo>
                    <a:pt x="80366" y="0"/>
                  </a:lnTo>
                  <a:lnTo>
                    <a:pt x="127114" y="5485"/>
                  </a:lnTo>
                  <a:lnTo>
                    <a:pt x="163681" y="8677"/>
                  </a:lnTo>
                  <a:lnTo>
                    <a:pt x="165976" y="10896"/>
                  </a:lnTo>
                  <a:lnTo>
                    <a:pt x="168526" y="19007"/>
                  </a:lnTo>
                  <a:lnTo>
                    <a:pt x="167796" y="23426"/>
                  </a:lnTo>
                  <a:lnTo>
                    <a:pt x="163221" y="32100"/>
                  </a:lnTo>
                  <a:lnTo>
                    <a:pt x="119220" y="78482"/>
                  </a:lnTo>
                  <a:lnTo>
                    <a:pt x="77539" y="120119"/>
                  </a:lnTo>
                  <a:lnTo>
                    <a:pt x="37412" y="162987"/>
                  </a:lnTo>
                  <a:lnTo>
                    <a:pt x="26720" y="177619"/>
                  </a:lnTo>
                  <a:lnTo>
                    <a:pt x="21968" y="188826"/>
                  </a:lnTo>
                  <a:lnTo>
                    <a:pt x="21406" y="192378"/>
                  </a:lnTo>
                  <a:lnTo>
                    <a:pt x="21737" y="194748"/>
                  </a:lnTo>
                  <a:lnTo>
                    <a:pt x="22664" y="196326"/>
                  </a:lnTo>
                  <a:lnTo>
                    <a:pt x="40823" y="201919"/>
                  </a:lnTo>
                  <a:lnTo>
                    <a:pt x="85625" y="200292"/>
                  </a:lnTo>
                  <a:lnTo>
                    <a:pt x="126821" y="198884"/>
                  </a:lnTo>
                  <a:lnTo>
                    <a:pt x="157867" y="19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6038"/>
            <p:cNvSpPr/>
            <p:nvPr>
              <p:custDataLst>
                <p:tags r:id="rId16"/>
              </p:custDataLst>
            </p:nvPr>
          </p:nvSpPr>
          <p:spPr>
            <a:xfrm>
              <a:off x="5550783" y="6318250"/>
              <a:ext cx="151518" cy="16072"/>
            </a:xfrm>
            <a:custGeom>
              <a:avLst/>
              <a:gdLst/>
              <a:ahLst/>
              <a:cxnLst/>
              <a:rect l="0" t="0" r="0" b="0"/>
              <a:pathLst>
                <a:path w="151518" h="16072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49" y="12700"/>
                  </a:lnTo>
                  <a:lnTo>
                    <a:pt x="11403" y="16071"/>
                  </a:lnTo>
                  <a:lnTo>
                    <a:pt x="54958" y="11750"/>
                  </a:lnTo>
                  <a:lnTo>
                    <a:pt x="99988" y="741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6039"/>
            <p:cNvSpPr/>
            <p:nvPr>
              <p:custDataLst>
                <p:tags r:id="rId17"/>
              </p:custDataLst>
            </p:nvPr>
          </p:nvSpPr>
          <p:spPr>
            <a:xfrm>
              <a:off x="5086350" y="6248400"/>
              <a:ext cx="187135" cy="292101"/>
            </a:xfrm>
            <a:custGeom>
              <a:avLst/>
              <a:gdLst/>
              <a:ahLst/>
              <a:cxnLst/>
              <a:rect l="0" t="0" r="0" b="0"/>
              <a:pathLst>
                <a:path w="187135" h="292101">
                  <a:moveTo>
                    <a:pt x="0" y="0"/>
                  </a:moveTo>
                  <a:lnTo>
                    <a:pt x="0" y="0"/>
                  </a:lnTo>
                  <a:lnTo>
                    <a:pt x="38724" y="23144"/>
                  </a:lnTo>
                  <a:lnTo>
                    <a:pt x="83615" y="44431"/>
                  </a:lnTo>
                  <a:lnTo>
                    <a:pt x="128914" y="72993"/>
                  </a:lnTo>
                  <a:lnTo>
                    <a:pt x="163366" y="92841"/>
                  </a:lnTo>
                  <a:lnTo>
                    <a:pt x="184512" y="116202"/>
                  </a:lnTo>
                  <a:lnTo>
                    <a:pt x="186508" y="119801"/>
                  </a:lnTo>
                  <a:lnTo>
                    <a:pt x="187134" y="123611"/>
                  </a:lnTo>
                  <a:lnTo>
                    <a:pt x="185947" y="131609"/>
                  </a:lnTo>
                  <a:lnTo>
                    <a:pt x="177940" y="144044"/>
                  </a:lnTo>
                  <a:lnTo>
                    <a:pt x="134989" y="182830"/>
                  </a:lnTo>
                  <a:lnTo>
                    <a:pt x="92479" y="225030"/>
                  </a:lnTo>
                  <a:lnTo>
                    <a:pt x="56105" y="270233"/>
                  </a:lnTo>
                  <a:lnTo>
                    <a:pt x="381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6040"/>
            <p:cNvSpPr/>
            <p:nvPr>
              <p:custDataLst>
                <p:tags r:id="rId18"/>
              </p:custDataLst>
            </p:nvPr>
          </p:nvSpPr>
          <p:spPr>
            <a:xfrm>
              <a:off x="6407150" y="6210300"/>
              <a:ext cx="69704" cy="374651"/>
            </a:xfrm>
            <a:custGeom>
              <a:avLst/>
              <a:gdLst/>
              <a:ahLst/>
              <a:cxnLst/>
              <a:rect l="0" t="0" r="0" b="0"/>
              <a:pathLst>
                <a:path w="69704" h="374651">
                  <a:moveTo>
                    <a:pt x="19050" y="0"/>
                  </a:moveTo>
                  <a:lnTo>
                    <a:pt x="19050" y="0"/>
                  </a:lnTo>
                  <a:lnTo>
                    <a:pt x="45076" y="42632"/>
                  </a:lnTo>
                  <a:lnTo>
                    <a:pt x="61324" y="84908"/>
                  </a:lnTo>
                  <a:lnTo>
                    <a:pt x="67324" y="121349"/>
                  </a:lnTo>
                  <a:lnTo>
                    <a:pt x="69102" y="160838"/>
                  </a:lnTo>
                  <a:lnTo>
                    <a:pt x="69703" y="208315"/>
                  </a:lnTo>
                  <a:lnTo>
                    <a:pt x="63064" y="249557"/>
                  </a:lnTo>
                  <a:lnTo>
                    <a:pt x="52253" y="281189"/>
                  </a:lnTo>
                  <a:lnTo>
                    <a:pt x="32180" y="32508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6041"/>
            <p:cNvSpPr/>
            <p:nvPr>
              <p:custDataLst>
                <p:tags r:id="rId19"/>
              </p:custDataLst>
            </p:nvPr>
          </p:nvSpPr>
          <p:spPr>
            <a:xfrm>
              <a:off x="6223000" y="6426723"/>
              <a:ext cx="88901" cy="93795"/>
            </a:xfrm>
            <a:custGeom>
              <a:avLst/>
              <a:gdLst/>
              <a:ahLst/>
              <a:cxnLst/>
              <a:rect l="0" t="0" r="0" b="0"/>
              <a:pathLst>
                <a:path w="88901" h="93795">
                  <a:moveTo>
                    <a:pt x="0" y="12177"/>
                  </a:moveTo>
                  <a:lnTo>
                    <a:pt x="0" y="12177"/>
                  </a:lnTo>
                  <a:lnTo>
                    <a:pt x="9434" y="3448"/>
                  </a:lnTo>
                  <a:lnTo>
                    <a:pt x="14305" y="1242"/>
                  </a:lnTo>
                  <a:lnTo>
                    <a:pt x="21014" y="0"/>
                  </a:lnTo>
                  <a:lnTo>
                    <a:pt x="25333" y="1591"/>
                  </a:lnTo>
                  <a:lnTo>
                    <a:pt x="30482" y="4991"/>
                  </a:lnTo>
                  <a:lnTo>
                    <a:pt x="31186" y="7337"/>
                  </a:lnTo>
                  <a:lnTo>
                    <a:pt x="36784" y="35752"/>
                  </a:lnTo>
                  <a:lnTo>
                    <a:pt x="24016" y="78795"/>
                  </a:lnTo>
                  <a:lnTo>
                    <a:pt x="20031" y="91580"/>
                  </a:lnTo>
                  <a:lnTo>
                    <a:pt x="20410" y="92629"/>
                  </a:lnTo>
                  <a:lnTo>
                    <a:pt x="21368" y="93328"/>
                  </a:lnTo>
                  <a:lnTo>
                    <a:pt x="22711" y="93794"/>
                  </a:lnTo>
                  <a:lnTo>
                    <a:pt x="88900" y="82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8" name="SMARTInkShape-6042"/>
          <p:cNvSpPr/>
          <p:nvPr>
            <p:custDataLst>
              <p:tags r:id="rId11"/>
            </p:custDataLst>
          </p:nvPr>
        </p:nvSpPr>
        <p:spPr>
          <a:xfrm>
            <a:off x="4065497" y="1842231"/>
            <a:ext cx="1027061" cy="1402375"/>
          </a:xfrm>
          <a:custGeom>
            <a:avLst/>
            <a:gdLst/>
            <a:ahLst/>
            <a:cxnLst/>
            <a:rect l="0" t="0" r="0" b="0"/>
            <a:pathLst>
              <a:path w="1027061" h="1402375">
                <a:moveTo>
                  <a:pt x="849403" y="202469"/>
                </a:moveTo>
                <a:lnTo>
                  <a:pt x="849403" y="202469"/>
                </a:lnTo>
                <a:lnTo>
                  <a:pt x="844377" y="190535"/>
                </a:lnTo>
                <a:lnTo>
                  <a:pt x="842230" y="183759"/>
                </a:lnTo>
                <a:lnTo>
                  <a:pt x="817078" y="141078"/>
                </a:lnTo>
                <a:lnTo>
                  <a:pt x="785907" y="102465"/>
                </a:lnTo>
                <a:lnTo>
                  <a:pt x="738580" y="68345"/>
                </a:lnTo>
                <a:lnTo>
                  <a:pt x="695181" y="46937"/>
                </a:lnTo>
                <a:lnTo>
                  <a:pt x="658229" y="33484"/>
                </a:lnTo>
                <a:lnTo>
                  <a:pt x="620917" y="22028"/>
                </a:lnTo>
                <a:lnTo>
                  <a:pt x="575670" y="9278"/>
                </a:lnTo>
                <a:lnTo>
                  <a:pt x="535609" y="2971"/>
                </a:lnTo>
                <a:lnTo>
                  <a:pt x="499317" y="0"/>
                </a:lnTo>
                <a:lnTo>
                  <a:pt x="460709" y="191"/>
                </a:lnTo>
                <a:lnTo>
                  <a:pt x="416656" y="4403"/>
                </a:lnTo>
                <a:lnTo>
                  <a:pt x="381652" y="11530"/>
                </a:lnTo>
                <a:lnTo>
                  <a:pt x="337493" y="26420"/>
                </a:lnTo>
                <a:lnTo>
                  <a:pt x="294933" y="43532"/>
                </a:lnTo>
                <a:lnTo>
                  <a:pt x="254194" y="64195"/>
                </a:lnTo>
                <a:lnTo>
                  <a:pt x="212228" y="95193"/>
                </a:lnTo>
                <a:lnTo>
                  <a:pt x="169457" y="131871"/>
                </a:lnTo>
                <a:lnTo>
                  <a:pt x="123896" y="177363"/>
                </a:lnTo>
                <a:lnTo>
                  <a:pt x="82175" y="221693"/>
                </a:lnTo>
                <a:lnTo>
                  <a:pt x="54825" y="268779"/>
                </a:lnTo>
                <a:lnTo>
                  <a:pt x="36357" y="308273"/>
                </a:lnTo>
                <a:lnTo>
                  <a:pt x="21294" y="353478"/>
                </a:lnTo>
                <a:lnTo>
                  <a:pt x="13801" y="398515"/>
                </a:lnTo>
                <a:lnTo>
                  <a:pt x="9300" y="433534"/>
                </a:lnTo>
                <a:lnTo>
                  <a:pt x="6170" y="475465"/>
                </a:lnTo>
                <a:lnTo>
                  <a:pt x="3557" y="508421"/>
                </a:lnTo>
                <a:lnTo>
                  <a:pt x="0" y="555353"/>
                </a:lnTo>
                <a:lnTo>
                  <a:pt x="828" y="598421"/>
                </a:lnTo>
                <a:lnTo>
                  <a:pt x="3064" y="635270"/>
                </a:lnTo>
                <a:lnTo>
                  <a:pt x="4058" y="672814"/>
                </a:lnTo>
                <a:lnTo>
                  <a:pt x="4617" y="716167"/>
                </a:lnTo>
                <a:lnTo>
                  <a:pt x="6630" y="749455"/>
                </a:lnTo>
                <a:lnTo>
                  <a:pt x="10581" y="787768"/>
                </a:lnTo>
                <a:lnTo>
                  <a:pt x="17042" y="828315"/>
                </a:lnTo>
                <a:lnTo>
                  <a:pt x="22735" y="867973"/>
                </a:lnTo>
                <a:lnTo>
                  <a:pt x="26911" y="903943"/>
                </a:lnTo>
                <a:lnTo>
                  <a:pt x="31380" y="946849"/>
                </a:lnTo>
                <a:lnTo>
                  <a:pt x="39926" y="980627"/>
                </a:lnTo>
                <a:lnTo>
                  <a:pt x="50780" y="1016806"/>
                </a:lnTo>
                <a:lnTo>
                  <a:pt x="65028" y="1063467"/>
                </a:lnTo>
                <a:lnTo>
                  <a:pt x="79362" y="1102692"/>
                </a:lnTo>
                <a:lnTo>
                  <a:pt x="99602" y="1142537"/>
                </a:lnTo>
                <a:lnTo>
                  <a:pt x="120886" y="1179743"/>
                </a:lnTo>
                <a:lnTo>
                  <a:pt x="149991" y="1226028"/>
                </a:lnTo>
                <a:lnTo>
                  <a:pt x="188923" y="1268818"/>
                </a:lnTo>
                <a:lnTo>
                  <a:pt x="230466" y="1307329"/>
                </a:lnTo>
                <a:lnTo>
                  <a:pt x="276425" y="1336419"/>
                </a:lnTo>
                <a:lnTo>
                  <a:pt x="316756" y="1357218"/>
                </a:lnTo>
                <a:lnTo>
                  <a:pt x="355503" y="1372469"/>
                </a:lnTo>
                <a:lnTo>
                  <a:pt x="389297" y="1383574"/>
                </a:lnTo>
                <a:lnTo>
                  <a:pt x="425484" y="1393214"/>
                </a:lnTo>
                <a:lnTo>
                  <a:pt x="464615" y="1398439"/>
                </a:lnTo>
                <a:lnTo>
                  <a:pt x="505525" y="1400761"/>
                </a:lnTo>
                <a:lnTo>
                  <a:pt x="547226" y="1401793"/>
                </a:lnTo>
                <a:lnTo>
                  <a:pt x="590144" y="1402374"/>
                </a:lnTo>
                <a:lnTo>
                  <a:pt x="634218" y="1399175"/>
                </a:lnTo>
                <a:lnTo>
                  <a:pt x="666512" y="1391917"/>
                </a:lnTo>
                <a:lnTo>
                  <a:pt x="708900" y="1379692"/>
                </a:lnTo>
                <a:lnTo>
                  <a:pt x="746859" y="1365957"/>
                </a:lnTo>
                <a:lnTo>
                  <a:pt x="791973" y="1342132"/>
                </a:lnTo>
                <a:lnTo>
                  <a:pt x="837980" y="1312590"/>
                </a:lnTo>
                <a:lnTo>
                  <a:pt x="880707" y="1275519"/>
                </a:lnTo>
                <a:lnTo>
                  <a:pt x="924870" y="1230458"/>
                </a:lnTo>
                <a:lnTo>
                  <a:pt x="947854" y="1193216"/>
                </a:lnTo>
                <a:lnTo>
                  <a:pt x="972410" y="1149040"/>
                </a:lnTo>
                <a:lnTo>
                  <a:pt x="989801" y="1108370"/>
                </a:lnTo>
                <a:lnTo>
                  <a:pt x="998350" y="1074992"/>
                </a:lnTo>
                <a:lnTo>
                  <a:pt x="1005207" y="1038285"/>
                </a:lnTo>
                <a:lnTo>
                  <a:pt x="1012959" y="998452"/>
                </a:lnTo>
                <a:lnTo>
                  <a:pt x="1018514" y="953215"/>
                </a:lnTo>
                <a:lnTo>
                  <a:pt x="1021695" y="921367"/>
                </a:lnTo>
                <a:lnTo>
                  <a:pt x="1024755" y="888162"/>
                </a:lnTo>
                <a:lnTo>
                  <a:pt x="1026477" y="842847"/>
                </a:lnTo>
                <a:lnTo>
                  <a:pt x="1026881" y="805757"/>
                </a:lnTo>
                <a:lnTo>
                  <a:pt x="1027060" y="765755"/>
                </a:lnTo>
                <a:lnTo>
                  <a:pt x="1026434" y="727985"/>
                </a:lnTo>
                <a:lnTo>
                  <a:pt x="1022115" y="686182"/>
                </a:lnTo>
                <a:lnTo>
                  <a:pt x="1016366" y="648004"/>
                </a:lnTo>
                <a:lnTo>
                  <a:pt x="1008783" y="610508"/>
                </a:lnTo>
                <a:lnTo>
                  <a:pt x="999261" y="575496"/>
                </a:lnTo>
                <a:lnTo>
                  <a:pt x="988741" y="532972"/>
                </a:lnTo>
                <a:lnTo>
                  <a:pt x="973091" y="487704"/>
                </a:lnTo>
                <a:lnTo>
                  <a:pt x="952230" y="448972"/>
                </a:lnTo>
                <a:lnTo>
                  <a:pt x="934904" y="419911"/>
                </a:lnTo>
                <a:lnTo>
                  <a:pt x="907136" y="381436"/>
                </a:lnTo>
                <a:lnTo>
                  <a:pt x="867972" y="336251"/>
                </a:lnTo>
                <a:lnTo>
                  <a:pt x="826056" y="294248"/>
                </a:lnTo>
                <a:lnTo>
                  <a:pt x="783778" y="259998"/>
                </a:lnTo>
                <a:lnTo>
                  <a:pt x="737689" y="224156"/>
                </a:lnTo>
                <a:lnTo>
                  <a:pt x="696651" y="188173"/>
                </a:lnTo>
                <a:lnTo>
                  <a:pt x="665253" y="138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SMARTInkShape-6043"/>
          <p:cNvSpPr/>
          <p:nvPr>
            <p:custDataLst>
              <p:tags r:id="rId12"/>
            </p:custDataLst>
          </p:nvPr>
        </p:nvSpPr>
        <p:spPr>
          <a:xfrm>
            <a:off x="8621004" y="2901950"/>
            <a:ext cx="2070801" cy="88901"/>
          </a:xfrm>
          <a:custGeom>
            <a:avLst/>
            <a:gdLst/>
            <a:ahLst/>
            <a:cxnLst/>
            <a:rect l="0" t="0" r="0" b="0"/>
            <a:pathLst>
              <a:path w="2070801" h="88901">
                <a:moveTo>
                  <a:pt x="34046" y="0"/>
                </a:moveTo>
                <a:lnTo>
                  <a:pt x="34046" y="0"/>
                </a:lnTo>
                <a:lnTo>
                  <a:pt x="9627" y="3371"/>
                </a:lnTo>
                <a:lnTo>
                  <a:pt x="2026" y="6907"/>
                </a:lnTo>
                <a:lnTo>
                  <a:pt x="0" y="8838"/>
                </a:lnTo>
                <a:lnTo>
                  <a:pt x="44620" y="11937"/>
                </a:lnTo>
                <a:lnTo>
                  <a:pt x="84923" y="12474"/>
                </a:lnTo>
                <a:lnTo>
                  <a:pt x="128534" y="13338"/>
                </a:lnTo>
                <a:lnTo>
                  <a:pt x="160472" y="16041"/>
                </a:lnTo>
                <a:lnTo>
                  <a:pt x="195363" y="17713"/>
                </a:lnTo>
                <a:lnTo>
                  <a:pt x="232742" y="18455"/>
                </a:lnTo>
                <a:lnTo>
                  <a:pt x="272874" y="18786"/>
                </a:lnTo>
                <a:lnTo>
                  <a:pt x="314230" y="18933"/>
                </a:lnTo>
                <a:lnTo>
                  <a:pt x="357539" y="19703"/>
                </a:lnTo>
                <a:lnTo>
                  <a:pt x="405009" y="22398"/>
                </a:lnTo>
                <a:lnTo>
                  <a:pt x="452448" y="24066"/>
                </a:lnTo>
                <a:lnTo>
                  <a:pt x="475963" y="24511"/>
                </a:lnTo>
                <a:lnTo>
                  <a:pt x="500812" y="24807"/>
                </a:lnTo>
                <a:lnTo>
                  <a:pt x="526552" y="25004"/>
                </a:lnTo>
                <a:lnTo>
                  <a:pt x="552883" y="25136"/>
                </a:lnTo>
                <a:lnTo>
                  <a:pt x="579609" y="24519"/>
                </a:lnTo>
                <a:lnTo>
                  <a:pt x="606598" y="23401"/>
                </a:lnTo>
                <a:lnTo>
                  <a:pt x="633764" y="21951"/>
                </a:lnTo>
                <a:lnTo>
                  <a:pt x="662458" y="20984"/>
                </a:lnTo>
                <a:lnTo>
                  <a:pt x="692171" y="20339"/>
                </a:lnTo>
                <a:lnTo>
                  <a:pt x="722564" y="19910"/>
                </a:lnTo>
                <a:lnTo>
                  <a:pt x="751996" y="19623"/>
                </a:lnTo>
                <a:lnTo>
                  <a:pt x="780791" y="19432"/>
                </a:lnTo>
                <a:lnTo>
                  <a:pt x="809159" y="19305"/>
                </a:lnTo>
                <a:lnTo>
                  <a:pt x="837950" y="19220"/>
                </a:lnTo>
                <a:lnTo>
                  <a:pt x="867021" y="19164"/>
                </a:lnTo>
                <a:lnTo>
                  <a:pt x="896279" y="19126"/>
                </a:lnTo>
                <a:lnTo>
                  <a:pt x="925661" y="19100"/>
                </a:lnTo>
                <a:lnTo>
                  <a:pt x="955129" y="19083"/>
                </a:lnTo>
                <a:lnTo>
                  <a:pt x="984651" y="19072"/>
                </a:lnTo>
                <a:lnTo>
                  <a:pt x="1014916" y="19065"/>
                </a:lnTo>
                <a:lnTo>
                  <a:pt x="1045676" y="19060"/>
                </a:lnTo>
                <a:lnTo>
                  <a:pt x="1076766" y="19057"/>
                </a:lnTo>
                <a:lnTo>
                  <a:pt x="1108074" y="19054"/>
                </a:lnTo>
                <a:lnTo>
                  <a:pt x="1139533" y="19053"/>
                </a:lnTo>
                <a:lnTo>
                  <a:pt x="1171087" y="19052"/>
                </a:lnTo>
                <a:lnTo>
                  <a:pt x="1202704" y="18346"/>
                </a:lnTo>
                <a:lnTo>
                  <a:pt x="1234370" y="17170"/>
                </a:lnTo>
                <a:lnTo>
                  <a:pt x="1266061" y="15680"/>
                </a:lnTo>
                <a:lnTo>
                  <a:pt x="1297067" y="14687"/>
                </a:lnTo>
                <a:lnTo>
                  <a:pt x="1327614" y="14024"/>
                </a:lnTo>
                <a:lnTo>
                  <a:pt x="1357857" y="13583"/>
                </a:lnTo>
                <a:lnTo>
                  <a:pt x="1387194" y="13288"/>
                </a:lnTo>
                <a:lnTo>
                  <a:pt x="1415924" y="13092"/>
                </a:lnTo>
                <a:lnTo>
                  <a:pt x="1444246" y="12961"/>
                </a:lnTo>
                <a:lnTo>
                  <a:pt x="1472303" y="13580"/>
                </a:lnTo>
                <a:lnTo>
                  <a:pt x="1500179" y="14698"/>
                </a:lnTo>
                <a:lnTo>
                  <a:pt x="1527933" y="16149"/>
                </a:lnTo>
                <a:lnTo>
                  <a:pt x="1555610" y="17116"/>
                </a:lnTo>
                <a:lnTo>
                  <a:pt x="1583234" y="17761"/>
                </a:lnTo>
                <a:lnTo>
                  <a:pt x="1610820" y="18190"/>
                </a:lnTo>
                <a:lnTo>
                  <a:pt x="1637679" y="17771"/>
                </a:lnTo>
                <a:lnTo>
                  <a:pt x="1664051" y="16786"/>
                </a:lnTo>
                <a:lnTo>
                  <a:pt x="1690099" y="15424"/>
                </a:lnTo>
                <a:lnTo>
                  <a:pt x="1715226" y="14516"/>
                </a:lnTo>
                <a:lnTo>
                  <a:pt x="1739738" y="13911"/>
                </a:lnTo>
                <a:lnTo>
                  <a:pt x="1786965" y="13944"/>
                </a:lnTo>
                <a:lnTo>
                  <a:pt x="1831472" y="16310"/>
                </a:lnTo>
                <a:lnTo>
                  <a:pt x="1872890" y="17832"/>
                </a:lnTo>
                <a:lnTo>
                  <a:pt x="1911055" y="18509"/>
                </a:lnTo>
                <a:lnTo>
                  <a:pt x="1944481" y="18810"/>
                </a:lnTo>
                <a:lnTo>
                  <a:pt x="1987692" y="18979"/>
                </a:lnTo>
                <a:lnTo>
                  <a:pt x="2034050" y="19029"/>
                </a:lnTo>
                <a:lnTo>
                  <a:pt x="2070800" y="19048"/>
                </a:lnTo>
                <a:lnTo>
                  <a:pt x="2025716" y="17168"/>
                </a:lnTo>
                <a:lnTo>
                  <a:pt x="1987301" y="14024"/>
                </a:lnTo>
                <a:lnTo>
                  <a:pt x="1940879" y="13092"/>
                </a:lnTo>
                <a:lnTo>
                  <a:pt x="1903878" y="12874"/>
                </a:lnTo>
                <a:lnTo>
                  <a:pt x="1861562" y="12778"/>
                </a:lnTo>
                <a:lnTo>
                  <a:pt x="1816884" y="12734"/>
                </a:lnTo>
                <a:lnTo>
                  <a:pt x="1769745" y="12715"/>
                </a:lnTo>
                <a:lnTo>
                  <a:pt x="1744333" y="12710"/>
                </a:lnTo>
                <a:lnTo>
                  <a:pt x="1718220" y="12707"/>
                </a:lnTo>
                <a:lnTo>
                  <a:pt x="1690935" y="13410"/>
                </a:lnTo>
                <a:lnTo>
                  <a:pt x="1662867" y="14585"/>
                </a:lnTo>
                <a:lnTo>
                  <a:pt x="1634275" y="16073"/>
                </a:lnTo>
                <a:lnTo>
                  <a:pt x="1604632" y="17065"/>
                </a:lnTo>
                <a:lnTo>
                  <a:pt x="1574286" y="17727"/>
                </a:lnTo>
                <a:lnTo>
                  <a:pt x="1543473" y="18168"/>
                </a:lnTo>
                <a:lnTo>
                  <a:pt x="1512347" y="19167"/>
                </a:lnTo>
                <a:lnTo>
                  <a:pt x="1481013" y="20540"/>
                </a:lnTo>
                <a:lnTo>
                  <a:pt x="1449542" y="22160"/>
                </a:lnTo>
                <a:lnTo>
                  <a:pt x="1418682" y="23240"/>
                </a:lnTo>
                <a:lnTo>
                  <a:pt x="1388232" y="23960"/>
                </a:lnTo>
                <a:lnTo>
                  <a:pt x="1358053" y="24440"/>
                </a:lnTo>
                <a:lnTo>
                  <a:pt x="1328055" y="25465"/>
                </a:lnTo>
                <a:lnTo>
                  <a:pt x="1298182" y="26855"/>
                </a:lnTo>
                <a:lnTo>
                  <a:pt x="1268385" y="28486"/>
                </a:lnTo>
                <a:lnTo>
                  <a:pt x="1240055" y="30280"/>
                </a:lnTo>
                <a:lnTo>
                  <a:pt x="1212703" y="32181"/>
                </a:lnTo>
                <a:lnTo>
                  <a:pt x="1185998" y="34154"/>
                </a:lnTo>
                <a:lnTo>
                  <a:pt x="1161143" y="36175"/>
                </a:lnTo>
                <a:lnTo>
                  <a:pt x="1114709" y="40302"/>
                </a:lnTo>
                <a:lnTo>
                  <a:pt x="1072435" y="44488"/>
                </a:lnTo>
                <a:lnTo>
                  <a:pt x="1033891" y="47995"/>
                </a:lnTo>
                <a:lnTo>
                  <a:pt x="1000298" y="49553"/>
                </a:lnTo>
                <a:lnTo>
                  <a:pt x="960361" y="53801"/>
                </a:lnTo>
                <a:lnTo>
                  <a:pt x="956387" y="55623"/>
                </a:lnTo>
                <a:lnTo>
                  <a:pt x="957975" y="57543"/>
                </a:lnTo>
                <a:lnTo>
                  <a:pt x="971025" y="60852"/>
                </a:lnTo>
                <a:lnTo>
                  <a:pt x="1004290" y="63421"/>
                </a:lnTo>
                <a:lnTo>
                  <a:pt x="1036059" y="66522"/>
                </a:lnTo>
                <a:lnTo>
                  <a:pt x="1073228" y="68371"/>
                </a:lnTo>
                <a:lnTo>
                  <a:pt x="1114677" y="69193"/>
                </a:lnTo>
                <a:lnTo>
                  <a:pt x="1161322" y="69558"/>
                </a:lnTo>
                <a:lnTo>
                  <a:pt x="1186317" y="70361"/>
                </a:lnTo>
                <a:lnTo>
                  <a:pt x="1212155" y="71601"/>
                </a:lnTo>
                <a:lnTo>
                  <a:pt x="1238552" y="73134"/>
                </a:lnTo>
                <a:lnTo>
                  <a:pt x="1266027" y="74862"/>
                </a:lnTo>
                <a:lnTo>
                  <a:pt x="1294221" y="76719"/>
                </a:lnTo>
                <a:lnTo>
                  <a:pt x="1322895" y="78663"/>
                </a:lnTo>
                <a:lnTo>
                  <a:pt x="1351892" y="79958"/>
                </a:lnTo>
                <a:lnTo>
                  <a:pt x="1381098" y="80822"/>
                </a:lnTo>
                <a:lnTo>
                  <a:pt x="1410448" y="81398"/>
                </a:lnTo>
                <a:lnTo>
                  <a:pt x="1439185" y="82488"/>
                </a:lnTo>
                <a:lnTo>
                  <a:pt x="1467517" y="83919"/>
                </a:lnTo>
                <a:lnTo>
                  <a:pt x="1495578" y="85580"/>
                </a:lnTo>
                <a:lnTo>
                  <a:pt x="1522750" y="86687"/>
                </a:lnTo>
                <a:lnTo>
                  <a:pt x="1627896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2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SMARTInkShape-Group1298"/>
          <p:cNvGrpSpPr/>
          <p:nvPr/>
        </p:nvGrpSpPr>
        <p:grpSpPr>
          <a:xfrm>
            <a:off x="9572635" y="4134856"/>
            <a:ext cx="321164" cy="644366"/>
            <a:chOff x="9572635" y="4134856"/>
            <a:chExt cx="321164" cy="644366"/>
          </a:xfrm>
        </p:grpSpPr>
        <p:sp>
          <p:nvSpPr>
            <p:cNvPr id="480" name="SMARTInkShape-6044"/>
            <p:cNvSpPr/>
            <p:nvPr>
              <p:custDataLst>
                <p:tags r:id="rId136"/>
              </p:custDataLst>
            </p:nvPr>
          </p:nvSpPr>
          <p:spPr>
            <a:xfrm>
              <a:off x="9760833" y="4616038"/>
              <a:ext cx="132966" cy="159163"/>
            </a:xfrm>
            <a:custGeom>
              <a:avLst/>
              <a:gdLst/>
              <a:ahLst/>
              <a:cxnLst/>
              <a:rect l="0" t="0" r="0" b="0"/>
              <a:pathLst>
                <a:path w="132966" h="159163">
                  <a:moveTo>
                    <a:pt x="11817" y="6762"/>
                  </a:moveTo>
                  <a:lnTo>
                    <a:pt x="11817" y="6762"/>
                  </a:lnTo>
                  <a:lnTo>
                    <a:pt x="8446" y="10133"/>
                  </a:lnTo>
                  <a:lnTo>
                    <a:pt x="6790" y="15550"/>
                  </a:lnTo>
                  <a:lnTo>
                    <a:pt x="5545" y="55097"/>
                  </a:lnTo>
                  <a:lnTo>
                    <a:pt x="5476" y="99039"/>
                  </a:lnTo>
                  <a:lnTo>
                    <a:pt x="3588" y="118301"/>
                  </a:lnTo>
                  <a:lnTo>
                    <a:pt x="1104" y="126185"/>
                  </a:lnTo>
                  <a:lnTo>
                    <a:pt x="442" y="127299"/>
                  </a:lnTo>
                  <a:lnTo>
                    <a:pt x="0" y="127336"/>
                  </a:lnTo>
                  <a:lnTo>
                    <a:pt x="11404" y="84036"/>
                  </a:lnTo>
                  <a:lnTo>
                    <a:pt x="32744" y="41807"/>
                  </a:lnTo>
                  <a:lnTo>
                    <a:pt x="55334" y="13539"/>
                  </a:lnTo>
                  <a:lnTo>
                    <a:pt x="71609" y="3189"/>
                  </a:lnTo>
                  <a:lnTo>
                    <a:pt x="86370" y="0"/>
                  </a:lnTo>
                  <a:lnTo>
                    <a:pt x="93269" y="137"/>
                  </a:lnTo>
                  <a:lnTo>
                    <a:pt x="108460" y="7815"/>
                  </a:lnTo>
                  <a:lnTo>
                    <a:pt x="116464" y="13814"/>
                  </a:lnTo>
                  <a:lnTo>
                    <a:pt x="127236" y="35532"/>
                  </a:lnTo>
                  <a:lnTo>
                    <a:pt x="132965" y="63293"/>
                  </a:lnTo>
                  <a:lnTo>
                    <a:pt x="131516" y="105983"/>
                  </a:lnTo>
                  <a:lnTo>
                    <a:pt x="119767" y="159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045"/>
            <p:cNvSpPr/>
            <p:nvPr>
              <p:custDataLst>
                <p:tags r:id="rId137"/>
              </p:custDataLst>
            </p:nvPr>
          </p:nvSpPr>
          <p:spPr>
            <a:xfrm>
              <a:off x="9580575" y="4387850"/>
              <a:ext cx="293676" cy="6351"/>
            </a:xfrm>
            <a:custGeom>
              <a:avLst/>
              <a:gdLst/>
              <a:ahLst/>
              <a:cxnLst/>
              <a:rect l="0" t="0" r="0" b="0"/>
              <a:pathLst>
                <a:path w="293676" h="6351">
                  <a:moveTo>
                    <a:pt x="26975" y="0"/>
                  </a:moveTo>
                  <a:lnTo>
                    <a:pt x="26975" y="0"/>
                  </a:lnTo>
                  <a:lnTo>
                    <a:pt x="270" y="5761"/>
                  </a:lnTo>
                  <a:lnTo>
                    <a:pt x="0" y="5957"/>
                  </a:lnTo>
                  <a:lnTo>
                    <a:pt x="3698" y="6175"/>
                  </a:lnTo>
                  <a:lnTo>
                    <a:pt x="40206" y="6327"/>
                  </a:lnTo>
                  <a:lnTo>
                    <a:pt x="80204" y="6343"/>
                  </a:lnTo>
                  <a:lnTo>
                    <a:pt x="127539" y="6348"/>
                  </a:lnTo>
                  <a:lnTo>
                    <a:pt x="159157" y="6349"/>
                  </a:lnTo>
                  <a:lnTo>
                    <a:pt x="196261" y="6349"/>
                  </a:lnTo>
                  <a:lnTo>
                    <a:pt x="29367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6046"/>
            <p:cNvSpPr/>
            <p:nvPr>
              <p:custDataLst>
                <p:tags r:id="rId138"/>
              </p:custDataLst>
            </p:nvPr>
          </p:nvSpPr>
          <p:spPr>
            <a:xfrm>
              <a:off x="9622941" y="4491222"/>
              <a:ext cx="270360" cy="288000"/>
            </a:xfrm>
            <a:custGeom>
              <a:avLst/>
              <a:gdLst/>
              <a:ahLst/>
              <a:cxnLst/>
              <a:rect l="0" t="0" r="0" b="0"/>
              <a:pathLst>
                <a:path w="270360" h="288000">
                  <a:moveTo>
                    <a:pt x="3659" y="163328"/>
                  </a:moveTo>
                  <a:lnTo>
                    <a:pt x="3659" y="163328"/>
                  </a:lnTo>
                  <a:lnTo>
                    <a:pt x="1778" y="181838"/>
                  </a:lnTo>
                  <a:lnTo>
                    <a:pt x="0" y="196955"/>
                  </a:lnTo>
                  <a:lnTo>
                    <a:pt x="3037" y="243198"/>
                  </a:lnTo>
                  <a:lnTo>
                    <a:pt x="12969" y="273701"/>
                  </a:lnTo>
                  <a:lnTo>
                    <a:pt x="17912" y="282468"/>
                  </a:lnTo>
                  <a:lnTo>
                    <a:pt x="22458" y="286834"/>
                  </a:lnTo>
                  <a:lnTo>
                    <a:pt x="24658" y="287999"/>
                  </a:lnTo>
                  <a:lnTo>
                    <a:pt x="27536" y="286658"/>
                  </a:lnTo>
                  <a:lnTo>
                    <a:pt x="34497" y="279525"/>
                  </a:lnTo>
                  <a:lnTo>
                    <a:pt x="38531" y="265535"/>
                  </a:lnTo>
                  <a:lnTo>
                    <a:pt x="41120" y="224439"/>
                  </a:lnTo>
                  <a:lnTo>
                    <a:pt x="40926" y="184284"/>
                  </a:lnTo>
                  <a:lnTo>
                    <a:pt x="36708" y="137050"/>
                  </a:lnTo>
                  <a:lnTo>
                    <a:pt x="33912" y="97686"/>
                  </a:lnTo>
                  <a:lnTo>
                    <a:pt x="30017" y="53622"/>
                  </a:lnTo>
                  <a:lnTo>
                    <a:pt x="32522" y="45741"/>
                  </a:lnTo>
                  <a:lnTo>
                    <a:pt x="42828" y="31339"/>
                  </a:lnTo>
                  <a:lnTo>
                    <a:pt x="77980" y="14703"/>
                  </a:lnTo>
                  <a:lnTo>
                    <a:pt x="120772" y="4207"/>
                  </a:lnTo>
                  <a:lnTo>
                    <a:pt x="168104" y="0"/>
                  </a:lnTo>
                  <a:lnTo>
                    <a:pt x="210726" y="2942"/>
                  </a:lnTo>
                  <a:lnTo>
                    <a:pt x="270359" y="1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6047"/>
            <p:cNvSpPr/>
            <p:nvPr>
              <p:custDataLst>
                <p:tags r:id="rId139"/>
              </p:custDataLst>
            </p:nvPr>
          </p:nvSpPr>
          <p:spPr>
            <a:xfrm>
              <a:off x="9572635" y="4134856"/>
              <a:ext cx="276216" cy="166331"/>
            </a:xfrm>
            <a:custGeom>
              <a:avLst/>
              <a:gdLst/>
              <a:ahLst/>
              <a:cxnLst/>
              <a:rect l="0" t="0" r="0" b="0"/>
              <a:pathLst>
                <a:path w="276216" h="166331">
                  <a:moveTo>
                    <a:pt x="73015" y="49794"/>
                  </a:moveTo>
                  <a:lnTo>
                    <a:pt x="73015" y="49794"/>
                  </a:lnTo>
                  <a:lnTo>
                    <a:pt x="56614" y="49794"/>
                  </a:lnTo>
                  <a:lnTo>
                    <a:pt x="57142" y="51205"/>
                  </a:lnTo>
                  <a:lnTo>
                    <a:pt x="63216" y="59933"/>
                  </a:lnTo>
                  <a:lnTo>
                    <a:pt x="65644" y="72867"/>
                  </a:lnTo>
                  <a:lnTo>
                    <a:pt x="65164" y="118066"/>
                  </a:lnTo>
                  <a:lnTo>
                    <a:pt x="52833" y="149619"/>
                  </a:lnTo>
                  <a:lnTo>
                    <a:pt x="44994" y="161189"/>
                  </a:lnTo>
                  <a:lnTo>
                    <a:pt x="36807" y="166330"/>
                  </a:lnTo>
                  <a:lnTo>
                    <a:pt x="32649" y="166290"/>
                  </a:lnTo>
                  <a:lnTo>
                    <a:pt x="24265" y="162483"/>
                  </a:lnTo>
                  <a:lnTo>
                    <a:pt x="11613" y="149035"/>
                  </a:lnTo>
                  <a:lnTo>
                    <a:pt x="6920" y="135764"/>
                  </a:lnTo>
                  <a:lnTo>
                    <a:pt x="0" y="91611"/>
                  </a:lnTo>
                  <a:lnTo>
                    <a:pt x="1288" y="73788"/>
                  </a:lnTo>
                  <a:lnTo>
                    <a:pt x="9857" y="56459"/>
                  </a:lnTo>
                  <a:lnTo>
                    <a:pt x="40604" y="20333"/>
                  </a:lnTo>
                  <a:lnTo>
                    <a:pt x="56669" y="9393"/>
                  </a:lnTo>
                  <a:lnTo>
                    <a:pt x="81501" y="2388"/>
                  </a:lnTo>
                  <a:lnTo>
                    <a:pt x="121233" y="0"/>
                  </a:lnTo>
                  <a:lnTo>
                    <a:pt x="156994" y="703"/>
                  </a:lnTo>
                  <a:lnTo>
                    <a:pt x="201003" y="9105"/>
                  </a:lnTo>
                  <a:lnTo>
                    <a:pt x="240816" y="14554"/>
                  </a:lnTo>
                  <a:lnTo>
                    <a:pt x="276215" y="2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1299"/>
          <p:cNvGrpSpPr/>
          <p:nvPr/>
        </p:nvGrpSpPr>
        <p:grpSpPr>
          <a:xfrm>
            <a:off x="8393075" y="4141685"/>
            <a:ext cx="928726" cy="578806"/>
            <a:chOff x="8393075" y="4141685"/>
            <a:chExt cx="928726" cy="578806"/>
          </a:xfrm>
        </p:grpSpPr>
        <p:sp>
          <p:nvSpPr>
            <p:cNvPr id="485" name="SMARTInkShape-6048"/>
            <p:cNvSpPr/>
            <p:nvPr>
              <p:custDataLst>
                <p:tags r:id="rId132"/>
              </p:custDataLst>
            </p:nvPr>
          </p:nvSpPr>
          <p:spPr>
            <a:xfrm>
              <a:off x="8393075" y="4141685"/>
              <a:ext cx="369926" cy="328695"/>
            </a:xfrm>
            <a:custGeom>
              <a:avLst/>
              <a:gdLst/>
              <a:ahLst/>
              <a:cxnLst/>
              <a:rect l="0" t="0" r="0" b="0"/>
              <a:pathLst>
                <a:path w="369926" h="328695">
                  <a:moveTo>
                    <a:pt x="77825" y="23915"/>
                  </a:moveTo>
                  <a:lnTo>
                    <a:pt x="77825" y="23915"/>
                  </a:lnTo>
                  <a:lnTo>
                    <a:pt x="56467" y="23915"/>
                  </a:lnTo>
                  <a:lnTo>
                    <a:pt x="100023" y="17008"/>
                  </a:lnTo>
                  <a:lnTo>
                    <a:pt x="139671" y="11050"/>
                  </a:lnTo>
                  <a:lnTo>
                    <a:pt x="181523" y="6697"/>
                  </a:lnTo>
                  <a:lnTo>
                    <a:pt x="221908" y="3526"/>
                  </a:lnTo>
                  <a:lnTo>
                    <a:pt x="262097" y="0"/>
                  </a:lnTo>
                  <a:lnTo>
                    <a:pt x="307705" y="2179"/>
                  </a:lnTo>
                  <a:lnTo>
                    <a:pt x="353244" y="10110"/>
                  </a:lnTo>
                  <a:lnTo>
                    <a:pt x="358804" y="13300"/>
                  </a:lnTo>
                  <a:lnTo>
                    <a:pt x="362511" y="16839"/>
                  </a:lnTo>
                  <a:lnTo>
                    <a:pt x="364278" y="20609"/>
                  </a:lnTo>
                  <a:lnTo>
                    <a:pt x="364359" y="28560"/>
                  </a:lnTo>
                  <a:lnTo>
                    <a:pt x="343452" y="59666"/>
                  </a:lnTo>
                  <a:lnTo>
                    <a:pt x="300518" y="102201"/>
                  </a:lnTo>
                  <a:lnTo>
                    <a:pt x="255344" y="139535"/>
                  </a:lnTo>
                  <a:lnTo>
                    <a:pt x="211511" y="168971"/>
                  </a:lnTo>
                  <a:lnTo>
                    <a:pt x="174272" y="195463"/>
                  </a:lnTo>
                  <a:lnTo>
                    <a:pt x="128588" y="225653"/>
                  </a:lnTo>
                  <a:lnTo>
                    <a:pt x="85814" y="253663"/>
                  </a:lnTo>
                  <a:lnTo>
                    <a:pt x="42557" y="283028"/>
                  </a:lnTo>
                  <a:lnTo>
                    <a:pt x="8609" y="310782"/>
                  </a:lnTo>
                  <a:lnTo>
                    <a:pt x="1672" y="319804"/>
                  </a:lnTo>
                  <a:lnTo>
                    <a:pt x="245" y="322775"/>
                  </a:lnTo>
                  <a:lnTo>
                    <a:pt x="0" y="324755"/>
                  </a:lnTo>
                  <a:lnTo>
                    <a:pt x="541" y="326075"/>
                  </a:lnTo>
                  <a:lnTo>
                    <a:pt x="44808" y="328367"/>
                  </a:lnTo>
                  <a:lnTo>
                    <a:pt x="89882" y="328646"/>
                  </a:lnTo>
                  <a:lnTo>
                    <a:pt x="137450" y="328694"/>
                  </a:lnTo>
                  <a:lnTo>
                    <a:pt x="174175" y="326824"/>
                  </a:lnTo>
                  <a:lnTo>
                    <a:pt x="208842" y="324347"/>
                  </a:lnTo>
                  <a:lnTo>
                    <a:pt x="250308" y="322952"/>
                  </a:lnTo>
                  <a:lnTo>
                    <a:pt x="295991" y="321833"/>
                  </a:lnTo>
                  <a:lnTo>
                    <a:pt x="369925" y="316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6049"/>
            <p:cNvSpPr/>
            <p:nvPr>
              <p:custDataLst>
                <p:tags r:id="rId133"/>
              </p:custDataLst>
            </p:nvPr>
          </p:nvSpPr>
          <p:spPr>
            <a:xfrm>
              <a:off x="8860938" y="4395420"/>
              <a:ext cx="149713" cy="170231"/>
            </a:xfrm>
            <a:custGeom>
              <a:avLst/>
              <a:gdLst/>
              <a:ahLst/>
              <a:cxnLst/>
              <a:rect l="0" t="0" r="0" b="0"/>
              <a:pathLst>
                <a:path w="149713" h="170231">
                  <a:moveTo>
                    <a:pt x="137012" y="17830"/>
                  </a:moveTo>
                  <a:lnTo>
                    <a:pt x="137012" y="17830"/>
                  </a:lnTo>
                  <a:lnTo>
                    <a:pt x="137012" y="14459"/>
                  </a:lnTo>
                  <a:lnTo>
                    <a:pt x="138893" y="10922"/>
                  </a:lnTo>
                  <a:lnTo>
                    <a:pt x="141375" y="6998"/>
                  </a:lnTo>
                  <a:lnTo>
                    <a:pt x="142479" y="2903"/>
                  </a:lnTo>
                  <a:lnTo>
                    <a:pt x="143480" y="1529"/>
                  </a:lnTo>
                  <a:lnTo>
                    <a:pt x="144853" y="612"/>
                  </a:lnTo>
                  <a:lnTo>
                    <a:pt x="146471" y="0"/>
                  </a:lnTo>
                  <a:lnTo>
                    <a:pt x="147551" y="1711"/>
                  </a:lnTo>
                  <a:lnTo>
                    <a:pt x="148753" y="9255"/>
                  </a:lnTo>
                  <a:lnTo>
                    <a:pt x="135321" y="49059"/>
                  </a:lnTo>
                  <a:lnTo>
                    <a:pt x="110554" y="86287"/>
                  </a:lnTo>
                  <a:lnTo>
                    <a:pt x="89372" y="109434"/>
                  </a:lnTo>
                  <a:lnTo>
                    <a:pt x="69196" y="119839"/>
                  </a:lnTo>
                  <a:lnTo>
                    <a:pt x="37799" y="128265"/>
                  </a:lnTo>
                  <a:lnTo>
                    <a:pt x="23773" y="127355"/>
                  </a:lnTo>
                  <a:lnTo>
                    <a:pt x="17774" y="124008"/>
                  </a:lnTo>
                  <a:lnTo>
                    <a:pt x="7348" y="112763"/>
                  </a:lnTo>
                  <a:lnTo>
                    <a:pt x="1771" y="98358"/>
                  </a:lnTo>
                  <a:lnTo>
                    <a:pt x="0" y="84665"/>
                  </a:lnTo>
                  <a:lnTo>
                    <a:pt x="1564" y="76227"/>
                  </a:lnTo>
                  <a:lnTo>
                    <a:pt x="5791" y="73694"/>
                  </a:lnTo>
                  <a:lnTo>
                    <a:pt x="19894" y="70881"/>
                  </a:lnTo>
                  <a:lnTo>
                    <a:pt x="40927" y="72668"/>
                  </a:lnTo>
                  <a:lnTo>
                    <a:pt x="81886" y="94550"/>
                  </a:lnTo>
                  <a:lnTo>
                    <a:pt x="104956" y="114437"/>
                  </a:lnTo>
                  <a:lnTo>
                    <a:pt x="149712" y="170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050"/>
            <p:cNvSpPr/>
            <p:nvPr>
              <p:custDataLst>
                <p:tags r:id="rId134"/>
              </p:custDataLst>
            </p:nvPr>
          </p:nvSpPr>
          <p:spPr>
            <a:xfrm>
              <a:off x="9080500" y="4396892"/>
              <a:ext cx="111607" cy="270359"/>
            </a:xfrm>
            <a:custGeom>
              <a:avLst/>
              <a:gdLst/>
              <a:ahLst/>
              <a:cxnLst/>
              <a:rect l="0" t="0" r="0" b="0"/>
              <a:pathLst>
                <a:path w="111607" h="270359">
                  <a:moveTo>
                    <a:pt x="107950" y="3658"/>
                  </a:moveTo>
                  <a:lnTo>
                    <a:pt x="107950" y="3658"/>
                  </a:lnTo>
                  <a:lnTo>
                    <a:pt x="111606" y="0"/>
                  </a:lnTo>
                  <a:lnTo>
                    <a:pt x="110046" y="1562"/>
                  </a:lnTo>
                  <a:lnTo>
                    <a:pt x="97933" y="41804"/>
                  </a:lnTo>
                  <a:lnTo>
                    <a:pt x="78311" y="89013"/>
                  </a:lnTo>
                  <a:lnTo>
                    <a:pt x="63081" y="132466"/>
                  </a:lnTo>
                  <a:lnTo>
                    <a:pt x="46484" y="171702"/>
                  </a:lnTo>
                  <a:lnTo>
                    <a:pt x="27270" y="216461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6051"/>
            <p:cNvSpPr/>
            <p:nvPr>
              <p:custDataLst>
                <p:tags r:id="rId135"/>
              </p:custDataLst>
            </p:nvPr>
          </p:nvSpPr>
          <p:spPr>
            <a:xfrm>
              <a:off x="9188450" y="4585402"/>
              <a:ext cx="133351" cy="135089"/>
            </a:xfrm>
            <a:custGeom>
              <a:avLst/>
              <a:gdLst/>
              <a:ahLst/>
              <a:cxnLst/>
              <a:rect l="0" t="0" r="0" b="0"/>
              <a:pathLst>
                <a:path w="133351" h="135089">
                  <a:moveTo>
                    <a:pt x="0" y="31048"/>
                  </a:moveTo>
                  <a:lnTo>
                    <a:pt x="0" y="31048"/>
                  </a:lnTo>
                  <a:lnTo>
                    <a:pt x="0" y="27677"/>
                  </a:lnTo>
                  <a:lnTo>
                    <a:pt x="3370" y="18839"/>
                  </a:lnTo>
                  <a:lnTo>
                    <a:pt x="12209" y="7283"/>
                  </a:lnTo>
                  <a:lnTo>
                    <a:pt x="19772" y="2847"/>
                  </a:lnTo>
                  <a:lnTo>
                    <a:pt x="33844" y="349"/>
                  </a:lnTo>
                  <a:lnTo>
                    <a:pt x="39498" y="0"/>
                  </a:lnTo>
                  <a:lnTo>
                    <a:pt x="49539" y="3373"/>
                  </a:lnTo>
                  <a:lnTo>
                    <a:pt x="54193" y="6248"/>
                  </a:lnTo>
                  <a:lnTo>
                    <a:pt x="61245" y="16968"/>
                  </a:lnTo>
                  <a:lnTo>
                    <a:pt x="64113" y="23778"/>
                  </a:lnTo>
                  <a:lnTo>
                    <a:pt x="64780" y="50217"/>
                  </a:lnTo>
                  <a:lnTo>
                    <a:pt x="57135" y="73652"/>
                  </a:lnTo>
                  <a:lnTo>
                    <a:pt x="24385" y="114293"/>
                  </a:lnTo>
                  <a:lnTo>
                    <a:pt x="17893" y="121668"/>
                  </a:lnTo>
                  <a:lnTo>
                    <a:pt x="15009" y="127298"/>
                  </a:lnTo>
                  <a:lnTo>
                    <a:pt x="16356" y="129786"/>
                  </a:lnTo>
                  <a:lnTo>
                    <a:pt x="23497" y="134433"/>
                  </a:lnTo>
                  <a:lnTo>
                    <a:pt x="35609" y="135088"/>
                  </a:lnTo>
                  <a:lnTo>
                    <a:pt x="79863" y="133130"/>
                  </a:lnTo>
                  <a:lnTo>
                    <a:pt x="133350" y="12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1300"/>
          <p:cNvGrpSpPr/>
          <p:nvPr/>
        </p:nvGrpSpPr>
        <p:grpSpPr>
          <a:xfrm>
            <a:off x="7806841" y="4077583"/>
            <a:ext cx="314810" cy="366535"/>
            <a:chOff x="7806841" y="4077583"/>
            <a:chExt cx="314810" cy="366535"/>
          </a:xfrm>
        </p:grpSpPr>
        <p:sp>
          <p:nvSpPr>
            <p:cNvPr id="490" name="SMARTInkShape-6052"/>
            <p:cNvSpPr/>
            <p:nvPr>
              <p:custDataLst>
                <p:tags r:id="rId129"/>
              </p:custDataLst>
            </p:nvPr>
          </p:nvSpPr>
          <p:spPr>
            <a:xfrm>
              <a:off x="7831315" y="4165600"/>
              <a:ext cx="252236" cy="25401"/>
            </a:xfrm>
            <a:custGeom>
              <a:avLst/>
              <a:gdLst/>
              <a:ahLst/>
              <a:cxnLst/>
              <a:rect l="0" t="0" r="0" b="0"/>
              <a:pathLst>
                <a:path w="2522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7086" y="20331"/>
                  </a:lnTo>
                  <a:lnTo>
                    <a:pt x="86949" y="15275"/>
                  </a:lnTo>
                  <a:lnTo>
                    <a:pt x="127924" y="12757"/>
                  </a:lnTo>
                  <a:lnTo>
                    <a:pt x="171888" y="7825"/>
                  </a:lnTo>
                  <a:lnTo>
                    <a:pt x="214608" y="6544"/>
                  </a:lnTo>
                  <a:lnTo>
                    <a:pt x="236069" y="5702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6053"/>
            <p:cNvSpPr/>
            <p:nvPr>
              <p:custDataLst>
                <p:tags r:id="rId130"/>
              </p:custDataLst>
            </p:nvPr>
          </p:nvSpPr>
          <p:spPr>
            <a:xfrm>
              <a:off x="7977365" y="4077583"/>
              <a:ext cx="29986" cy="208668"/>
            </a:xfrm>
            <a:custGeom>
              <a:avLst/>
              <a:gdLst/>
              <a:ahLst/>
              <a:cxnLst/>
              <a:rect l="0" t="0" r="0" b="0"/>
              <a:pathLst>
                <a:path w="29986" h="2086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5500" y="2749"/>
                  </a:lnTo>
                  <a:lnTo>
                    <a:pt x="10400" y="8022"/>
                  </a:lnTo>
                  <a:lnTo>
                    <a:pt x="12696" y="11403"/>
                  </a:lnTo>
                  <a:lnTo>
                    <a:pt x="18561" y="50550"/>
                  </a:lnTo>
                  <a:lnTo>
                    <a:pt x="22132" y="90086"/>
                  </a:lnTo>
                  <a:lnTo>
                    <a:pt x="25071" y="129318"/>
                  </a:lnTo>
                  <a:lnTo>
                    <a:pt x="2998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6054"/>
            <p:cNvSpPr/>
            <p:nvPr>
              <p:custDataLst>
                <p:tags r:id="rId131"/>
              </p:custDataLst>
            </p:nvPr>
          </p:nvSpPr>
          <p:spPr>
            <a:xfrm>
              <a:off x="7806841" y="4413250"/>
              <a:ext cx="314810" cy="30868"/>
            </a:xfrm>
            <a:custGeom>
              <a:avLst/>
              <a:gdLst/>
              <a:ahLst/>
              <a:cxnLst/>
              <a:rect l="0" t="0" r="0" b="0"/>
              <a:pathLst>
                <a:path w="31481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3" y="30867"/>
                  </a:lnTo>
                  <a:lnTo>
                    <a:pt x="45570" y="26205"/>
                  </a:lnTo>
                  <a:lnTo>
                    <a:pt x="87731" y="22267"/>
                  </a:lnTo>
                  <a:lnTo>
                    <a:pt x="125857" y="20003"/>
                  </a:lnTo>
                  <a:lnTo>
                    <a:pt x="172981" y="19333"/>
                  </a:lnTo>
                  <a:lnTo>
                    <a:pt x="206854" y="17294"/>
                  </a:lnTo>
                  <a:lnTo>
                    <a:pt x="240018" y="14742"/>
                  </a:lnTo>
                  <a:lnTo>
                    <a:pt x="282927" y="12599"/>
                  </a:lnTo>
                  <a:lnTo>
                    <a:pt x="304735" y="7810"/>
                  </a:lnTo>
                  <a:lnTo>
                    <a:pt x="314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1301"/>
          <p:cNvGrpSpPr/>
          <p:nvPr/>
        </p:nvGrpSpPr>
        <p:grpSpPr>
          <a:xfrm>
            <a:off x="7188200" y="3753120"/>
            <a:ext cx="304801" cy="717281"/>
            <a:chOff x="7188200" y="3753120"/>
            <a:chExt cx="304801" cy="717281"/>
          </a:xfrm>
        </p:grpSpPr>
        <p:sp>
          <p:nvSpPr>
            <p:cNvPr id="494" name="SMARTInkShape-6055"/>
            <p:cNvSpPr/>
            <p:nvPr>
              <p:custDataLst>
                <p:tags r:id="rId127"/>
              </p:custDataLst>
            </p:nvPr>
          </p:nvSpPr>
          <p:spPr>
            <a:xfrm>
              <a:off x="7188200" y="4070704"/>
              <a:ext cx="304801" cy="399697"/>
            </a:xfrm>
            <a:custGeom>
              <a:avLst/>
              <a:gdLst/>
              <a:ahLst/>
              <a:cxnLst/>
              <a:rect l="0" t="0" r="0" b="0"/>
              <a:pathLst>
                <a:path w="304801" h="399697">
                  <a:moveTo>
                    <a:pt x="0" y="399696"/>
                  </a:moveTo>
                  <a:lnTo>
                    <a:pt x="0" y="399696"/>
                  </a:lnTo>
                  <a:lnTo>
                    <a:pt x="3370" y="352987"/>
                  </a:lnTo>
                  <a:lnTo>
                    <a:pt x="10831" y="305410"/>
                  </a:lnTo>
                  <a:lnTo>
                    <a:pt x="19098" y="259847"/>
                  </a:lnTo>
                  <a:lnTo>
                    <a:pt x="27296" y="213621"/>
                  </a:lnTo>
                  <a:lnTo>
                    <a:pt x="34003" y="180824"/>
                  </a:lnTo>
                  <a:lnTo>
                    <a:pt x="41746" y="134153"/>
                  </a:lnTo>
                  <a:lnTo>
                    <a:pt x="48802" y="91989"/>
                  </a:lnTo>
                  <a:lnTo>
                    <a:pt x="50208" y="55934"/>
                  </a:lnTo>
                  <a:lnTo>
                    <a:pt x="50016" y="10507"/>
                  </a:lnTo>
                  <a:lnTo>
                    <a:pt x="48867" y="6887"/>
                  </a:lnTo>
                  <a:lnTo>
                    <a:pt x="47394" y="4473"/>
                  </a:lnTo>
                  <a:lnTo>
                    <a:pt x="45707" y="4981"/>
                  </a:lnTo>
                  <a:lnTo>
                    <a:pt x="41952" y="11189"/>
                  </a:lnTo>
                  <a:lnTo>
                    <a:pt x="36725" y="47837"/>
                  </a:lnTo>
                  <a:lnTo>
                    <a:pt x="35106" y="87773"/>
                  </a:lnTo>
                  <a:lnTo>
                    <a:pt x="37212" y="126417"/>
                  </a:lnTo>
                  <a:lnTo>
                    <a:pt x="41296" y="167288"/>
                  </a:lnTo>
                  <a:lnTo>
                    <a:pt x="48896" y="212494"/>
                  </a:lnTo>
                  <a:lnTo>
                    <a:pt x="62666" y="257146"/>
                  </a:lnTo>
                  <a:lnTo>
                    <a:pt x="77834" y="282669"/>
                  </a:lnTo>
                  <a:lnTo>
                    <a:pt x="99106" y="307009"/>
                  </a:lnTo>
                  <a:lnTo>
                    <a:pt x="113192" y="316168"/>
                  </a:lnTo>
                  <a:lnTo>
                    <a:pt x="119911" y="318611"/>
                  </a:lnTo>
                  <a:lnTo>
                    <a:pt x="126507" y="318828"/>
                  </a:lnTo>
                  <a:lnTo>
                    <a:pt x="139481" y="315307"/>
                  </a:lnTo>
                  <a:lnTo>
                    <a:pt x="158685" y="298648"/>
                  </a:lnTo>
                  <a:lnTo>
                    <a:pt x="181702" y="256366"/>
                  </a:lnTo>
                  <a:lnTo>
                    <a:pt x="195504" y="215299"/>
                  </a:lnTo>
                  <a:lnTo>
                    <a:pt x="207456" y="177083"/>
                  </a:lnTo>
                  <a:lnTo>
                    <a:pt x="219356" y="138846"/>
                  </a:lnTo>
                  <a:lnTo>
                    <a:pt x="233857" y="99059"/>
                  </a:lnTo>
                  <a:lnTo>
                    <a:pt x="247062" y="51439"/>
                  </a:lnTo>
                  <a:lnTo>
                    <a:pt x="253391" y="4544"/>
                  </a:lnTo>
                  <a:lnTo>
                    <a:pt x="252888" y="1500"/>
                  </a:lnTo>
                  <a:lnTo>
                    <a:pt x="251847" y="177"/>
                  </a:lnTo>
                  <a:lnTo>
                    <a:pt x="250448" y="0"/>
                  </a:lnTo>
                  <a:lnTo>
                    <a:pt x="245109" y="16605"/>
                  </a:lnTo>
                  <a:lnTo>
                    <a:pt x="236775" y="63367"/>
                  </a:lnTo>
                  <a:lnTo>
                    <a:pt x="238682" y="98703"/>
                  </a:lnTo>
                  <a:lnTo>
                    <a:pt x="250637" y="137495"/>
                  </a:lnTo>
                  <a:lnTo>
                    <a:pt x="269276" y="178230"/>
                  </a:lnTo>
                  <a:lnTo>
                    <a:pt x="304800" y="202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6056"/>
            <p:cNvSpPr/>
            <p:nvPr>
              <p:custDataLst>
                <p:tags r:id="rId128"/>
              </p:custDataLst>
            </p:nvPr>
          </p:nvSpPr>
          <p:spPr>
            <a:xfrm>
              <a:off x="7226877" y="3753120"/>
              <a:ext cx="151824" cy="184383"/>
            </a:xfrm>
            <a:custGeom>
              <a:avLst/>
              <a:gdLst/>
              <a:ahLst/>
              <a:cxnLst/>
              <a:rect l="0" t="0" r="0" b="0"/>
              <a:pathLst>
                <a:path w="151824" h="184383">
                  <a:moveTo>
                    <a:pt x="37523" y="69580"/>
                  </a:moveTo>
                  <a:lnTo>
                    <a:pt x="37523" y="69580"/>
                  </a:lnTo>
                  <a:lnTo>
                    <a:pt x="37523" y="61409"/>
                  </a:lnTo>
                  <a:lnTo>
                    <a:pt x="37523" y="62016"/>
                  </a:lnTo>
                  <a:lnTo>
                    <a:pt x="32454" y="70176"/>
                  </a:lnTo>
                  <a:lnTo>
                    <a:pt x="16858" y="117073"/>
                  </a:lnTo>
                  <a:lnTo>
                    <a:pt x="6005" y="163811"/>
                  </a:lnTo>
                  <a:lnTo>
                    <a:pt x="289" y="184382"/>
                  </a:lnTo>
                  <a:lnTo>
                    <a:pt x="0" y="184214"/>
                  </a:lnTo>
                  <a:lnTo>
                    <a:pt x="8312" y="140539"/>
                  </a:lnTo>
                  <a:lnTo>
                    <a:pt x="17736" y="101659"/>
                  </a:lnTo>
                  <a:lnTo>
                    <a:pt x="32678" y="56714"/>
                  </a:lnTo>
                  <a:lnTo>
                    <a:pt x="53244" y="15936"/>
                  </a:lnTo>
                  <a:lnTo>
                    <a:pt x="64265" y="4346"/>
                  </a:lnTo>
                  <a:lnTo>
                    <a:pt x="68757" y="1396"/>
                  </a:lnTo>
                  <a:lnTo>
                    <a:pt x="72457" y="135"/>
                  </a:lnTo>
                  <a:lnTo>
                    <a:pt x="75628" y="0"/>
                  </a:lnTo>
                  <a:lnTo>
                    <a:pt x="84798" y="7376"/>
                  </a:lnTo>
                  <a:lnTo>
                    <a:pt x="94517" y="20061"/>
                  </a:lnTo>
                  <a:lnTo>
                    <a:pt x="115654" y="66186"/>
                  </a:lnTo>
                  <a:lnTo>
                    <a:pt x="138092" y="107428"/>
                  </a:lnTo>
                  <a:lnTo>
                    <a:pt x="151823" y="133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1302"/>
          <p:cNvGrpSpPr/>
          <p:nvPr/>
        </p:nvGrpSpPr>
        <p:grpSpPr>
          <a:xfrm>
            <a:off x="4968560" y="4057852"/>
            <a:ext cx="473391" cy="142833"/>
            <a:chOff x="4968560" y="4057852"/>
            <a:chExt cx="473391" cy="142833"/>
          </a:xfrm>
        </p:grpSpPr>
        <p:sp>
          <p:nvSpPr>
            <p:cNvPr id="497" name="SMARTInkShape-6057"/>
            <p:cNvSpPr/>
            <p:nvPr>
              <p:custDataLst>
                <p:tags r:id="rId124"/>
              </p:custDataLst>
            </p:nvPr>
          </p:nvSpPr>
          <p:spPr>
            <a:xfrm>
              <a:off x="4968560" y="4069431"/>
              <a:ext cx="136841" cy="116864"/>
            </a:xfrm>
            <a:custGeom>
              <a:avLst/>
              <a:gdLst/>
              <a:ahLst/>
              <a:cxnLst/>
              <a:rect l="0" t="0" r="0" b="0"/>
              <a:pathLst>
                <a:path w="136841" h="116864">
                  <a:moveTo>
                    <a:pt x="86040" y="89819"/>
                  </a:moveTo>
                  <a:lnTo>
                    <a:pt x="86040" y="89819"/>
                  </a:lnTo>
                  <a:lnTo>
                    <a:pt x="82669" y="86448"/>
                  </a:lnTo>
                  <a:lnTo>
                    <a:pt x="81014" y="81030"/>
                  </a:lnTo>
                  <a:lnTo>
                    <a:pt x="77842" y="35585"/>
                  </a:lnTo>
                  <a:lnTo>
                    <a:pt x="70858" y="11215"/>
                  </a:lnTo>
                  <a:lnTo>
                    <a:pt x="63065" y="3614"/>
                  </a:lnTo>
                  <a:lnTo>
                    <a:pt x="58023" y="599"/>
                  </a:lnTo>
                  <a:lnTo>
                    <a:pt x="52546" y="0"/>
                  </a:lnTo>
                  <a:lnTo>
                    <a:pt x="40814" y="3098"/>
                  </a:lnTo>
                  <a:lnTo>
                    <a:pt x="22310" y="19517"/>
                  </a:lnTo>
                  <a:lnTo>
                    <a:pt x="6793" y="45627"/>
                  </a:lnTo>
                  <a:lnTo>
                    <a:pt x="0" y="79077"/>
                  </a:lnTo>
                  <a:lnTo>
                    <a:pt x="2174" y="97745"/>
                  </a:lnTo>
                  <a:lnTo>
                    <a:pt x="4729" y="105686"/>
                  </a:lnTo>
                  <a:lnTo>
                    <a:pt x="8549" y="110980"/>
                  </a:lnTo>
                  <a:lnTo>
                    <a:pt x="13213" y="114510"/>
                  </a:lnTo>
                  <a:lnTo>
                    <a:pt x="18438" y="116863"/>
                  </a:lnTo>
                  <a:lnTo>
                    <a:pt x="31771" y="115715"/>
                  </a:lnTo>
                  <a:lnTo>
                    <a:pt x="46398" y="109795"/>
                  </a:lnTo>
                  <a:lnTo>
                    <a:pt x="92808" y="70876"/>
                  </a:lnTo>
                  <a:lnTo>
                    <a:pt x="94785" y="70134"/>
                  </a:lnTo>
                  <a:lnTo>
                    <a:pt x="96103" y="70346"/>
                  </a:lnTo>
                  <a:lnTo>
                    <a:pt x="104701" y="77386"/>
                  </a:lnTo>
                  <a:lnTo>
                    <a:pt x="136840" y="108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058"/>
            <p:cNvSpPr/>
            <p:nvPr>
              <p:custDataLst>
                <p:tags r:id="rId125"/>
              </p:custDataLst>
            </p:nvPr>
          </p:nvSpPr>
          <p:spPr>
            <a:xfrm>
              <a:off x="5127429" y="4081315"/>
              <a:ext cx="79572" cy="107746"/>
            </a:xfrm>
            <a:custGeom>
              <a:avLst/>
              <a:gdLst/>
              <a:ahLst/>
              <a:cxnLst/>
              <a:rect l="0" t="0" r="0" b="0"/>
              <a:pathLst>
                <a:path w="79572" h="107746">
                  <a:moveTo>
                    <a:pt x="3371" y="33485"/>
                  </a:moveTo>
                  <a:lnTo>
                    <a:pt x="3371" y="33485"/>
                  </a:lnTo>
                  <a:lnTo>
                    <a:pt x="0" y="26743"/>
                  </a:lnTo>
                  <a:lnTo>
                    <a:pt x="227" y="17788"/>
                  </a:lnTo>
                  <a:lnTo>
                    <a:pt x="2679" y="8164"/>
                  </a:lnTo>
                  <a:lnTo>
                    <a:pt x="6121" y="1535"/>
                  </a:lnTo>
                  <a:lnTo>
                    <a:pt x="8027" y="191"/>
                  </a:lnTo>
                  <a:lnTo>
                    <a:pt x="10003" y="0"/>
                  </a:lnTo>
                  <a:lnTo>
                    <a:pt x="12025" y="578"/>
                  </a:lnTo>
                  <a:lnTo>
                    <a:pt x="34139" y="21785"/>
                  </a:lnTo>
                  <a:lnTo>
                    <a:pt x="57996" y="64783"/>
                  </a:lnTo>
                  <a:lnTo>
                    <a:pt x="64241" y="88620"/>
                  </a:lnTo>
                  <a:lnTo>
                    <a:pt x="63821" y="100558"/>
                  </a:lnTo>
                  <a:lnTo>
                    <a:pt x="62721" y="105717"/>
                  </a:lnTo>
                  <a:lnTo>
                    <a:pt x="60576" y="107745"/>
                  </a:lnTo>
                  <a:lnTo>
                    <a:pt x="57736" y="107686"/>
                  </a:lnTo>
                  <a:lnTo>
                    <a:pt x="54431" y="106236"/>
                  </a:lnTo>
                  <a:lnTo>
                    <a:pt x="52227" y="102446"/>
                  </a:lnTo>
                  <a:lnTo>
                    <a:pt x="48691" y="76087"/>
                  </a:lnTo>
                  <a:lnTo>
                    <a:pt x="48401" y="68236"/>
                  </a:lnTo>
                  <a:lnTo>
                    <a:pt x="58106" y="36961"/>
                  </a:lnTo>
                  <a:lnTo>
                    <a:pt x="79571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059"/>
            <p:cNvSpPr/>
            <p:nvPr>
              <p:custDataLst>
                <p:tags r:id="rId126"/>
              </p:custDataLst>
            </p:nvPr>
          </p:nvSpPr>
          <p:spPr>
            <a:xfrm>
              <a:off x="5271986" y="4057852"/>
              <a:ext cx="169965" cy="142833"/>
            </a:xfrm>
            <a:custGeom>
              <a:avLst/>
              <a:gdLst/>
              <a:ahLst/>
              <a:cxnLst/>
              <a:rect l="0" t="0" r="0" b="0"/>
              <a:pathLst>
                <a:path w="169965" h="142833">
                  <a:moveTo>
                    <a:pt x="4864" y="88698"/>
                  </a:moveTo>
                  <a:lnTo>
                    <a:pt x="4864" y="88698"/>
                  </a:lnTo>
                  <a:lnTo>
                    <a:pt x="21492" y="68307"/>
                  </a:lnTo>
                  <a:lnTo>
                    <a:pt x="54127" y="23756"/>
                  </a:lnTo>
                  <a:lnTo>
                    <a:pt x="61331" y="9740"/>
                  </a:lnTo>
                  <a:lnTo>
                    <a:pt x="62181" y="1160"/>
                  </a:lnTo>
                  <a:lnTo>
                    <a:pt x="61420" y="0"/>
                  </a:lnTo>
                  <a:lnTo>
                    <a:pt x="60208" y="638"/>
                  </a:lnTo>
                  <a:lnTo>
                    <a:pt x="22656" y="36179"/>
                  </a:lnTo>
                  <a:lnTo>
                    <a:pt x="5034" y="78167"/>
                  </a:lnTo>
                  <a:lnTo>
                    <a:pt x="744" y="90144"/>
                  </a:lnTo>
                  <a:lnTo>
                    <a:pt x="0" y="100951"/>
                  </a:lnTo>
                  <a:lnTo>
                    <a:pt x="4819" y="120484"/>
                  </a:lnTo>
                  <a:lnTo>
                    <a:pt x="14016" y="132929"/>
                  </a:lnTo>
                  <a:lnTo>
                    <a:pt x="19432" y="137235"/>
                  </a:lnTo>
                  <a:lnTo>
                    <a:pt x="36739" y="142020"/>
                  </a:lnTo>
                  <a:lnTo>
                    <a:pt x="74045" y="142832"/>
                  </a:lnTo>
                  <a:lnTo>
                    <a:pt x="169964" y="126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1303"/>
          <p:cNvGrpSpPr/>
          <p:nvPr/>
        </p:nvGrpSpPr>
        <p:grpSpPr>
          <a:xfrm>
            <a:off x="4356100" y="3843234"/>
            <a:ext cx="228601" cy="384984"/>
            <a:chOff x="4356100" y="3843234"/>
            <a:chExt cx="228601" cy="384984"/>
          </a:xfrm>
        </p:grpSpPr>
        <p:sp>
          <p:nvSpPr>
            <p:cNvPr id="501" name="SMARTInkShape-6060"/>
            <p:cNvSpPr/>
            <p:nvPr>
              <p:custDataLst>
                <p:tags r:id="rId122"/>
              </p:custDataLst>
            </p:nvPr>
          </p:nvSpPr>
          <p:spPr>
            <a:xfrm>
              <a:off x="4356100" y="4025093"/>
              <a:ext cx="228601" cy="203125"/>
            </a:xfrm>
            <a:custGeom>
              <a:avLst/>
              <a:gdLst/>
              <a:ahLst/>
              <a:cxnLst/>
              <a:rect l="0" t="0" r="0" b="0"/>
              <a:pathLst>
                <a:path w="228601" h="203125">
                  <a:moveTo>
                    <a:pt x="0" y="197657"/>
                  </a:moveTo>
                  <a:lnTo>
                    <a:pt x="0" y="197657"/>
                  </a:lnTo>
                  <a:lnTo>
                    <a:pt x="0" y="203124"/>
                  </a:lnTo>
                  <a:lnTo>
                    <a:pt x="3371" y="200374"/>
                  </a:lnTo>
                  <a:lnTo>
                    <a:pt x="31964" y="155404"/>
                  </a:lnTo>
                  <a:lnTo>
                    <a:pt x="52944" y="114116"/>
                  </a:lnTo>
                  <a:lnTo>
                    <a:pt x="64919" y="79770"/>
                  </a:lnTo>
                  <a:lnTo>
                    <a:pt x="73249" y="37295"/>
                  </a:lnTo>
                  <a:lnTo>
                    <a:pt x="78775" y="8404"/>
                  </a:lnTo>
                  <a:lnTo>
                    <a:pt x="77815" y="655"/>
                  </a:lnTo>
                  <a:lnTo>
                    <a:pt x="76571" y="0"/>
                  </a:lnTo>
                  <a:lnTo>
                    <a:pt x="75036" y="974"/>
                  </a:lnTo>
                  <a:lnTo>
                    <a:pt x="73308" y="3035"/>
                  </a:lnTo>
                  <a:lnTo>
                    <a:pt x="66782" y="43423"/>
                  </a:lnTo>
                  <a:lnTo>
                    <a:pt x="64148" y="88482"/>
                  </a:lnTo>
                  <a:lnTo>
                    <a:pt x="65510" y="125605"/>
                  </a:lnTo>
                  <a:lnTo>
                    <a:pt x="75734" y="169706"/>
                  </a:lnTo>
                  <a:lnTo>
                    <a:pt x="81534" y="176906"/>
                  </a:lnTo>
                  <a:lnTo>
                    <a:pt x="97386" y="184907"/>
                  </a:lnTo>
                  <a:lnTo>
                    <a:pt x="112426" y="184699"/>
                  </a:lnTo>
                  <a:lnTo>
                    <a:pt x="119401" y="182670"/>
                  </a:lnTo>
                  <a:lnTo>
                    <a:pt x="132795" y="172886"/>
                  </a:lnTo>
                  <a:lnTo>
                    <a:pt x="148473" y="153393"/>
                  </a:lnTo>
                  <a:lnTo>
                    <a:pt x="167536" y="106273"/>
                  </a:lnTo>
                  <a:lnTo>
                    <a:pt x="180450" y="63111"/>
                  </a:lnTo>
                  <a:lnTo>
                    <a:pt x="189400" y="17179"/>
                  </a:lnTo>
                  <a:lnTo>
                    <a:pt x="189061" y="15250"/>
                  </a:lnTo>
                  <a:lnTo>
                    <a:pt x="188130" y="15374"/>
                  </a:lnTo>
                  <a:lnTo>
                    <a:pt x="186803" y="16868"/>
                  </a:lnTo>
                  <a:lnTo>
                    <a:pt x="181565" y="35826"/>
                  </a:lnTo>
                  <a:lnTo>
                    <a:pt x="182287" y="63786"/>
                  </a:lnTo>
                  <a:lnTo>
                    <a:pt x="190340" y="91042"/>
                  </a:lnTo>
                  <a:lnTo>
                    <a:pt x="199601" y="104647"/>
                  </a:lnTo>
                  <a:lnTo>
                    <a:pt x="228600" y="127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6061"/>
            <p:cNvSpPr/>
            <p:nvPr>
              <p:custDataLst>
                <p:tags r:id="rId123"/>
              </p:custDataLst>
            </p:nvPr>
          </p:nvSpPr>
          <p:spPr>
            <a:xfrm>
              <a:off x="4413874" y="3843234"/>
              <a:ext cx="145427" cy="102004"/>
            </a:xfrm>
            <a:custGeom>
              <a:avLst/>
              <a:gdLst/>
              <a:ahLst/>
              <a:cxnLst/>
              <a:rect l="0" t="0" r="0" b="0"/>
              <a:pathLst>
                <a:path w="145427" h="102004">
                  <a:moveTo>
                    <a:pt x="24776" y="36616"/>
                  </a:moveTo>
                  <a:lnTo>
                    <a:pt x="24776" y="36616"/>
                  </a:lnTo>
                  <a:lnTo>
                    <a:pt x="4111" y="80755"/>
                  </a:lnTo>
                  <a:lnTo>
                    <a:pt x="0" y="100659"/>
                  </a:lnTo>
                  <a:lnTo>
                    <a:pt x="497" y="101889"/>
                  </a:lnTo>
                  <a:lnTo>
                    <a:pt x="1534" y="102003"/>
                  </a:lnTo>
                  <a:lnTo>
                    <a:pt x="2932" y="101374"/>
                  </a:lnTo>
                  <a:lnTo>
                    <a:pt x="26528" y="56035"/>
                  </a:lnTo>
                  <a:lnTo>
                    <a:pt x="52095" y="17273"/>
                  </a:lnTo>
                  <a:lnTo>
                    <a:pt x="73165" y="1800"/>
                  </a:lnTo>
                  <a:lnTo>
                    <a:pt x="80319" y="0"/>
                  </a:lnTo>
                  <a:lnTo>
                    <a:pt x="93912" y="1763"/>
                  </a:lnTo>
                  <a:lnTo>
                    <a:pt x="107009" y="14776"/>
                  </a:lnTo>
                  <a:lnTo>
                    <a:pt x="129292" y="54253"/>
                  </a:lnTo>
                  <a:lnTo>
                    <a:pt x="145426" y="93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MARTInkShape-Group1304"/>
          <p:cNvGrpSpPr/>
          <p:nvPr/>
        </p:nvGrpSpPr>
        <p:grpSpPr>
          <a:xfrm>
            <a:off x="3604318" y="3841106"/>
            <a:ext cx="307283" cy="330845"/>
            <a:chOff x="3604318" y="3841106"/>
            <a:chExt cx="307283" cy="330845"/>
          </a:xfrm>
        </p:grpSpPr>
        <p:sp>
          <p:nvSpPr>
            <p:cNvPr id="504" name="SMARTInkShape-6062"/>
            <p:cNvSpPr/>
            <p:nvPr>
              <p:custDataLst>
                <p:tags r:id="rId119"/>
              </p:custDataLst>
            </p:nvPr>
          </p:nvSpPr>
          <p:spPr>
            <a:xfrm>
              <a:off x="3651940" y="3841106"/>
              <a:ext cx="69161" cy="330845"/>
            </a:xfrm>
            <a:custGeom>
              <a:avLst/>
              <a:gdLst/>
              <a:ahLst/>
              <a:cxnLst/>
              <a:rect l="0" t="0" r="0" b="0"/>
              <a:pathLst>
                <a:path w="69161" h="330845">
                  <a:moveTo>
                    <a:pt x="69160" y="26044"/>
                  </a:moveTo>
                  <a:lnTo>
                    <a:pt x="69160" y="26044"/>
                  </a:lnTo>
                  <a:lnTo>
                    <a:pt x="68454" y="11541"/>
                  </a:lnTo>
                  <a:lnTo>
                    <a:pt x="65789" y="2900"/>
                  </a:lnTo>
                  <a:lnTo>
                    <a:pt x="64090" y="737"/>
                  </a:lnTo>
                  <a:lnTo>
                    <a:pt x="62253" y="0"/>
                  </a:lnTo>
                  <a:lnTo>
                    <a:pt x="60322" y="215"/>
                  </a:lnTo>
                  <a:lnTo>
                    <a:pt x="47491" y="10630"/>
                  </a:lnTo>
                  <a:lnTo>
                    <a:pt x="29968" y="41840"/>
                  </a:lnTo>
                  <a:lnTo>
                    <a:pt x="17099" y="77377"/>
                  </a:lnTo>
                  <a:lnTo>
                    <a:pt x="7168" y="118865"/>
                  </a:lnTo>
                  <a:lnTo>
                    <a:pt x="1638" y="159380"/>
                  </a:lnTo>
                  <a:lnTo>
                    <a:pt x="0" y="194902"/>
                  </a:lnTo>
                  <a:lnTo>
                    <a:pt x="1396" y="236708"/>
                  </a:lnTo>
                  <a:lnTo>
                    <a:pt x="6278" y="278493"/>
                  </a:lnTo>
                  <a:lnTo>
                    <a:pt x="12010" y="33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6063"/>
            <p:cNvSpPr/>
            <p:nvPr>
              <p:custDataLst>
                <p:tags r:id="rId120"/>
              </p:custDataLst>
            </p:nvPr>
          </p:nvSpPr>
          <p:spPr>
            <a:xfrm>
              <a:off x="3604318" y="4083050"/>
              <a:ext cx="135833" cy="44451"/>
            </a:xfrm>
            <a:custGeom>
              <a:avLst/>
              <a:gdLst/>
              <a:ahLst/>
              <a:cxnLst/>
              <a:rect l="0" t="0" r="0" b="0"/>
              <a:pathLst>
                <a:path w="13583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876" y="30144"/>
                  </a:lnTo>
                  <a:lnTo>
                    <a:pt x="0" y="27857"/>
                  </a:lnTo>
                  <a:lnTo>
                    <a:pt x="122" y="25627"/>
                  </a:lnTo>
                  <a:lnTo>
                    <a:pt x="909" y="23435"/>
                  </a:lnTo>
                  <a:lnTo>
                    <a:pt x="18871" y="16978"/>
                  </a:lnTo>
                  <a:lnTo>
                    <a:pt x="65484" y="8237"/>
                  </a:lnTo>
                  <a:lnTo>
                    <a:pt x="135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6064"/>
            <p:cNvSpPr/>
            <p:nvPr>
              <p:custDataLst>
                <p:tags r:id="rId121"/>
              </p:custDataLst>
            </p:nvPr>
          </p:nvSpPr>
          <p:spPr>
            <a:xfrm>
              <a:off x="3719797" y="4013200"/>
              <a:ext cx="191804" cy="149902"/>
            </a:xfrm>
            <a:custGeom>
              <a:avLst/>
              <a:gdLst/>
              <a:ahLst/>
              <a:cxnLst/>
              <a:rect l="0" t="0" r="0" b="0"/>
              <a:pathLst>
                <a:path w="191804" h="149902">
                  <a:moveTo>
                    <a:pt x="77503" y="50800"/>
                  </a:moveTo>
                  <a:lnTo>
                    <a:pt x="77503" y="50800"/>
                  </a:lnTo>
                  <a:lnTo>
                    <a:pt x="74132" y="50800"/>
                  </a:lnTo>
                  <a:lnTo>
                    <a:pt x="46996" y="45333"/>
                  </a:lnTo>
                  <a:lnTo>
                    <a:pt x="30442" y="48082"/>
                  </a:lnTo>
                  <a:lnTo>
                    <a:pt x="13229" y="60108"/>
                  </a:lnTo>
                  <a:lnTo>
                    <a:pt x="4722" y="76809"/>
                  </a:lnTo>
                  <a:lnTo>
                    <a:pt x="0" y="96226"/>
                  </a:lnTo>
                  <a:lnTo>
                    <a:pt x="253" y="111912"/>
                  </a:lnTo>
                  <a:lnTo>
                    <a:pt x="4600" y="124057"/>
                  </a:lnTo>
                  <a:lnTo>
                    <a:pt x="7734" y="129271"/>
                  </a:lnTo>
                  <a:lnTo>
                    <a:pt x="16861" y="136946"/>
                  </a:lnTo>
                  <a:lnTo>
                    <a:pt x="22259" y="139981"/>
                  </a:lnTo>
                  <a:lnTo>
                    <a:pt x="32018" y="141471"/>
                  </a:lnTo>
                  <a:lnTo>
                    <a:pt x="36597" y="140881"/>
                  </a:lnTo>
                  <a:lnTo>
                    <a:pt x="45446" y="134581"/>
                  </a:lnTo>
                  <a:lnTo>
                    <a:pt x="53378" y="124724"/>
                  </a:lnTo>
                  <a:lnTo>
                    <a:pt x="59255" y="113288"/>
                  </a:lnTo>
                  <a:lnTo>
                    <a:pt x="64072" y="70483"/>
                  </a:lnTo>
                  <a:lnTo>
                    <a:pt x="65412" y="42809"/>
                  </a:lnTo>
                  <a:lnTo>
                    <a:pt x="68131" y="37135"/>
                  </a:lnTo>
                  <a:lnTo>
                    <a:pt x="69844" y="35340"/>
                  </a:lnTo>
                  <a:lnTo>
                    <a:pt x="73628" y="33346"/>
                  </a:lnTo>
                  <a:lnTo>
                    <a:pt x="79544" y="34341"/>
                  </a:lnTo>
                  <a:lnTo>
                    <a:pt x="104952" y="47471"/>
                  </a:lnTo>
                  <a:lnTo>
                    <a:pt x="118160" y="60374"/>
                  </a:lnTo>
                  <a:lnTo>
                    <a:pt x="123658" y="67766"/>
                  </a:lnTo>
                  <a:lnTo>
                    <a:pt x="129766" y="87268"/>
                  </a:lnTo>
                  <a:lnTo>
                    <a:pt x="133688" y="127540"/>
                  </a:lnTo>
                  <a:lnTo>
                    <a:pt x="130461" y="141586"/>
                  </a:lnTo>
                  <a:lnTo>
                    <a:pt x="127625" y="147307"/>
                  </a:lnTo>
                  <a:lnTo>
                    <a:pt x="125030" y="149710"/>
                  </a:lnTo>
                  <a:lnTo>
                    <a:pt x="122592" y="149901"/>
                  </a:lnTo>
                  <a:lnTo>
                    <a:pt x="120263" y="148618"/>
                  </a:lnTo>
                  <a:lnTo>
                    <a:pt x="119415" y="144939"/>
                  </a:lnTo>
                  <a:lnTo>
                    <a:pt x="128221" y="97438"/>
                  </a:lnTo>
                  <a:lnTo>
                    <a:pt x="142860" y="61169"/>
                  </a:lnTo>
                  <a:lnTo>
                    <a:pt x="1918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1305"/>
          <p:cNvGrpSpPr/>
          <p:nvPr/>
        </p:nvGrpSpPr>
        <p:grpSpPr>
          <a:xfrm>
            <a:off x="2764558" y="3919977"/>
            <a:ext cx="442193" cy="282841"/>
            <a:chOff x="2764558" y="3919977"/>
            <a:chExt cx="442193" cy="282841"/>
          </a:xfrm>
        </p:grpSpPr>
        <p:sp>
          <p:nvSpPr>
            <p:cNvPr id="508" name="SMARTInkShape-6065"/>
            <p:cNvSpPr/>
            <p:nvPr>
              <p:custDataLst>
                <p:tags r:id="rId115"/>
              </p:custDataLst>
            </p:nvPr>
          </p:nvSpPr>
          <p:spPr>
            <a:xfrm>
              <a:off x="2764558" y="3919977"/>
              <a:ext cx="92943" cy="251974"/>
            </a:xfrm>
            <a:custGeom>
              <a:avLst/>
              <a:gdLst/>
              <a:ahLst/>
              <a:cxnLst/>
              <a:rect l="0" t="0" r="0" b="0"/>
              <a:pathLst>
                <a:path w="92943" h="251974">
                  <a:moveTo>
                    <a:pt x="92942" y="17023"/>
                  </a:moveTo>
                  <a:lnTo>
                    <a:pt x="92942" y="17023"/>
                  </a:lnTo>
                  <a:lnTo>
                    <a:pt x="92942" y="13652"/>
                  </a:lnTo>
                  <a:lnTo>
                    <a:pt x="89571" y="4814"/>
                  </a:lnTo>
                  <a:lnTo>
                    <a:pt x="87167" y="2533"/>
                  </a:lnTo>
                  <a:lnTo>
                    <a:pt x="80733" y="0"/>
                  </a:lnTo>
                  <a:lnTo>
                    <a:pt x="73169" y="755"/>
                  </a:lnTo>
                  <a:lnTo>
                    <a:pt x="69177" y="1944"/>
                  </a:lnTo>
                  <a:lnTo>
                    <a:pt x="53445" y="13731"/>
                  </a:lnTo>
                  <a:lnTo>
                    <a:pt x="42120" y="27258"/>
                  </a:lnTo>
                  <a:lnTo>
                    <a:pt x="19666" y="70712"/>
                  </a:lnTo>
                  <a:lnTo>
                    <a:pt x="5482" y="112373"/>
                  </a:lnTo>
                  <a:lnTo>
                    <a:pt x="0" y="150402"/>
                  </a:lnTo>
                  <a:lnTo>
                    <a:pt x="1747" y="188482"/>
                  </a:lnTo>
                  <a:lnTo>
                    <a:pt x="6733" y="213092"/>
                  </a:lnTo>
                  <a:lnTo>
                    <a:pt x="19421" y="232692"/>
                  </a:lnTo>
                  <a:lnTo>
                    <a:pt x="67542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066"/>
            <p:cNvSpPr/>
            <p:nvPr>
              <p:custDataLst>
                <p:tags r:id="rId116"/>
              </p:custDataLst>
            </p:nvPr>
          </p:nvSpPr>
          <p:spPr>
            <a:xfrm>
              <a:off x="3017770" y="3963283"/>
              <a:ext cx="23881" cy="215018"/>
            </a:xfrm>
            <a:custGeom>
              <a:avLst/>
              <a:gdLst/>
              <a:ahLst/>
              <a:cxnLst/>
              <a:rect l="0" t="0" r="0" b="0"/>
              <a:pathLst>
                <a:path w="23881" h="215018">
                  <a:moveTo>
                    <a:pt x="17530" y="5467"/>
                  </a:moveTo>
                  <a:lnTo>
                    <a:pt x="17530" y="5467"/>
                  </a:lnTo>
                  <a:lnTo>
                    <a:pt x="17530" y="2096"/>
                  </a:lnTo>
                  <a:lnTo>
                    <a:pt x="16824" y="1103"/>
                  </a:lnTo>
                  <a:lnTo>
                    <a:pt x="15648" y="441"/>
                  </a:lnTo>
                  <a:lnTo>
                    <a:pt x="14159" y="0"/>
                  </a:lnTo>
                  <a:lnTo>
                    <a:pt x="12460" y="411"/>
                  </a:lnTo>
                  <a:lnTo>
                    <a:pt x="8692" y="2749"/>
                  </a:lnTo>
                  <a:lnTo>
                    <a:pt x="2603" y="14775"/>
                  </a:lnTo>
                  <a:lnTo>
                    <a:pt x="0" y="53009"/>
                  </a:lnTo>
                  <a:lnTo>
                    <a:pt x="3791" y="88933"/>
                  </a:lnTo>
                  <a:lnTo>
                    <a:pt x="9511" y="131472"/>
                  </a:lnTo>
                  <a:lnTo>
                    <a:pt x="16030" y="174225"/>
                  </a:lnTo>
                  <a:lnTo>
                    <a:pt x="2388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6067"/>
            <p:cNvSpPr/>
            <p:nvPr>
              <p:custDataLst>
                <p:tags r:id="rId117"/>
              </p:custDataLst>
            </p:nvPr>
          </p:nvSpPr>
          <p:spPr>
            <a:xfrm>
              <a:off x="2968142" y="3954600"/>
              <a:ext cx="156059" cy="33201"/>
            </a:xfrm>
            <a:custGeom>
              <a:avLst/>
              <a:gdLst/>
              <a:ahLst/>
              <a:cxnLst/>
              <a:rect l="0" t="0" r="0" b="0"/>
              <a:pathLst>
                <a:path w="156059" h="33201">
                  <a:moveTo>
                    <a:pt x="3658" y="33200"/>
                  </a:moveTo>
                  <a:lnTo>
                    <a:pt x="3658" y="33200"/>
                  </a:lnTo>
                  <a:lnTo>
                    <a:pt x="287" y="26458"/>
                  </a:lnTo>
                  <a:lnTo>
                    <a:pt x="0" y="23766"/>
                  </a:lnTo>
                  <a:lnTo>
                    <a:pt x="1562" y="18895"/>
                  </a:lnTo>
                  <a:lnTo>
                    <a:pt x="13150" y="8814"/>
                  </a:lnTo>
                  <a:lnTo>
                    <a:pt x="43473" y="261"/>
                  </a:lnTo>
                  <a:lnTo>
                    <a:pt x="80366" y="0"/>
                  </a:lnTo>
                  <a:lnTo>
                    <a:pt x="156058" y="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6068"/>
            <p:cNvSpPr/>
            <p:nvPr>
              <p:custDataLst>
                <p:tags r:id="rId118"/>
              </p:custDataLst>
            </p:nvPr>
          </p:nvSpPr>
          <p:spPr>
            <a:xfrm>
              <a:off x="2991733" y="4165600"/>
              <a:ext cx="215018" cy="37218"/>
            </a:xfrm>
            <a:custGeom>
              <a:avLst/>
              <a:gdLst/>
              <a:ahLst/>
              <a:cxnLst/>
              <a:rect l="0" t="0" r="0" b="0"/>
              <a:pathLst>
                <a:path w="215018" h="37218">
                  <a:moveTo>
                    <a:pt x="5467" y="31750"/>
                  </a:moveTo>
                  <a:lnTo>
                    <a:pt x="5467" y="31750"/>
                  </a:lnTo>
                  <a:lnTo>
                    <a:pt x="0" y="37217"/>
                  </a:lnTo>
                  <a:lnTo>
                    <a:pt x="40578" y="22056"/>
                  </a:lnTo>
                  <a:lnTo>
                    <a:pt x="86956" y="16273"/>
                  </a:lnTo>
                  <a:lnTo>
                    <a:pt x="126221" y="12700"/>
                  </a:lnTo>
                  <a:lnTo>
                    <a:pt x="163934" y="7839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1306"/>
          <p:cNvGrpSpPr/>
          <p:nvPr/>
        </p:nvGrpSpPr>
        <p:grpSpPr>
          <a:xfrm>
            <a:off x="1589244" y="3920929"/>
            <a:ext cx="846637" cy="308172"/>
            <a:chOff x="1589244" y="3920929"/>
            <a:chExt cx="846637" cy="308172"/>
          </a:xfrm>
        </p:grpSpPr>
        <p:sp>
          <p:nvSpPr>
            <p:cNvPr id="513" name="SMARTInkShape-6069"/>
            <p:cNvSpPr/>
            <p:nvPr>
              <p:custDataLst>
                <p:tags r:id="rId110"/>
              </p:custDataLst>
            </p:nvPr>
          </p:nvSpPr>
          <p:spPr>
            <a:xfrm>
              <a:off x="1765561" y="3969089"/>
              <a:ext cx="37840" cy="209212"/>
            </a:xfrm>
            <a:custGeom>
              <a:avLst/>
              <a:gdLst/>
              <a:ahLst/>
              <a:cxnLst/>
              <a:rect l="0" t="0" r="0" b="0"/>
              <a:pathLst>
                <a:path w="37840" h="209212">
                  <a:moveTo>
                    <a:pt x="6089" y="12361"/>
                  </a:moveTo>
                  <a:lnTo>
                    <a:pt x="6089" y="12361"/>
                  </a:lnTo>
                  <a:lnTo>
                    <a:pt x="6089" y="8990"/>
                  </a:lnTo>
                  <a:lnTo>
                    <a:pt x="4207" y="5453"/>
                  </a:lnTo>
                  <a:lnTo>
                    <a:pt x="0" y="0"/>
                  </a:lnTo>
                  <a:lnTo>
                    <a:pt x="3187" y="3132"/>
                  </a:lnTo>
                  <a:lnTo>
                    <a:pt x="9205" y="44482"/>
                  </a:lnTo>
                  <a:lnTo>
                    <a:pt x="14852" y="84594"/>
                  </a:lnTo>
                  <a:lnTo>
                    <a:pt x="17622" y="125485"/>
                  </a:lnTo>
                  <a:lnTo>
                    <a:pt x="25543" y="171165"/>
                  </a:lnTo>
                  <a:lnTo>
                    <a:pt x="37839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6070"/>
            <p:cNvSpPr/>
            <p:nvPr>
              <p:custDataLst>
                <p:tags r:id="rId111"/>
              </p:custDataLst>
            </p:nvPr>
          </p:nvSpPr>
          <p:spPr>
            <a:xfrm>
              <a:off x="1879600" y="4089400"/>
              <a:ext cx="146051" cy="11232"/>
            </a:xfrm>
            <a:custGeom>
              <a:avLst/>
              <a:gdLst/>
              <a:ahLst/>
              <a:cxnLst/>
              <a:rect l="0" t="0" r="0" b="0"/>
              <a:pathLst>
                <a:path w="146051" h="11232">
                  <a:moveTo>
                    <a:pt x="0" y="0"/>
                  </a:moveTo>
                  <a:lnTo>
                    <a:pt x="0" y="0"/>
                  </a:lnTo>
                  <a:lnTo>
                    <a:pt x="16606" y="705"/>
                  </a:lnTo>
                  <a:lnTo>
                    <a:pt x="62693" y="10125"/>
                  </a:lnTo>
                  <a:lnTo>
                    <a:pt x="100342" y="11231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6071"/>
            <p:cNvSpPr/>
            <p:nvPr>
              <p:custDataLst>
                <p:tags r:id="rId112"/>
              </p:custDataLst>
            </p:nvPr>
          </p:nvSpPr>
          <p:spPr>
            <a:xfrm>
              <a:off x="2135813" y="3966785"/>
              <a:ext cx="143838" cy="154366"/>
            </a:xfrm>
            <a:custGeom>
              <a:avLst/>
              <a:gdLst/>
              <a:ahLst/>
              <a:cxnLst/>
              <a:rect l="0" t="0" r="0" b="0"/>
              <a:pathLst>
                <a:path w="143838" h="154366">
                  <a:moveTo>
                    <a:pt x="105737" y="21015"/>
                  </a:moveTo>
                  <a:lnTo>
                    <a:pt x="105737" y="21015"/>
                  </a:lnTo>
                  <a:lnTo>
                    <a:pt x="110763" y="9082"/>
                  </a:lnTo>
                  <a:lnTo>
                    <a:pt x="111204" y="6710"/>
                  </a:lnTo>
                  <a:lnTo>
                    <a:pt x="113576" y="2192"/>
                  </a:lnTo>
                  <a:lnTo>
                    <a:pt x="115197" y="0"/>
                  </a:lnTo>
                  <a:lnTo>
                    <a:pt x="116277" y="655"/>
                  </a:lnTo>
                  <a:lnTo>
                    <a:pt x="118010" y="15034"/>
                  </a:lnTo>
                  <a:lnTo>
                    <a:pt x="114982" y="45155"/>
                  </a:lnTo>
                  <a:lnTo>
                    <a:pt x="97450" y="90459"/>
                  </a:lnTo>
                  <a:lnTo>
                    <a:pt x="67382" y="133450"/>
                  </a:lnTo>
                  <a:lnTo>
                    <a:pt x="55253" y="147070"/>
                  </a:lnTo>
                  <a:lnTo>
                    <a:pt x="45905" y="151123"/>
                  </a:lnTo>
                  <a:lnTo>
                    <a:pt x="40449" y="152203"/>
                  </a:lnTo>
                  <a:lnTo>
                    <a:pt x="26861" y="149642"/>
                  </a:lnTo>
                  <a:lnTo>
                    <a:pt x="19286" y="146983"/>
                  </a:lnTo>
                  <a:lnTo>
                    <a:pt x="13531" y="142388"/>
                  </a:lnTo>
                  <a:lnTo>
                    <a:pt x="5255" y="129757"/>
                  </a:lnTo>
                  <a:lnTo>
                    <a:pt x="0" y="110149"/>
                  </a:lnTo>
                  <a:lnTo>
                    <a:pt x="673" y="105132"/>
                  </a:lnTo>
                  <a:lnTo>
                    <a:pt x="2533" y="101082"/>
                  </a:lnTo>
                  <a:lnTo>
                    <a:pt x="5184" y="97676"/>
                  </a:lnTo>
                  <a:lnTo>
                    <a:pt x="15656" y="93892"/>
                  </a:lnTo>
                  <a:lnTo>
                    <a:pt x="29718" y="92916"/>
                  </a:lnTo>
                  <a:lnTo>
                    <a:pt x="45375" y="94833"/>
                  </a:lnTo>
                  <a:lnTo>
                    <a:pt x="88084" y="113860"/>
                  </a:lnTo>
                  <a:lnTo>
                    <a:pt x="122279" y="135965"/>
                  </a:lnTo>
                  <a:lnTo>
                    <a:pt x="143837" y="154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072"/>
            <p:cNvSpPr/>
            <p:nvPr>
              <p:custDataLst>
                <p:tags r:id="rId113"/>
              </p:custDataLst>
            </p:nvPr>
          </p:nvSpPr>
          <p:spPr>
            <a:xfrm>
              <a:off x="2381250" y="3920929"/>
              <a:ext cx="54631" cy="289122"/>
            </a:xfrm>
            <a:custGeom>
              <a:avLst/>
              <a:gdLst/>
              <a:ahLst/>
              <a:cxnLst/>
              <a:rect l="0" t="0" r="0" b="0"/>
              <a:pathLst>
                <a:path w="54631" h="2891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139" y="418"/>
                  </a:lnTo>
                  <a:lnTo>
                    <a:pt x="17677" y="4645"/>
                  </a:lnTo>
                  <a:lnTo>
                    <a:pt x="33225" y="25072"/>
                  </a:lnTo>
                  <a:lnTo>
                    <a:pt x="47302" y="69355"/>
                  </a:lnTo>
                  <a:lnTo>
                    <a:pt x="53918" y="108451"/>
                  </a:lnTo>
                  <a:lnTo>
                    <a:pt x="54630" y="153662"/>
                  </a:lnTo>
                  <a:lnTo>
                    <a:pt x="50053" y="195128"/>
                  </a:lnTo>
                  <a:lnTo>
                    <a:pt x="42347" y="231168"/>
                  </a:lnTo>
                  <a:lnTo>
                    <a:pt x="32932" y="249253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073"/>
            <p:cNvSpPr/>
            <p:nvPr>
              <p:custDataLst>
                <p:tags r:id="rId114"/>
              </p:custDataLst>
            </p:nvPr>
          </p:nvSpPr>
          <p:spPr>
            <a:xfrm>
              <a:off x="1589244" y="3965387"/>
              <a:ext cx="169707" cy="263714"/>
            </a:xfrm>
            <a:custGeom>
              <a:avLst/>
              <a:gdLst/>
              <a:ahLst/>
              <a:cxnLst/>
              <a:rect l="0" t="0" r="0" b="0"/>
              <a:pathLst>
                <a:path w="169707" h="263714">
                  <a:moveTo>
                    <a:pt x="23656" y="28763"/>
                  </a:moveTo>
                  <a:lnTo>
                    <a:pt x="23656" y="28763"/>
                  </a:lnTo>
                  <a:lnTo>
                    <a:pt x="27027" y="25392"/>
                  </a:lnTo>
                  <a:lnTo>
                    <a:pt x="28682" y="21856"/>
                  </a:lnTo>
                  <a:lnTo>
                    <a:pt x="29928" y="0"/>
                  </a:lnTo>
                  <a:lnTo>
                    <a:pt x="29249" y="416"/>
                  </a:lnTo>
                  <a:lnTo>
                    <a:pt x="14419" y="31807"/>
                  </a:lnTo>
                  <a:lnTo>
                    <a:pt x="4143" y="71136"/>
                  </a:lnTo>
                  <a:lnTo>
                    <a:pt x="0" y="117439"/>
                  </a:lnTo>
                  <a:lnTo>
                    <a:pt x="2144" y="153423"/>
                  </a:lnTo>
                  <a:lnTo>
                    <a:pt x="17360" y="192072"/>
                  </a:lnTo>
                  <a:lnTo>
                    <a:pt x="33001" y="221319"/>
                  </a:lnTo>
                  <a:lnTo>
                    <a:pt x="55326" y="236404"/>
                  </a:lnTo>
                  <a:lnTo>
                    <a:pt x="87826" y="248754"/>
                  </a:lnTo>
                  <a:lnTo>
                    <a:pt x="169706" y="26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SMARTInkShape-Group1307"/>
          <p:cNvGrpSpPr/>
          <p:nvPr/>
        </p:nvGrpSpPr>
        <p:grpSpPr>
          <a:xfrm>
            <a:off x="7851579" y="2588130"/>
            <a:ext cx="765337" cy="726571"/>
            <a:chOff x="7851579" y="2588130"/>
            <a:chExt cx="765337" cy="726571"/>
          </a:xfrm>
        </p:grpSpPr>
        <p:sp>
          <p:nvSpPr>
            <p:cNvPr id="519" name="SMARTInkShape-6074"/>
            <p:cNvSpPr/>
            <p:nvPr>
              <p:custDataLst>
                <p:tags r:id="rId105"/>
              </p:custDataLst>
            </p:nvPr>
          </p:nvSpPr>
          <p:spPr>
            <a:xfrm>
              <a:off x="7925746" y="2794000"/>
              <a:ext cx="246705" cy="133640"/>
            </a:xfrm>
            <a:custGeom>
              <a:avLst/>
              <a:gdLst/>
              <a:ahLst/>
              <a:cxnLst/>
              <a:rect l="0" t="0" r="0" b="0"/>
              <a:pathLst>
                <a:path w="246705" h="133640">
                  <a:moveTo>
                    <a:pt x="56204" y="25400"/>
                  </a:moveTo>
                  <a:lnTo>
                    <a:pt x="56204" y="25400"/>
                  </a:lnTo>
                  <a:lnTo>
                    <a:pt x="56204" y="28771"/>
                  </a:lnTo>
                  <a:lnTo>
                    <a:pt x="61671" y="49165"/>
                  </a:lnTo>
                  <a:lnTo>
                    <a:pt x="59105" y="95173"/>
                  </a:lnTo>
                  <a:lnTo>
                    <a:pt x="53731" y="109562"/>
                  </a:lnTo>
                  <a:lnTo>
                    <a:pt x="45933" y="120661"/>
                  </a:lnTo>
                  <a:lnTo>
                    <a:pt x="35411" y="130298"/>
                  </a:lnTo>
                  <a:lnTo>
                    <a:pt x="31054" y="132726"/>
                  </a:lnTo>
                  <a:lnTo>
                    <a:pt x="27443" y="133639"/>
                  </a:lnTo>
                  <a:lnTo>
                    <a:pt x="24328" y="133543"/>
                  </a:lnTo>
                  <a:lnTo>
                    <a:pt x="15227" y="125910"/>
                  </a:lnTo>
                  <a:lnTo>
                    <a:pt x="9836" y="119923"/>
                  </a:lnTo>
                  <a:lnTo>
                    <a:pt x="3846" y="103864"/>
                  </a:lnTo>
                  <a:lnTo>
                    <a:pt x="0" y="74922"/>
                  </a:lnTo>
                  <a:lnTo>
                    <a:pt x="5119" y="62932"/>
                  </a:lnTo>
                  <a:lnTo>
                    <a:pt x="18910" y="44730"/>
                  </a:lnTo>
                  <a:lnTo>
                    <a:pt x="45048" y="33634"/>
                  </a:lnTo>
                  <a:lnTo>
                    <a:pt x="91395" y="20467"/>
                  </a:lnTo>
                  <a:lnTo>
                    <a:pt x="137787" y="10863"/>
                  </a:lnTo>
                  <a:lnTo>
                    <a:pt x="175470" y="4316"/>
                  </a:lnTo>
                  <a:lnTo>
                    <a:pt x="2467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6075"/>
            <p:cNvSpPr/>
            <p:nvPr>
              <p:custDataLst>
                <p:tags r:id="rId106"/>
              </p:custDataLst>
            </p:nvPr>
          </p:nvSpPr>
          <p:spPr>
            <a:xfrm>
              <a:off x="8248650" y="2588130"/>
              <a:ext cx="95251" cy="129671"/>
            </a:xfrm>
            <a:custGeom>
              <a:avLst/>
              <a:gdLst/>
              <a:ahLst/>
              <a:cxnLst/>
              <a:rect l="0" t="0" r="0" b="0"/>
              <a:pathLst>
                <a:path w="95251" h="129671">
                  <a:moveTo>
                    <a:pt x="0" y="28070"/>
                  </a:moveTo>
                  <a:lnTo>
                    <a:pt x="0" y="28070"/>
                  </a:lnTo>
                  <a:lnTo>
                    <a:pt x="0" y="7676"/>
                  </a:lnTo>
                  <a:lnTo>
                    <a:pt x="1881" y="3013"/>
                  </a:lnTo>
                  <a:lnTo>
                    <a:pt x="3370" y="782"/>
                  </a:lnTo>
                  <a:lnTo>
                    <a:pt x="5774" y="0"/>
                  </a:lnTo>
                  <a:lnTo>
                    <a:pt x="12209" y="1013"/>
                  </a:lnTo>
                  <a:lnTo>
                    <a:pt x="37271" y="13187"/>
                  </a:lnTo>
                  <a:lnTo>
                    <a:pt x="50432" y="23572"/>
                  </a:lnTo>
                  <a:lnTo>
                    <a:pt x="57692" y="35243"/>
                  </a:lnTo>
                  <a:lnTo>
                    <a:pt x="59627" y="41319"/>
                  </a:lnTo>
                  <a:lnTo>
                    <a:pt x="58801" y="48191"/>
                  </a:lnTo>
                  <a:lnTo>
                    <a:pt x="52239" y="63354"/>
                  </a:lnTo>
                  <a:lnTo>
                    <a:pt x="14946" y="109953"/>
                  </a:lnTo>
                  <a:lnTo>
                    <a:pt x="10875" y="117379"/>
                  </a:lnTo>
                  <a:lnTo>
                    <a:pt x="10778" y="119359"/>
                  </a:lnTo>
                  <a:lnTo>
                    <a:pt x="11419" y="120679"/>
                  </a:lnTo>
                  <a:lnTo>
                    <a:pt x="29175" y="125909"/>
                  </a:lnTo>
                  <a:lnTo>
                    <a:pt x="95250" y="129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6076"/>
            <p:cNvSpPr/>
            <p:nvPr>
              <p:custDataLst>
                <p:tags r:id="rId107"/>
              </p:custDataLst>
            </p:nvPr>
          </p:nvSpPr>
          <p:spPr>
            <a:xfrm>
              <a:off x="7851579" y="3041650"/>
              <a:ext cx="435172" cy="49656"/>
            </a:xfrm>
            <a:custGeom>
              <a:avLst/>
              <a:gdLst/>
              <a:ahLst/>
              <a:cxnLst/>
              <a:rect l="0" t="0" r="0" b="0"/>
              <a:pathLst>
                <a:path w="435172" h="49656">
                  <a:moveTo>
                    <a:pt x="3371" y="38100"/>
                  </a:moveTo>
                  <a:lnTo>
                    <a:pt x="3371" y="38100"/>
                  </a:lnTo>
                  <a:lnTo>
                    <a:pt x="3371" y="41471"/>
                  </a:lnTo>
                  <a:lnTo>
                    <a:pt x="1489" y="45007"/>
                  </a:lnTo>
                  <a:lnTo>
                    <a:pt x="0" y="46938"/>
                  </a:lnTo>
                  <a:lnTo>
                    <a:pt x="418" y="48226"/>
                  </a:lnTo>
                  <a:lnTo>
                    <a:pt x="2108" y="49083"/>
                  </a:lnTo>
                  <a:lnTo>
                    <a:pt x="4645" y="49655"/>
                  </a:lnTo>
                  <a:lnTo>
                    <a:pt x="52192" y="36394"/>
                  </a:lnTo>
                  <a:lnTo>
                    <a:pt x="89490" y="29755"/>
                  </a:lnTo>
                  <a:lnTo>
                    <a:pt x="123961" y="25454"/>
                  </a:lnTo>
                  <a:lnTo>
                    <a:pt x="159272" y="21190"/>
                  </a:lnTo>
                  <a:lnTo>
                    <a:pt x="202512" y="14824"/>
                  </a:lnTo>
                  <a:lnTo>
                    <a:pt x="238869" y="10586"/>
                  </a:lnTo>
                  <a:lnTo>
                    <a:pt x="282149" y="7605"/>
                  </a:lnTo>
                  <a:lnTo>
                    <a:pt x="313539" y="6908"/>
                  </a:lnTo>
                  <a:lnTo>
                    <a:pt x="346540" y="5892"/>
                  </a:lnTo>
                  <a:lnTo>
                    <a:pt x="386803" y="2060"/>
                  </a:lnTo>
                  <a:lnTo>
                    <a:pt x="4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6077"/>
            <p:cNvSpPr/>
            <p:nvPr>
              <p:custDataLst>
                <p:tags r:id="rId108"/>
              </p:custDataLst>
            </p:nvPr>
          </p:nvSpPr>
          <p:spPr>
            <a:xfrm>
              <a:off x="8013698" y="3175429"/>
              <a:ext cx="177803" cy="124312"/>
            </a:xfrm>
            <a:custGeom>
              <a:avLst/>
              <a:gdLst/>
              <a:ahLst/>
              <a:cxnLst/>
              <a:rect l="0" t="0" r="0" b="0"/>
              <a:pathLst>
                <a:path w="177803" h="124312">
                  <a:moveTo>
                    <a:pt x="2" y="50371"/>
                  </a:moveTo>
                  <a:lnTo>
                    <a:pt x="2" y="50371"/>
                  </a:lnTo>
                  <a:lnTo>
                    <a:pt x="0" y="47000"/>
                  </a:lnTo>
                  <a:lnTo>
                    <a:pt x="1413" y="46007"/>
                  </a:lnTo>
                  <a:lnTo>
                    <a:pt x="6743" y="44904"/>
                  </a:lnTo>
                  <a:lnTo>
                    <a:pt x="8729" y="45315"/>
                  </a:lnTo>
                  <a:lnTo>
                    <a:pt x="10053" y="46295"/>
                  </a:lnTo>
                  <a:lnTo>
                    <a:pt x="10936" y="47654"/>
                  </a:lnTo>
                  <a:lnTo>
                    <a:pt x="12599" y="89173"/>
                  </a:lnTo>
                  <a:lnTo>
                    <a:pt x="12698" y="124311"/>
                  </a:lnTo>
                  <a:lnTo>
                    <a:pt x="17065" y="105846"/>
                  </a:lnTo>
                  <a:lnTo>
                    <a:pt x="18168" y="91019"/>
                  </a:lnTo>
                  <a:lnTo>
                    <a:pt x="32274" y="60063"/>
                  </a:lnTo>
                  <a:lnTo>
                    <a:pt x="69897" y="13122"/>
                  </a:lnTo>
                  <a:lnTo>
                    <a:pt x="88217" y="3712"/>
                  </a:lnTo>
                  <a:lnTo>
                    <a:pt x="99028" y="215"/>
                  </a:lnTo>
                  <a:lnTo>
                    <a:pt x="109057" y="0"/>
                  </a:lnTo>
                  <a:lnTo>
                    <a:pt x="127728" y="5406"/>
                  </a:lnTo>
                  <a:lnTo>
                    <a:pt x="150736" y="20350"/>
                  </a:lnTo>
                  <a:lnTo>
                    <a:pt x="167587" y="41554"/>
                  </a:lnTo>
                  <a:lnTo>
                    <a:pt x="177802" y="8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6078"/>
            <p:cNvSpPr/>
            <p:nvPr>
              <p:custDataLst>
                <p:tags r:id="rId109"/>
              </p:custDataLst>
            </p:nvPr>
          </p:nvSpPr>
          <p:spPr>
            <a:xfrm>
              <a:off x="8534400" y="2654300"/>
              <a:ext cx="82516" cy="660401"/>
            </a:xfrm>
            <a:custGeom>
              <a:avLst/>
              <a:gdLst/>
              <a:ahLst/>
              <a:cxnLst/>
              <a:rect l="0" t="0" r="0" b="0"/>
              <a:pathLst>
                <a:path w="82516" h="660401">
                  <a:moveTo>
                    <a:pt x="19050" y="0"/>
                  </a:moveTo>
                  <a:lnTo>
                    <a:pt x="19050" y="0"/>
                  </a:lnTo>
                  <a:lnTo>
                    <a:pt x="20461" y="18031"/>
                  </a:lnTo>
                  <a:lnTo>
                    <a:pt x="29189" y="53477"/>
                  </a:lnTo>
                  <a:lnTo>
                    <a:pt x="40006" y="98003"/>
                  </a:lnTo>
                  <a:lnTo>
                    <a:pt x="47994" y="139340"/>
                  </a:lnTo>
                  <a:lnTo>
                    <a:pt x="55535" y="182554"/>
                  </a:lnTo>
                  <a:lnTo>
                    <a:pt x="65687" y="226638"/>
                  </a:lnTo>
                  <a:lnTo>
                    <a:pt x="73477" y="271684"/>
                  </a:lnTo>
                  <a:lnTo>
                    <a:pt x="78046" y="303958"/>
                  </a:lnTo>
                  <a:lnTo>
                    <a:pt x="81216" y="350490"/>
                  </a:lnTo>
                  <a:lnTo>
                    <a:pt x="82155" y="392186"/>
                  </a:lnTo>
                  <a:lnTo>
                    <a:pt x="82432" y="434722"/>
                  </a:lnTo>
                  <a:lnTo>
                    <a:pt x="82515" y="475234"/>
                  </a:lnTo>
                  <a:lnTo>
                    <a:pt x="73109" y="521780"/>
                  </a:lnTo>
                  <a:lnTo>
                    <a:pt x="61844" y="564945"/>
                  </a:lnTo>
                  <a:lnTo>
                    <a:pt x="41410" y="609312"/>
                  </a:lnTo>
                  <a:lnTo>
                    <a:pt x="0" y="6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1308"/>
          <p:cNvGrpSpPr/>
          <p:nvPr/>
        </p:nvGrpSpPr>
        <p:grpSpPr>
          <a:xfrm>
            <a:off x="7194627" y="2836096"/>
            <a:ext cx="368224" cy="275405"/>
            <a:chOff x="7194627" y="2836096"/>
            <a:chExt cx="368224" cy="275405"/>
          </a:xfrm>
        </p:grpSpPr>
        <p:sp>
          <p:nvSpPr>
            <p:cNvPr id="525" name="SMARTInkShape-6079"/>
            <p:cNvSpPr/>
            <p:nvPr>
              <p:custDataLst>
                <p:tags r:id="rId103"/>
              </p:custDataLst>
            </p:nvPr>
          </p:nvSpPr>
          <p:spPr>
            <a:xfrm>
              <a:off x="7194627" y="2836096"/>
              <a:ext cx="279324" cy="249122"/>
            </a:xfrm>
            <a:custGeom>
              <a:avLst/>
              <a:gdLst/>
              <a:ahLst/>
              <a:cxnLst/>
              <a:rect l="0" t="0" r="0" b="0"/>
              <a:pathLst>
                <a:path w="279324" h="249122">
                  <a:moveTo>
                    <a:pt x="6273" y="243654"/>
                  </a:moveTo>
                  <a:lnTo>
                    <a:pt x="6273" y="243654"/>
                  </a:lnTo>
                  <a:lnTo>
                    <a:pt x="806" y="243654"/>
                  </a:lnTo>
                  <a:lnTo>
                    <a:pt x="511" y="244360"/>
                  </a:lnTo>
                  <a:lnTo>
                    <a:pt x="0" y="249121"/>
                  </a:lnTo>
                  <a:lnTo>
                    <a:pt x="5008" y="244760"/>
                  </a:lnTo>
                  <a:lnTo>
                    <a:pt x="29960" y="211121"/>
                  </a:lnTo>
                  <a:lnTo>
                    <a:pt x="39005" y="175767"/>
                  </a:lnTo>
                  <a:lnTo>
                    <a:pt x="52040" y="129873"/>
                  </a:lnTo>
                  <a:lnTo>
                    <a:pt x="59781" y="85417"/>
                  </a:lnTo>
                  <a:lnTo>
                    <a:pt x="64826" y="45826"/>
                  </a:lnTo>
                  <a:lnTo>
                    <a:pt x="66868" y="30847"/>
                  </a:lnTo>
                  <a:lnTo>
                    <a:pt x="65462" y="16598"/>
                  </a:lnTo>
                  <a:lnTo>
                    <a:pt x="66193" y="15378"/>
                  </a:lnTo>
                  <a:lnTo>
                    <a:pt x="67386" y="15270"/>
                  </a:lnTo>
                  <a:lnTo>
                    <a:pt x="67476" y="16609"/>
                  </a:lnTo>
                  <a:lnTo>
                    <a:pt x="64432" y="36423"/>
                  </a:lnTo>
                  <a:lnTo>
                    <a:pt x="63623" y="80266"/>
                  </a:lnTo>
                  <a:lnTo>
                    <a:pt x="70356" y="127201"/>
                  </a:lnTo>
                  <a:lnTo>
                    <a:pt x="81726" y="174633"/>
                  </a:lnTo>
                  <a:lnTo>
                    <a:pt x="93196" y="208148"/>
                  </a:lnTo>
                  <a:lnTo>
                    <a:pt x="100409" y="216819"/>
                  </a:lnTo>
                  <a:lnTo>
                    <a:pt x="105720" y="218709"/>
                  </a:lnTo>
                  <a:lnTo>
                    <a:pt x="119145" y="218926"/>
                  </a:lnTo>
                  <a:lnTo>
                    <a:pt x="132638" y="212908"/>
                  </a:lnTo>
                  <a:lnTo>
                    <a:pt x="154016" y="193858"/>
                  </a:lnTo>
                  <a:lnTo>
                    <a:pt x="172580" y="169633"/>
                  </a:lnTo>
                  <a:lnTo>
                    <a:pt x="192699" y="122899"/>
                  </a:lnTo>
                  <a:lnTo>
                    <a:pt x="207623" y="84962"/>
                  </a:lnTo>
                  <a:lnTo>
                    <a:pt x="215274" y="46821"/>
                  </a:lnTo>
                  <a:lnTo>
                    <a:pt x="220810" y="9491"/>
                  </a:lnTo>
                  <a:lnTo>
                    <a:pt x="220558" y="4995"/>
                  </a:lnTo>
                  <a:lnTo>
                    <a:pt x="219686" y="1998"/>
                  </a:lnTo>
                  <a:lnTo>
                    <a:pt x="218398" y="0"/>
                  </a:lnTo>
                  <a:lnTo>
                    <a:pt x="218245" y="1490"/>
                  </a:lnTo>
                  <a:lnTo>
                    <a:pt x="228788" y="43213"/>
                  </a:lnTo>
                  <a:lnTo>
                    <a:pt x="240412" y="88428"/>
                  </a:lnTo>
                  <a:lnTo>
                    <a:pt x="252193" y="110564"/>
                  </a:lnTo>
                  <a:lnTo>
                    <a:pt x="279323" y="135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6080"/>
            <p:cNvSpPr/>
            <p:nvPr>
              <p:custDataLst>
                <p:tags r:id="rId104"/>
              </p:custDataLst>
            </p:nvPr>
          </p:nvSpPr>
          <p:spPr>
            <a:xfrm>
              <a:off x="7550150" y="30099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2700" y="43308"/>
                  </a:lnTo>
                  <a:lnTo>
                    <a:pt x="11288" y="6369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1309"/>
          <p:cNvGrpSpPr/>
          <p:nvPr/>
        </p:nvGrpSpPr>
        <p:grpSpPr>
          <a:xfrm>
            <a:off x="11355571" y="782450"/>
            <a:ext cx="353830" cy="314863"/>
            <a:chOff x="11355571" y="782450"/>
            <a:chExt cx="353830" cy="314863"/>
          </a:xfrm>
        </p:grpSpPr>
        <p:sp>
          <p:nvSpPr>
            <p:cNvPr id="528" name="SMARTInkShape-6081"/>
            <p:cNvSpPr/>
            <p:nvPr>
              <p:custDataLst>
                <p:tags r:id="rId101"/>
              </p:custDataLst>
            </p:nvPr>
          </p:nvSpPr>
          <p:spPr>
            <a:xfrm>
              <a:off x="11355571" y="952500"/>
              <a:ext cx="176030" cy="144813"/>
            </a:xfrm>
            <a:custGeom>
              <a:avLst/>
              <a:gdLst/>
              <a:ahLst/>
              <a:cxnLst/>
              <a:rect l="0" t="0" r="0" b="0"/>
              <a:pathLst>
                <a:path w="176030" h="144813">
                  <a:moveTo>
                    <a:pt x="36329" y="44450"/>
                  </a:moveTo>
                  <a:lnTo>
                    <a:pt x="36329" y="44450"/>
                  </a:lnTo>
                  <a:lnTo>
                    <a:pt x="36329" y="36279"/>
                  </a:lnTo>
                  <a:lnTo>
                    <a:pt x="36329" y="36886"/>
                  </a:lnTo>
                  <a:lnTo>
                    <a:pt x="41796" y="64508"/>
                  </a:lnTo>
                  <a:lnTo>
                    <a:pt x="37435" y="103602"/>
                  </a:lnTo>
                  <a:lnTo>
                    <a:pt x="29778" y="138501"/>
                  </a:lnTo>
                  <a:lnTo>
                    <a:pt x="27730" y="143134"/>
                  </a:lnTo>
                  <a:lnTo>
                    <a:pt x="24246" y="144812"/>
                  </a:lnTo>
                  <a:lnTo>
                    <a:pt x="19807" y="144519"/>
                  </a:lnTo>
                  <a:lnTo>
                    <a:pt x="14731" y="142913"/>
                  </a:lnTo>
                  <a:lnTo>
                    <a:pt x="10641" y="139725"/>
                  </a:lnTo>
                  <a:lnTo>
                    <a:pt x="4217" y="130539"/>
                  </a:lnTo>
                  <a:lnTo>
                    <a:pt x="0" y="99983"/>
                  </a:lnTo>
                  <a:lnTo>
                    <a:pt x="5497" y="66392"/>
                  </a:lnTo>
                  <a:lnTo>
                    <a:pt x="12689" y="47580"/>
                  </a:lnTo>
                  <a:lnTo>
                    <a:pt x="29402" y="27425"/>
                  </a:lnTo>
                  <a:lnTo>
                    <a:pt x="55600" y="10321"/>
                  </a:lnTo>
                  <a:lnTo>
                    <a:pt x="99008" y="2039"/>
                  </a:lnTo>
                  <a:lnTo>
                    <a:pt x="176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082"/>
            <p:cNvSpPr/>
            <p:nvPr>
              <p:custDataLst>
                <p:tags r:id="rId102"/>
              </p:custDataLst>
            </p:nvPr>
          </p:nvSpPr>
          <p:spPr>
            <a:xfrm>
              <a:off x="11593826" y="782450"/>
              <a:ext cx="115575" cy="106551"/>
            </a:xfrm>
            <a:custGeom>
              <a:avLst/>
              <a:gdLst/>
              <a:ahLst/>
              <a:cxnLst/>
              <a:rect l="0" t="0" r="0" b="0"/>
              <a:pathLst>
                <a:path w="115575" h="106551">
                  <a:moveTo>
                    <a:pt x="1274" y="36700"/>
                  </a:moveTo>
                  <a:lnTo>
                    <a:pt x="1274" y="36700"/>
                  </a:lnTo>
                  <a:lnTo>
                    <a:pt x="1978" y="30219"/>
                  </a:lnTo>
                  <a:lnTo>
                    <a:pt x="4644" y="21120"/>
                  </a:lnTo>
                  <a:lnTo>
                    <a:pt x="4229" y="17141"/>
                  </a:lnTo>
                  <a:lnTo>
                    <a:pt x="2536" y="13783"/>
                  </a:lnTo>
                  <a:lnTo>
                    <a:pt x="0" y="10839"/>
                  </a:lnTo>
                  <a:lnTo>
                    <a:pt x="425" y="8170"/>
                  </a:lnTo>
                  <a:lnTo>
                    <a:pt x="2824" y="5686"/>
                  </a:lnTo>
                  <a:lnTo>
                    <a:pt x="10430" y="1749"/>
                  </a:lnTo>
                  <a:lnTo>
                    <a:pt x="18510" y="0"/>
                  </a:lnTo>
                  <a:lnTo>
                    <a:pt x="22645" y="1650"/>
                  </a:lnTo>
                  <a:lnTo>
                    <a:pt x="30999" y="9128"/>
                  </a:lnTo>
                  <a:lnTo>
                    <a:pt x="40264" y="25238"/>
                  </a:lnTo>
                  <a:lnTo>
                    <a:pt x="41417" y="41013"/>
                  </a:lnTo>
                  <a:lnTo>
                    <a:pt x="36406" y="69772"/>
                  </a:lnTo>
                  <a:lnTo>
                    <a:pt x="27854" y="94457"/>
                  </a:lnTo>
                  <a:lnTo>
                    <a:pt x="28872" y="97077"/>
                  </a:lnTo>
                  <a:lnTo>
                    <a:pt x="33765" y="101869"/>
                  </a:lnTo>
                  <a:lnTo>
                    <a:pt x="42527" y="104470"/>
                  </a:lnTo>
                  <a:lnTo>
                    <a:pt x="84632" y="106276"/>
                  </a:lnTo>
                  <a:lnTo>
                    <a:pt x="115574" y="10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1310"/>
          <p:cNvGrpSpPr/>
          <p:nvPr/>
        </p:nvGrpSpPr>
        <p:grpSpPr>
          <a:xfrm>
            <a:off x="10547350" y="933450"/>
            <a:ext cx="342901" cy="145957"/>
            <a:chOff x="10547350" y="933450"/>
            <a:chExt cx="342901" cy="145957"/>
          </a:xfrm>
        </p:grpSpPr>
        <p:sp>
          <p:nvSpPr>
            <p:cNvPr id="531" name="SMARTInkShape-6083"/>
            <p:cNvSpPr/>
            <p:nvPr>
              <p:custDataLst>
                <p:tags r:id="rId98"/>
              </p:custDataLst>
            </p:nvPr>
          </p:nvSpPr>
          <p:spPr>
            <a:xfrm>
              <a:off x="10547350" y="942492"/>
              <a:ext cx="114301" cy="136915"/>
            </a:xfrm>
            <a:custGeom>
              <a:avLst/>
              <a:gdLst/>
              <a:ahLst/>
              <a:cxnLst/>
              <a:rect l="0" t="0" r="0" b="0"/>
              <a:pathLst>
                <a:path w="114301" h="136915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1" y="4608"/>
                  </a:lnTo>
                  <a:lnTo>
                    <a:pt x="5774" y="11136"/>
                  </a:lnTo>
                  <a:lnTo>
                    <a:pt x="20393" y="50513"/>
                  </a:lnTo>
                  <a:lnTo>
                    <a:pt x="36674" y="93859"/>
                  </a:lnTo>
                  <a:lnTo>
                    <a:pt x="58300" y="135809"/>
                  </a:lnTo>
                  <a:lnTo>
                    <a:pt x="61444" y="136914"/>
                  </a:lnTo>
                  <a:lnTo>
                    <a:pt x="64953" y="136240"/>
                  </a:lnTo>
                  <a:lnTo>
                    <a:pt x="68702" y="134379"/>
                  </a:lnTo>
                  <a:lnTo>
                    <a:pt x="74750" y="124786"/>
                  </a:lnTo>
                  <a:lnTo>
                    <a:pt x="87750" y="82147"/>
                  </a:lnTo>
                  <a:lnTo>
                    <a:pt x="94475" y="40355"/>
                  </a:lnTo>
                  <a:lnTo>
                    <a:pt x="99880" y="19940"/>
                  </a:lnTo>
                  <a:lnTo>
                    <a:pt x="1143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6084"/>
            <p:cNvSpPr/>
            <p:nvPr>
              <p:custDataLst>
                <p:tags r:id="rId99"/>
              </p:custDataLst>
            </p:nvPr>
          </p:nvSpPr>
          <p:spPr>
            <a:xfrm>
              <a:off x="10694940" y="954345"/>
              <a:ext cx="74661" cy="97081"/>
            </a:xfrm>
            <a:custGeom>
              <a:avLst/>
              <a:gdLst/>
              <a:ahLst/>
              <a:cxnLst/>
              <a:rect l="0" t="0" r="0" b="0"/>
              <a:pathLst>
                <a:path w="74661" h="97081">
                  <a:moveTo>
                    <a:pt x="61960" y="42605"/>
                  </a:moveTo>
                  <a:lnTo>
                    <a:pt x="61960" y="42605"/>
                  </a:lnTo>
                  <a:lnTo>
                    <a:pt x="58590" y="39234"/>
                  </a:lnTo>
                  <a:lnTo>
                    <a:pt x="56934" y="33816"/>
                  </a:lnTo>
                  <a:lnTo>
                    <a:pt x="56493" y="30396"/>
                  </a:lnTo>
                  <a:lnTo>
                    <a:pt x="46351" y="11109"/>
                  </a:lnTo>
                  <a:lnTo>
                    <a:pt x="41381" y="4383"/>
                  </a:lnTo>
                  <a:lnTo>
                    <a:pt x="34939" y="923"/>
                  </a:lnTo>
                  <a:lnTo>
                    <a:pt x="31246" y="0"/>
                  </a:lnTo>
                  <a:lnTo>
                    <a:pt x="28079" y="91"/>
                  </a:lnTo>
                  <a:lnTo>
                    <a:pt x="22678" y="2073"/>
                  </a:lnTo>
                  <a:lnTo>
                    <a:pt x="12299" y="17268"/>
                  </a:lnTo>
                  <a:lnTo>
                    <a:pt x="1926" y="52757"/>
                  </a:lnTo>
                  <a:lnTo>
                    <a:pt x="0" y="72987"/>
                  </a:lnTo>
                  <a:lnTo>
                    <a:pt x="2907" y="86212"/>
                  </a:lnTo>
                  <a:lnTo>
                    <a:pt x="8198" y="93736"/>
                  </a:lnTo>
                  <a:lnTo>
                    <a:pt x="12900" y="97080"/>
                  </a:lnTo>
                  <a:lnTo>
                    <a:pt x="15850" y="96560"/>
                  </a:lnTo>
                  <a:lnTo>
                    <a:pt x="22886" y="92220"/>
                  </a:lnTo>
                  <a:lnTo>
                    <a:pt x="28836" y="81825"/>
                  </a:lnTo>
                  <a:lnTo>
                    <a:pt x="42790" y="51492"/>
                  </a:lnTo>
                  <a:lnTo>
                    <a:pt x="44946" y="48530"/>
                  </a:lnTo>
                  <a:lnTo>
                    <a:pt x="47092" y="47260"/>
                  </a:lnTo>
                  <a:lnTo>
                    <a:pt x="49225" y="47120"/>
                  </a:lnTo>
                  <a:lnTo>
                    <a:pt x="53477" y="48845"/>
                  </a:lnTo>
                  <a:lnTo>
                    <a:pt x="57721" y="51963"/>
                  </a:lnTo>
                  <a:lnTo>
                    <a:pt x="74660" y="74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085"/>
            <p:cNvSpPr/>
            <p:nvPr>
              <p:custDataLst>
                <p:tags r:id="rId100"/>
              </p:custDataLst>
            </p:nvPr>
          </p:nvSpPr>
          <p:spPr>
            <a:xfrm>
              <a:off x="10807698" y="933450"/>
              <a:ext cx="82553" cy="98681"/>
            </a:xfrm>
            <a:custGeom>
              <a:avLst/>
              <a:gdLst/>
              <a:ahLst/>
              <a:cxnLst/>
              <a:rect l="0" t="0" r="0" b="0"/>
              <a:pathLst>
                <a:path w="82553" h="98681">
                  <a:moveTo>
                    <a:pt x="2" y="44450"/>
                  </a:moveTo>
                  <a:lnTo>
                    <a:pt x="2" y="44450"/>
                  </a:lnTo>
                  <a:lnTo>
                    <a:pt x="0" y="19210"/>
                  </a:lnTo>
                  <a:lnTo>
                    <a:pt x="707" y="17745"/>
                  </a:lnTo>
                  <a:lnTo>
                    <a:pt x="1883" y="17475"/>
                  </a:lnTo>
                  <a:lnTo>
                    <a:pt x="3372" y="18000"/>
                  </a:lnTo>
                  <a:lnTo>
                    <a:pt x="28545" y="42062"/>
                  </a:lnTo>
                  <a:lnTo>
                    <a:pt x="43265" y="62479"/>
                  </a:lnTo>
                  <a:lnTo>
                    <a:pt x="49314" y="86817"/>
                  </a:lnTo>
                  <a:lnTo>
                    <a:pt x="49435" y="95030"/>
                  </a:lnTo>
                  <a:lnTo>
                    <a:pt x="48480" y="97220"/>
                  </a:lnTo>
                  <a:lnTo>
                    <a:pt x="47137" y="98680"/>
                  </a:lnTo>
                  <a:lnTo>
                    <a:pt x="45535" y="98242"/>
                  </a:lnTo>
                  <a:lnTo>
                    <a:pt x="41876" y="93993"/>
                  </a:lnTo>
                  <a:lnTo>
                    <a:pt x="41659" y="83638"/>
                  </a:lnTo>
                  <a:lnTo>
                    <a:pt x="47271" y="50623"/>
                  </a:lnTo>
                  <a:lnTo>
                    <a:pt x="54877" y="34494"/>
                  </a:lnTo>
                  <a:lnTo>
                    <a:pt x="82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5" name="SMARTInkShape-6086"/>
          <p:cNvSpPr/>
          <p:nvPr>
            <p:custDataLst>
              <p:tags r:id="rId1"/>
            </p:custDataLst>
          </p:nvPr>
        </p:nvSpPr>
        <p:spPr>
          <a:xfrm>
            <a:off x="9961157" y="823442"/>
            <a:ext cx="109944" cy="230659"/>
          </a:xfrm>
          <a:custGeom>
            <a:avLst/>
            <a:gdLst/>
            <a:ahLst/>
            <a:cxnLst/>
            <a:rect l="0" t="0" r="0" b="0"/>
            <a:pathLst>
              <a:path w="109944" h="230659">
                <a:moveTo>
                  <a:pt x="109943" y="173508"/>
                </a:moveTo>
                <a:lnTo>
                  <a:pt x="109943" y="173508"/>
                </a:lnTo>
                <a:lnTo>
                  <a:pt x="109943" y="168041"/>
                </a:lnTo>
                <a:lnTo>
                  <a:pt x="101215" y="162263"/>
                </a:lnTo>
                <a:lnTo>
                  <a:pt x="69435" y="119502"/>
                </a:lnTo>
                <a:lnTo>
                  <a:pt x="54618" y="76370"/>
                </a:lnTo>
                <a:lnTo>
                  <a:pt x="50747" y="43362"/>
                </a:lnTo>
                <a:lnTo>
                  <a:pt x="55759" y="10295"/>
                </a:lnTo>
                <a:lnTo>
                  <a:pt x="59519" y="2191"/>
                </a:lnTo>
                <a:lnTo>
                  <a:pt x="61510" y="30"/>
                </a:lnTo>
                <a:lnTo>
                  <a:pt x="64250" y="0"/>
                </a:lnTo>
                <a:lnTo>
                  <a:pt x="71055" y="3731"/>
                </a:lnTo>
                <a:lnTo>
                  <a:pt x="76902" y="17618"/>
                </a:lnTo>
                <a:lnTo>
                  <a:pt x="83035" y="47543"/>
                </a:lnTo>
                <a:lnTo>
                  <a:pt x="77439" y="93472"/>
                </a:lnTo>
                <a:lnTo>
                  <a:pt x="62440" y="137281"/>
                </a:lnTo>
                <a:lnTo>
                  <a:pt x="37189" y="179465"/>
                </a:lnTo>
                <a:lnTo>
                  <a:pt x="17883" y="199536"/>
                </a:lnTo>
                <a:lnTo>
                  <a:pt x="2273" y="209782"/>
                </a:lnTo>
                <a:lnTo>
                  <a:pt x="62" y="210390"/>
                </a:lnTo>
                <a:lnTo>
                  <a:pt x="0" y="210796"/>
                </a:lnTo>
                <a:lnTo>
                  <a:pt x="46757" y="218501"/>
                </a:lnTo>
                <a:lnTo>
                  <a:pt x="97243" y="230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SMARTInkShape-6087"/>
          <p:cNvSpPr/>
          <p:nvPr>
            <p:custDataLst>
              <p:tags r:id="rId2"/>
            </p:custDataLst>
          </p:nvPr>
        </p:nvSpPr>
        <p:spPr>
          <a:xfrm>
            <a:off x="11386693" y="407336"/>
            <a:ext cx="240158" cy="231323"/>
          </a:xfrm>
          <a:custGeom>
            <a:avLst/>
            <a:gdLst/>
            <a:ahLst/>
            <a:cxnLst/>
            <a:rect l="0" t="0" r="0" b="0"/>
            <a:pathLst>
              <a:path w="240158" h="231323">
                <a:moveTo>
                  <a:pt x="11557" y="227664"/>
                </a:moveTo>
                <a:lnTo>
                  <a:pt x="11557" y="227664"/>
                </a:lnTo>
                <a:lnTo>
                  <a:pt x="8186" y="231035"/>
                </a:lnTo>
                <a:lnTo>
                  <a:pt x="6487" y="231322"/>
                </a:lnTo>
                <a:lnTo>
                  <a:pt x="4650" y="230808"/>
                </a:lnTo>
                <a:lnTo>
                  <a:pt x="2718" y="229760"/>
                </a:lnTo>
                <a:lnTo>
                  <a:pt x="1431" y="228356"/>
                </a:lnTo>
                <a:lnTo>
                  <a:pt x="0" y="224914"/>
                </a:lnTo>
                <a:lnTo>
                  <a:pt x="3127" y="219151"/>
                </a:lnTo>
                <a:lnTo>
                  <a:pt x="9221" y="209769"/>
                </a:lnTo>
                <a:lnTo>
                  <a:pt x="26512" y="171239"/>
                </a:lnTo>
                <a:lnTo>
                  <a:pt x="42094" y="132629"/>
                </a:lnTo>
                <a:lnTo>
                  <a:pt x="55650" y="94378"/>
                </a:lnTo>
                <a:lnTo>
                  <a:pt x="69498" y="53639"/>
                </a:lnTo>
                <a:lnTo>
                  <a:pt x="84858" y="9149"/>
                </a:lnTo>
                <a:lnTo>
                  <a:pt x="86469" y="3546"/>
                </a:lnTo>
                <a:lnTo>
                  <a:pt x="86898" y="4169"/>
                </a:lnTo>
                <a:lnTo>
                  <a:pt x="86796" y="17275"/>
                </a:lnTo>
                <a:lnTo>
                  <a:pt x="82257" y="60363"/>
                </a:lnTo>
                <a:lnTo>
                  <a:pt x="81519" y="107221"/>
                </a:lnTo>
                <a:lnTo>
                  <a:pt x="84800" y="145939"/>
                </a:lnTo>
                <a:lnTo>
                  <a:pt x="90251" y="169974"/>
                </a:lnTo>
                <a:lnTo>
                  <a:pt x="94358" y="175093"/>
                </a:lnTo>
                <a:lnTo>
                  <a:pt x="106450" y="182662"/>
                </a:lnTo>
                <a:lnTo>
                  <a:pt x="112917" y="183552"/>
                </a:lnTo>
                <a:lnTo>
                  <a:pt x="125751" y="180777"/>
                </a:lnTo>
                <a:lnTo>
                  <a:pt x="144876" y="167910"/>
                </a:lnTo>
                <a:lnTo>
                  <a:pt x="160577" y="150693"/>
                </a:lnTo>
                <a:lnTo>
                  <a:pt x="177819" y="112114"/>
                </a:lnTo>
                <a:lnTo>
                  <a:pt x="191072" y="70561"/>
                </a:lnTo>
                <a:lnTo>
                  <a:pt x="202004" y="28592"/>
                </a:lnTo>
                <a:lnTo>
                  <a:pt x="204856" y="11482"/>
                </a:lnTo>
                <a:lnTo>
                  <a:pt x="203772" y="1526"/>
                </a:lnTo>
                <a:lnTo>
                  <a:pt x="202494" y="0"/>
                </a:lnTo>
                <a:lnTo>
                  <a:pt x="200938" y="393"/>
                </a:lnTo>
                <a:lnTo>
                  <a:pt x="199194" y="2067"/>
                </a:lnTo>
                <a:lnTo>
                  <a:pt x="196396" y="44604"/>
                </a:lnTo>
                <a:lnTo>
                  <a:pt x="197322" y="85386"/>
                </a:lnTo>
                <a:lnTo>
                  <a:pt x="206668" y="132266"/>
                </a:lnTo>
                <a:lnTo>
                  <a:pt x="214630" y="151420"/>
                </a:lnTo>
                <a:lnTo>
                  <a:pt x="240157" y="1832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0" name="SMARTInkShape-Group1313"/>
          <p:cNvGrpSpPr/>
          <p:nvPr/>
        </p:nvGrpSpPr>
        <p:grpSpPr>
          <a:xfrm>
            <a:off x="10680700" y="475524"/>
            <a:ext cx="412751" cy="140427"/>
            <a:chOff x="10680700" y="475524"/>
            <a:chExt cx="412751" cy="140427"/>
          </a:xfrm>
        </p:grpSpPr>
        <p:sp>
          <p:nvSpPr>
            <p:cNvPr id="537" name="SMARTInkShape-6088"/>
            <p:cNvSpPr/>
            <p:nvPr>
              <p:custDataLst>
                <p:tags r:id="rId95"/>
              </p:custDataLst>
            </p:nvPr>
          </p:nvSpPr>
          <p:spPr>
            <a:xfrm>
              <a:off x="10680700" y="482600"/>
              <a:ext cx="114301" cy="128618"/>
            </a:xfrm>
            <a:custGeom>
              <a:avLst/>
              <a:gdLst/>
              <a:ahLst/>
              <a:cxnLst/>
              <a:rect l="0" t="0" r="0" b="0"/>
              <a:pathLst>
                <a:path w="114301" h="128618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841" y="46453"/>
                  </a:lnTo>
                  <a:lnTo>
                    <a:pt x="11739" y="90550"/>
                  </a:lnTo>
                  <a:lnTo>
                    <a:pt x="11805" y="122701"/>
                  </a:lnTo>
                  <a:lnTo>
                    <a:pt x="10693" y="126250"/>
                  </a:lnTo>
                  <a:lnTo>
                    <a:pt x="9244" y="128617"/>
                  </a:lnTo>
                  <a:lnTo>
                    <a:pt x="8279" y="127372"/>
                  </a:lnTo>
                  <a:lnTo>
                    <a:pt x="6604" y="104323"/>
                  </a:lnTo>
                  <a:lnTo>
                    <a:pt x="20200" y="56881"/>
                  </a:lnTo>
                  <a:lnTo>
                    <a:pt x="29468" y="28248"/>
                  </a:lnTo>
                  <a:lnTo>
                    <a:pt x="31641" y="26593"/>
                  </a:lnTo>
                  <a:lnTo>
                    <a:pt x="34499" y="26901"/>
                  </a:lnTo>
                  <a:lnTo>
                    <a:pt x="37817" y="28517"/>
                  </a:lnTo>
                  <a:lnTo>
                    <a:pt x="43381" y="35958"/>
                  </a:lnTo>
                  <a:lnTo>
                    <a:pt x="52706" y="61352"/>
                  </a:lnTo>
                  <a:lnTo>
                    <a:pt x="55833" y="81914"/>
                  </a:lnTo>
                  <a:lnTo>
                    <a:pt x="54683" y="91204"/>
                  </a:lnTo>
                  <a:lnTo>
                    <a:pt x="53389" y="94669"/>
                  </a:lnTo>
                  <a:lnTo>
                    <a:pt x="52525" y="94863"/>
                  </a:lnTo>
                  <a:lnTo>
                    <a:pt x="51567" y="89434"/>
                  </a:lnTo>
                  <a:lnTo>
                    <a:pt x="58016" y="49754"/>
                  </a:lnTo>
                  <a:lnTo>
                    <a:pt x="63651" y="34578"/>
                  </a:lnTo>
                  <a:lnTo>
                    <a:pt x="67128" y="29402"/>
                  </a:lnTo>
                  <a:lnTo>
                    <a:pt x="74754" y="23651"/>
                  </a:lnTo>
                  <a:lnTo>
                    <a:pt x="78764" y="22823"/>
                  </a:lnTo>
                  <a:lnTo>
                    <a:pt x="86982" y="23784"/>
                  </a:lnTo>
                  <a:lnTo>
                    <a:pt x="95339" y="34089"/>
                  </a:lnTo>
                  <a:lnTo>
                    <a:pt x="102344" y="49017"/>
                  </a:lnTo>
                  <a:lnTo>
                    <a:pt x="108163" y="96060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6089"/>
            <p:cNvSpPr/>
            <p:nvPr>
              <p:custDataLst>
                <p:tags r:id="rId96"/>
              </p:custDataLst>
            </p:nvPr>
          </p:nvSpPr>
          <p:spPr>
            <a:xfrm>
              <a:off x="10852150" y="492681"/>
              <a:ext cx="50016" cy="123270"/>
            </a:xfrm>
            <a:custGeom>
              <a:avLst/>
              <a:gdLst/>
              <a:ahLst/>
              <a:cxnLst/>
              <a:rect l="0" t="0" r="0" b="0"/>
              <a:pathLst>
                <a:path w="50016" h="123270">
                  <a:moveTo>
                    <a:pt x="0" y="34369"/>
                  </a:moveTo>
                  <a:lnTo>
                    <a:pt x="0" y="34369"/>
                  </a:lnTo>
                  <a:lnTo>
                    <a:pt x="3371" y="34369"/>
                  </a:lnTo>
                  <a:lnTo>
                    <a:pt x="4363" y="33663"/>
                  </a:lnTo>
                  <a:lnTo>
                    <a:pt x="5025" y="32488"/>
                  </a:lnTo>
                  <a:lnTo>
                    <a:pt x="6087" y="28902"/>
                  </a:lnTo>
                  <a:lnTo>
                    <a:pt x="8115" y="30293"/>
                  </a:lnTo>
                  <a:lnTo>
                    <a:pt x="9645" y="31651"/>
                  </a:lnTo>
                  <a:lnTo>
                    <a:pt x="13222" y="33161"/>
                  </a:lnTo>
                  <a:lnTo>
                    <a:pt x="28011" y="34130"/>
                  </a:lnTo>
                  <a:lnTo>
                    <a:pt x="37378" y="30500"/>
                  </a:lnTo>
                  <a:lnTo>
                    <a:pt x="41854" y="27556"/>
                  </a:lnTo>
                  <a:lnTo>
                    <a:pt x="44837" y="24183"/>
                  </a:lnTo>
                  <a:lnTo>
                    <a:pt x="48150" y="16671"/>
                  </a:lnTo>
                  <a:lnTo>
                    <a:pt x="50015" y="7880"/>
                  </a:lnTo>
                  <a:lnTo>
                    <a:pt x="48863" y="5421"/>
                  </a:lnTo>
                  <a:lnTo>
                    <a:pt x="43826" y="807"/>
                  </a:lnTo>
                  <a:lnTo>
                    <a:pt x="40505" y="0"/>
                  </a:lnTo>
                  <a:lnTo>
                    <a:pt x="33055" y="985"/>
                  </a:lnTo>
                  <a:lnTo>
                    <a:pt x="25038" y="9418"/>
                  </a:lnTo>
                  <a:lnTo>
                    <a:pt x="11766" y="34458"/>
                  </a:lnTo>
                  <a:lnTo>
                    <a:pt x="3760" y="77242"/>
                  </a:lnTo>
                  <a:lnTo>
                    <a:pt x="4729" y="94346"/>
                  </a:lnTo>
                  <a:lnTo>
                    <a:pt x="19050" y="12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090"/>
            <p:cNvSpPr/>
            <p:nvPr>
              <p:custDataLst>
                <p:tags r:id="rId97"/>
              </p:custDataLst>
            </p:nvPr>
          </p:nvSpPr>
          <p:spPr>
            <a:xfrm>
              <a:off x="10929985" y="475524"/>
              <a:ext cx="163466" cy="106984"/>
            </a:xfrm>
            <a:custGeom>
              <a:avLst/>
              <a:gdLst/>
              <a:ahLst/>
              <a:cxnLst/>
              <a:rect l="0" t="0" r="0" b="0"/>
              <a:pathLst>
                <a:path w="163466" h="106984">
                  <a:moveTo>
                    <a:pt x="4715" y="102326"/>
                  </a:moveTo>
                  <a:lnTo>
                    <a:pt x="4715" y="102326"/>
                  </a:lnTo>
                  <a:lnTo>
                    <a:pt x="31229" y="72440"/>
                  </a:lnTo>
                  <a:lnTo>
                    <a:pt x="37665" y="60586"/>
                  </a:lnTo>
                  <a:lnTo>
                    <a:pt x="52412" y="17636"/>
                  </a:lnTo>
                  <a:lnTo>
                    <a:pt x="53429" y="7536"/>
                  </a:lnTo>
                  <a:lnTo>
                    <a:pt x="51532" y="695"/>
                  </a:lnTo>
                  <a:lnTo>
                    <a:pt x="48626" y="0"/>
                  </a:lnTo>
                  <a:lnTo>
                    <a:pt x="39754" y="2990"/>
                  </a:lnTo>
                  <a:lnTo>
                    <a:pt x="26228" y="15978"/>
                  </a:lnTo>
                  <a:lnTo>
                    <a:pt x="9722" y="53833"/>
                  </a:lnTo>
                  <a:lnTo>
                    <a:pt x="0" y="93100"/>
                  </a:lnTo>
                  <a:lnTo>
                    <a:pt x="865" y="96881"/>
                  </a:lnTo>
                  <a:lnTo>
                    <a:pt x="5592" y="102964"/>
                  </a:lnTo>
                  <a:lnTo>
                    <a:pt x="12394" y="106137"/>
                  </a:lnTo>
                  <a:lnTo>
                    <a:pt x="16185" y="106983"/>
                  </a:lnTo>
                  <a:lnTo>
                    <a:pt x="19417" y="106136"/>
                  </a:lnTo>
                  <a:lnTo>
                    <a:pt x="24891" y="101432"/>
                  </a:lnTo>
                  <a:lnTo>
                    <a:pt x="50994" y="62926"/>
                  </a:lnTo>
                  <a:lnTo>
                    <a:pt x="52501" y="61948"/>
                  </a:lnTo>
                  <a:lnTo>
                    <a:pt x="53506" y="62002"/>
                  </a:lnTo>
                  <a:lnTo>
                    <a:pt x="54178" y="62743"/>
                  </a:lnTo>
                  <a:lnTo>
                    <a:pt x="55117" y="70529"/>
                  </a:lnTo>
                  <a:lnTo>
                    <a:pt x="51778" y="88754"/>
                  </a:lnTo>
                  <a:lnTo>
                    <a:pt x="52318" y="91161"/>
                  </a:lnTo>
                  <a:lnTo>
                    <a:pt x="53384" y="92766"/>
                  </a:lnTo>
                  <a:lnTo>
                    <a:pt x="58333" y="94549"/>
                  </a:lnTo>
                  <a:lnTo>
                    <a:pt x="61625" y="95025"/>
                  </a:lnTo>
                  <a:lnTo>
                    <a:pt x="67168" y="93672"/>
                  </a:lnTo>
                  <a:lnTo>
                    <a:pt x="69633" y="92323"/>
                  </a:lnTo>
                  <a:lnTo>
                    <a:pt x="83730" y="74245"/>
                  </a:lnTo>
                  <a:lnTo>
                    <a:pt x="108942" y="27021"/>
                  </a:lnTo>
                  <a:lnTo>
                    <a:pt x="110305" y="24407"/>
                  </a:lnTo>
                  <a:lnTo>
                    <a:pt x="99702" y="56365"/>
                  </a:lnTo>
                  <a:lnTo>
                    <a:pt x="88503" y="96007"/>
                  </a:lnTo>
                  <a:lnTo>
                    <a:pt x="88092" y="96702"/>
                  </a:lnTo>
                  <a:lnTo>
                    <a:pt x="87632" y="93712"/>
                  </a:lnTo>
                  <a:lnTo>
                    <a:pt x="91191" y="87679"/>
                  </a:lnTo>
                  <a:lnTo>
                    <a:pt x="96772" y="78883"/>
                  </a:lnTo>
                  <a:lnTo>
                    <a:pt x="115032" y="38831"/>
                  </a:lnTo>
                  <a:lnTo>
                    <a:pt x="129045" y="18680"/>
                  </a:lnTo>
                  <a:lnTo>
                    <a:pt x="139701" y="12233"/>
                  </a:lnTo>
                  <a:lnTo>
                    <a:pt x="145504" y="10514"/>
                  </a:lnTo>
                  <a:lnTo>
                    <a:pt x="150081" y="10779"/>
                  </a:lnTo>
                  <a:lnTo>
                    <a:pt x="153837" y="12367"/>
                  </a:lnTo>
                  <a:lnTo>
                    <a:pt x="157046" y="14837"/>
                  </a:lnTo>
                  <a:lnTo>
                    <a:pt x="160610" y="26988"/>
                  </a:lnTo>
                  <a:lnTo>
                    <a:pt x="163465" y="83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1314"/>
          <p:cNvGrpSpPr/>
          <p:nvPr/>
        </p:nvGrpSpPr>
        <p:grpSpPr>
          <a:xfrm>
            <a:off x="9969498" y="357888"/>
            <a:ext cx="381003" cy="274390"/>
            <a:chOff x="9969498" y="357888"/>
            <a:chExt cx="381003" cy="274390"/>
          </a:xfrm>
        </p:grpSpPr>
        <p:sp>
          <p:nvSpPr>
            <p:cNvPr id="541" name="SMARTInkShape-6091"/>
            <p:cNvSpPr/>
            <p:nvPr>
              <p:custDataLst>
                <p:tags r:id="rId91"/>
              </p:custDataLst>
            </p:nvPr>
          </p:nvSpPr>
          <p:spPr>
            <a:xfrm>
              <a:off x="9969498" y="501650"/>
              <a:ext cx="116434" cy="130628"/>
            </a:xfrm>
            <a:custGeom>
              <a:avLst/>
              <a:gdLst/>
              <a:ahLst/>
              <a:cxnLst/>
              <a:rect l="0" t="0" r="0" b="0"/>
              <a:pathLst>
                <a:path w="116434" h="130628">
                  <a:moveTo>
                    <a:pt x="2" y="38100"/>
                  </a:moveTo>
                  <a:lnTo>
                    <a:pt x="2" y="38100"/>
                  </a:lnTo>
                  <a:lnTo>
                    <a:pt x="0" y="22918"/>
                  </a:lnTo>
                  <a:lnTo>
                    <a:pt x="0" y="64553"/>
                  </a:lnTo>
                  <a:lnTo>
                    <a:pt x="0" y="106041"/>
                  </a:lnTo>
                  <a:lnTo>
                    <a:pt x="3372" y="124161"/>
                  </a:lnTo>
                  <a:lnTo>
                    <a:pt x="5778" y="127224"/>
                  </a:lnTo>
                  <a:lnTo>
                    <a:pt x="12211" y="130627"/>
                  </a:lnTo>
                  <a:lnTo>
                    <a:pt x="15904" y="130124"/>
                  </a:lnTo>
                  <a:lnTo>
                    <a:pt x="23766" y="125801"/>
                  </a:lnTo>
                  <a:lnTo>
                    <a:pt x="36128" y="108692"/>
                  </a:lnTo>
                  <a:lnTo>
                    <a:pt x="48381" y="80061"/>
                  </a:lnTo>
                  <a:lnTo>
                    <a:pt x="49187" y="76657"/>
                  </a:lnTo>
                  <a:lnTo>
                    <a:pt x="50432" y="74388"/>
                  </a:lnTo>
                  <a:lnTo>
                    <a:pt x="51965" y="72875"/>
                  </a:lnTo>
                  <a:lnTo>
                    <a:pt x="53695" y="71867"/>
                  </a:lnTo>
                  <a:lnTo>
                    <a:pt x="54848" y="72606"/>
                  </a:lnTo>
                  <a:lnTo>
                    <a:pt x="56128" y="77190"/>
                  </a:lnTo>
                  <a:lnTo>
                    <a:pt x="62160" y="108262"/>
                  </a:lnTo>
                  <a:lnTo>
                    <a:pt x="70005" y="124762"/>
                  </a:lnTo>
                  <a:lnTo>
                    <a:pt x="72070" y="127625"/>
                  </a:lnTo>
                  <a:lnTo>
                    <a:pt x="75564" y="128828"/>
                  </a:lnTo>
                  <a:lnTo>
                    <a:pt x="85091" y="128283"/>
                  </a:lnTo>
                  <a:lnTo>
                    <a:pt x="89183" y="126444"/>
                  </a:lnTo>
                  <a:lnTo>
                    <a:pt x="95612" y="120638"/>
                  </a:lnTo>
                  <a:lnTo>
                    <a:pt x="112748" y="77453"/>
                  </a:lnTo>
                  <a:lnTo>
                    <a:pt x="116433" y="59118"/>
                  </a:lnTo>
                  <a:lnTo>
                    <a:pt x="114582" y="13599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6092"/>
            <p:cNvSpPr/>
            <p:nvPr>
              <p:custDataLst>
                <p:tags r:id="rId92"/>
              </p:custDataLst>
            </p:nvPr>
          </p:nvSpPr>
          <p:spPr>
            <a:xfrm>
              <a:off x="10173437" y="357888"/>
              <a:ext cx="177064" cy="243981"/>
            </a:xfrm>
            <a:custGeom>
              <a:avLst/>
              <a:gdLst/>
              <a:ahLst/>
              <a:cxnLst/>
              <a:rect l="0" t="0" r="0" b="0"/>
              <a:pathLst>
                <a:path w="177064" h="243981">
                  <a:moveTo>
                    <a:pt x="37363" y="23112"/>
                  </a:moveTo>
                  <a:lnTo>
                    <a:pt x="37363" y="23112"/>
                  </a:lnTo>
                  <a:lnTo>
                    <a:pt x="60474" y="0"/>
                  </a:lnTo>
                  <a:lnTo>
                    <a:pt x="61240" y="1354"/>
                  </a:lnTo>
                  <a:lnTo>
                    <a:pt x="62085" y="8503"/>
                  </a:lnTo>
                  <a:lnTo>
                    <a:pt x="55767" y="51475"/>
                  </a:lnTo>
                  <a:lnTo>
                    <a:pt x="49873" y="84197"/>
                  </a:lnTo>
                  <a:lnTo>
                    <a:pt x="45538" y="122821"/>
                  </a:lnTo>
                  <a:lnTo>
                    <a:pt x="40702" y="164947"/>
                  </a:lnTo>
                  <a:lnTo>
                    <a:pt x="38730" y="208259"/>
                  </a:lnTo>
                  <a:lnTo>
                    <a:pt x="42917" y="243289"/>
                  </a:lnTo>
                  <a:lnTo>
                    <a:pt x="43887" y="243980"/>
                  </a:lnTo>
                  <a:lnTo>
                    <a:pt x="46848" y="239103"/>
                  </a:lnTo>
                  <a:lnTo>
                    <a:pt x="49110" y="221087"/>
                  </a:lnTo>
                  <a:lnTo>
                    <a:pt x="39735" y="180987"/>
                  </a:lnTo>
                  <a:lnTo>
                    <a:pt x="24295" y="148188"/>
                  </a:lnTo>
                  <a:lnTo>
                    <a:pt x="0" y="113715"/>
                  </a:lnTo>
                  <a:lnTo>
                    <a:pt x="39150" y="80059"/>
                  </a:lnTo>
                  <a:lnTo>
                    <a:pt x="54649" y="68384"/>
                  </a:lnTo>
                  <a:lnTo>
                    <a:pt x="83150" y="23846"/>
                  </a:lnTo>
                  <a:lnTo>
                    <a:pt x="95639" y="9695"/>
                  </a:lnTo>
                  <a:lnTo>
                    <a:pt x="98087" y="12050"/>
                  </a:lnTo>
                  <a:lnTo>
                    <a:pt x="102688" y="25957"/>
                  </a:lnTo>
                  <a:lnTo>
                    <a:pt x="102502" y="60957"/>
                  </a:lnTo>
                  <a:lnTo>
                    <a:pt x="94606" y="102608"/>
                  </a:lnTo>
                  <a:lnTo>
                    <a:pt x="86702" y="142857"/>
                  </a:lnTo>
                  <a:lnTo>
                    <a:pt x="83263" y="168110"/>
                  </a:lnTo>
                  <a:lnTo>
                    <a:pt x="84190" y="172694"/>
                  </a:lnTo>
                  <a:lnTo>
                    <a:pt x="86220" y="175750"/>
                  </a:lnTo>
                  <a:lnTo>
                    <a:pt x="88984" y="177787"/>
                  </a:lnTo>
                  <a:lnTo>
                    <a:pt x="92943" y="176323"/>
                  </a:lnTo>
                  <a:lnTo>
                    <a:pt x="126682" y="149849"/>
                  </a:lnTo>
                  <a:lnTo>
                    <a:pt x="139147" y="146467"/>
                  </a:lnTo>
                  <a:lnTo>
                    <a:pt x="144026" y="147682"/>
                  </a:lnTo>
                  <a:lnTo>
                    <a:pt x="147983" y="150609"/>
                  </a:lnTo>
                  <a:lnTo>
                    <a:pt x="154966" y="160916"/>
                  </a:lnTo>
                  <a:lnTo>
                    <a:pt x="177063" y="21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093"/>
            <p:cNvSpPr/>
            <p:nvPr>
              <p:custDataLst>
                <p:tags r:id="rId93"/>
              </p:custDataLst>
            </p:nvPr>
          </p:nvSpPr>
          <p:spPr>
            <a:xfrm>
              <a:off x="10134600" y="539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094"/>
            <p:cNvSpPr/>
            <p:nvPr>
              <p:custDataLst>
                <p:tags r:id="rId94"/>
              </p:custDataLst>
            </p:nvPr>
          </p:nvSpPr>
          <p:spPr>
            <a:xfrm>
              <a:off x="10147300" y="4445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4469" y="219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1315"/>
          <p:cNvGrpSpPr/>
          <p:nvPr/>
        </p:nvGrpSpPr>
        <p:grpSpPr>
          <a:xfrm>
            <a:off x="6508750" y="2617083"/>
            <a:ext cx="609601" cy="589668"/>
            <a:chOff x="6508750" y="2617083"/>
            <a:chExt cx="609601" cy="589668"/>
          </a:xfrm>
        </p:grpSpPr>
        <p:sp>
          <p:nvSpPr>
            <p:cNvPr id="546" name="SMARTInkShape-6095"/>
            <p:cNvSpPr/>
            <p:nvPr>
              <p:custDataLst>
                <p:tags r:id="rId89"/>
              </p:custDataLst>
            </p:nvPr>
          </p:nvSpPr>
          <p:spPr>
            <a:xfrm>
              <a:off x="6953855" y="2617083"/>
              <a:ext cx="164496" cy="589668"/>
            </a:xfrm>
            <a:custGeom>
              <a:avLst/>
              <a:gdLst/>
              <a:ahLst/>
              <a:cxnLst/>
              <a:rect l="0" t="0" r="0" b="0"/>
              <a:pathLst>
                <a:path w="164496" h="589668">
                  <a:moveTo>
                    <a:pt x="164495" y="5467"/>
                  </a:moveTo>
                  <a:lnTo>
                    <a:pt x="164495" y="5467"/>
                  </a:lnTo>
                  <a:lnTo>
                    <a:pt x="161124" y="2096"/>
                  </a:lnTo>
                  <a:lnTo>
                    <a:pt x="155706" y="441"/>
                  </a:lnTo>
                  <a:lnTo>
                    <a:pt x="152286" y="0"/>
                  </a:lnTo>
                  <a:lnTo>
                    <a:pt x="133988" y="9492"/>
                  </a:lnTo>
                  <a:lnTo>
                    <a:pt x="106885" y="43212"/>
                  </a:lnTo>
                  <a:lnTo>
                    <a:pt x="84709" y="80543"/>
                  </a:lnTo>
                  <a:lnTo>
                    <a:pt x="61977" y="125477"/>
                  </a:lnTo>
                  <a:lnTo>
                    <a:pt x="47336" y="159559"/>
                  </a:lnTo>
                  <a:lnTo>
                    <a:pt x="36648" y="196468"/>
                  </a:lnTo>
                  <a:lnTo>
                    <a:pt x="24544" y="236097"/>
                  </a:lnTo>
                  <a:lnTo>
                    <a:pt x="13901" y="277237"/>
                  </a:lnTo>
                  <a:lnTo>
                    <a:pt x="6281" y="316238"/>
                  </a:lnTo>
                  <a:lnTo>
                    <a:pt x="1434" y="354604"/>
                  </a:lnTo>
                  <a:lnTo>
                    <a:pt x="0" y="392784"/>
                  </a:lnTo>
                  <a:lnTo>
                    <a:pt x="3337" y="429025"/>
                  </a:lnTo>
                  <a:lnTo>
                    <a:pt x="17107" y="469506"/>
                  </a:lnTo>
                  <a:lnTo>
                    <a:pt x="39372" y="506164"/>
                  </a:lnTo>
                  <a:lnTo>
                    <a:pt x="68312" y="544934"/>
                  </a:lnTo>
                  <a:lnTo>
                    <a:pt x="100995" y="58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096"/>
            <p:cNvSpPr/>
            <p:nvPr>
              <p:custDataLst>
                <p:tags r:id="rId90"/>
              </p:custDataLst>
            </p:nvPr>
          </p:nvSpPr>
          <p:spPr>
            <a:xfrm>
              <a:off x="6508750" y="2736850"/>
              <a:ext cx="269144" cy="357830"/>
            </a:xfrm>
            <a:custGeom>
              <a:avLst/>
              <a:gdLst/>
              <a:ahLst/>
              <a:cxnLst/>
              <a:rect l="0" t="0" r="0" b="0"/>
              <a:pathLst>
                <a:path w="269144" h="357830">
                  <a:moveTo>
                    <a:pt x="0" y="146050"/>
                  </a:moveTo>
                  <a:lnTo>
                    <a:pt x="0" y="146050"/>
                  </a:lnTo>
                  <a:lnTo>
                    <a:pt x="4364" y="183626"/>
                  </a:lnTo>
                  <a:lnTo>
                    <a:pt x="6466" y="219037"/>
                  </a:lnTo>
                  <a:lnTo>
                    <a:pt x="10540" y="263945"/>
                  </a:lnTo>
                  <a:lnTo>
                    <a:pt x="12059" y="306727"/>
                  </a:lnTo>
                  <a:lnTo>
                    <a:pt x="12616" y="353206"/>
                  </a:lnTo>
                  <a:lnTo>
                    <a:pt x="12663" y="357829"/>
                  </a:lnTo>
                  <a:lnTo>
                    <a:pt x="8934" y="323784"/>
                  </a:lnTo>
                  <a:lnTo>
                    <a:pt x="3970" y="292776"/>
                  </a:lnTo>
                  <a:lnTo>
                    <a:pt x="1764" y="257828"/>
                  </a:lnTo>
                  <a:lnTo>
                    <a:pt x="784" y="223011"/>
                  </a:lnTo>
                  <a:lnTo>
                    <a:pt x="232" y="179201"/>
                  </a:lnTo>
                  <a:lnTo>
                    <a:pt x="69" y="142702"/>
                  </a:lnTo>
                  <a:lnTo>
                    <a:pt x="3384" y="99606"/>
                  </a:lnTo>
                  <a:lnTo>
                    <a:pt x="14927" y="55436"/>
                  </a:lnTo>
                  <a:lnTo>
                    <a:pt x="17712" y="53185"/>
                  </a:lnTo>
                  <a:lnTo>
                    <a:pt x="20980" y="53095"/>
                  </a:lnTo>
                  <a:lnTo>
                    <a:pt x="24571" y="54447"/>
                  </a:lnTo>
                  <a:lnTo>
                    <a:pt x="39736" y="69833"/>
                  </a:lnTo>
                  <a:lnTo>
                    <a:pt x="61895" y="109124"/>
                  </a:lnTo>
                  <a:lnTo>
                    <a:pt x="82074" y="148279"/>
                  </a:lnTo>
                  <a:lnTo>
                    <a:pt x="104486" y="195644"/>
                  </a:lnTo>
                  <a:lnTo>
                    <a:pt x="124876" y="236866"/>
                  </a:lnTo>
                  <a:lnTo>
                    <a:pt x="145421" y="278086"/>
                  </a:lnTo>
                  <a:lnTo>
                    <a:pt x="167665" y="316979"/>
                  </a:lnTo>
                  <a:lnTo>
                    <a:pt x="179646" y="328557"/>
                  </a:lnTo>
                  <a:lnTo>
                    <a:pt x="194378" y="336055"/>
                  </a:lnTo>
                  <a:lnTo>
                    <a:pt x="200846" y="336926"/>
                  </a:lnTo>
                  <a:lnTo>
                    <a:pt x="211796" y="334130"/>
                  </a:lnTo>
                  <a:lnTo>
                    <a:pt x="229265" y="314510"/>
                  </a:lnTo>
                  <a:lnTo>
                    <a:pt x="241105" y="293096"/>
                  </a:lnTo>
                  <a:lnTo>
                    <a:pt x="252452" y="256490"/>
                  </a:lnTo>
                  <a:lnTo>
                    <a:pt x="263858" y="210303"/>
                  </a:lnTo>
                  <a:lnTo>
                    <a:pt x="268494" y="178840"/>
                  </a:lnTo>
                  <a:lnTo>
                    <a:pt x="269143" y="145572"/>
                  </a:lnTo>
                  <a:lnTo>
                    <a:pt x="267424" y="102634"/>
                  </a:lnTo>
                  <a:lnTo>
                    <a:pt x="263472" y="5947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1316"/>
          <p:cNvGrpSpPr/>
          <p:nvPr/>
        </p:nvGrpSpPr>
        <p:grpSpPr>
          <a:xfrm>
            <a:off x="5817496" y="2857500"/>
            <a:ext cx="335655" cy="274581"/>
            <a:chOff x="5817496" y="2857500"/>
            <a:chExt cx="335655" cy="274581"/>
          </a:xfrm>
        </p:grpSpPr>
        <p:sp>
          <p:nvSpPr>
            <p:cNvPr id="549" name="SMARTInkShape-6097"/>
            <p:cNvSpPr/>
            <p:nvPr>
              <p:custDataLst>
                <p:tags r:id="rId87"/>
              </p:custDataLst>
            </p:nvPr>
          </p:nvSpPr>
          <p:spPr>
            <a:xfrm>
              <a:off x="5829377" y="3028950"/>
              <a:ext cx="323774" cy="103131"/>
            </a:xfrm>
            <a:custGeom>
              <a:avLst/>
              <a:gdLst/>
              <a:ahLst/>
              <a:cxnLst/>
              <a:rect l="0" t="0" r="0" b="0"/>
              <a:pathLst>
                <a:path w="323774" h="103131">
                  <a:moveTo>
                    <a:pt x="6273" y="76200"/>
                  </a:moveTo>
                  <a:lnTo>
                    <a:pt x="6273" y="76200"/>
                  </a:lnTo>
                  <a:lnTo>
                    <a:pt x="2902" y="76200"/>
                  </a:lnTo>
                  <a:lnTo>
                    <a:pt x="1909" y="75494"/>
                  </a:lnTo>
                  <a:lnTo>
                    <a:pt x="1247" y="74318"/>
                  </a:lnTo>
                  <a:lnTo>
                    <a:pt x="185" y="67362"/>
                  </a:lnTo>
                  <a:lnTo>
                    <a:pt x="0" y="61273"/>
                  </a:lnTo>
                  <a:lnTo>
                    <a:pt x="3317" y="48259"/>
                  </a:lnTo>
                  <a:lnTo>
                    <a:pt x="15510" y="30997"/>
                  </a:lnTo>
                  <a:lnTo>
                    <a:pt x="29157" y="19219"/>
                  </a:lnTo>
                  <a:lnTo>
                    <a:pt x="41609" y="17479"/>
                  </a:lnTo>
                  <a:lnTo>
                    <a:pt x="48880" y="18003"/>
                  </a:lnTo>
                  <a:lnTo>
                    <a:pt x="72598" y="28853"/>
                  </a:lnTo>
                  <a:lnTo>
                    <a:pt x="116036" y="56551"/>
                  </a:lnTo>
                  <a:lnTo>
                    <a:pt x="159735" y="85437"/>
                  </a:lnTo>
                  <a:lnTo>
                    <a:pt x="176785" y="95122"/>
                  </a:lnTo>
                  <a:lnTo>
                    <a:pt x="204805" y="103130"/>
                  </a:lnTo>
                  <a:lnTo>
                    <a:pt x="235832" y="100230"/>
                  </a:lnTo>
                  <a:lnTo>
                    <a:pt x="251527" y="95347"/>
                  </a:lnTo>
                  <a:lnTo>
                    <a:pt x="281988" y="72397"/>
                  </a:lnTo>
                  <a:lnTo>
                    <a:pt x="304544" y="44274"/>
                  </a:lnTo>
                  <a:lnTo>
                    <a:pt x="323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6098"/>
            <p:cNvSpPr/>
            <p:nvPr>
              <p:custDataLst>
                <p:tags r:id="rId88"/>
              </p:custDataLst>
            </p:nvPr>
          </p:nvSpPr>
          <p:spPr>
            <a:xfrm>
              <a:off x="5817496" y="2857500"/>
              <a:ext cx="284855" cy="114301"/>
            </a:xfrm>
            <a:custGeom>
              <a:avLst/>
              <a:gdLst/>
              <a:ahLst/>
              <a:cxnLst/>
              <a:rect l="0" t="0" r="0" b="0"/>
              <a:pathLst>
                <a:path w="284855" h="114301">
                  <a:moveTo>
                    <a:pt x="18154" y="114300"/>
                  </a:moveTo>
                  <a:lnTo>
                    <a:pt x="18154" y="114300"/>
                  </a:lnTo>
                  <a:lnTo>
                    <a:pt x="6414" y="114300"/>
                  </a:lnTo>
                  <a:lnTo>
                    <a:pt x="2367" y="110929"/>
                  </a:lnTo>
                  <a:lnTo>
                    <a:pt x="554" y="103630"/>
                  </a:lnTo>
                  <a:lnTo>
                    <a:pt x="0" y="78584"/>
                  </a:lnTo>
                  <a:lnTo>
                    <a:pt x="7967" y="42900"/>
                  </a:lnTo>
                  <a:lnTo>
                    <a:pt x="17408" y="24941"/>
                  </a:lnTo>
                  <a:lnTo>
                    <a:pt x="32514" y="9585"/>
                  </a:lnTo>
                  <a:lnTo>
                    <a:pt x="42410" y="4260"/>
                  </a:lnTo>
                  <a:lnTo>
                    <a:pt x="47025" y="2840"/>
                  </a:lnTo>
                  <a:lnTo>
                    <a:pt x="59679" y="5025"/>
                  </a:lnTo>
                  <a:lnTo>
                    <a:pt x="67003" y="7583"/>
                  </a:lnTo>
                  <a:lnTo>
                    <a:pt x="87427" y="24668"/>
                  </a:lnTo>
                  <a:lnTo>
                    <a:pt x="125247" y="68396"/>
                  </a:lnTo>
                  <a:lnTo>
                    <a:pt x="136591" y="78748"/>
                  </a:lnTo>
                  <a:lnTo>
                    <a:pt x="146991" y="83918"/>
                  </a:lnTo>
                  <a:lnTo>
                    <a:pt x="164316" y="82922"/>
                  </a:lnTo>
                  <a:lnTo>
                    <a:pt x="184716" y="77071"/>
                  </a:lnTo>
                  <a:lnTo>
                    <a:pt x="229455" y="50079"/>
                  </a:lnTo>
                  <a:lnTo>
                    <a:pt x="266283" y="23571"/>
                  </a:lnTo>
                  <a:lnTo>
                    <a:pt x="284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1317"/>
          <p:cNvGrpSpPr/>
          <p:nvPr/>
        </p:nvGrpSpPr>
        <p:grpSpPr>
          <a:xfrm>
            <a:off x="5162550" y="2587209"/>
            <a:ext cx="311151" cy="498892"/>
            <a:chOff x="5162550" y="2587209"/>
            <a:chExt cx="311151" cy="498892"/>
          </a:xfrm>
        </p:grpSpPr>
        <p:sp>
          <p:nvSpPr>
            <p:cNvPr id="552" name="SMARTInkShape-6099"/>
            <p:cNvSpPr/>
            <p:nvPr>
              <p:custDataLst>
                <p:tags r:id="rId85"/>
              </p:custDataLst>
            </p:nvPr>
          </p:nvSpPr>
          <p:spPr>
            <a:xfrm>
              <a:off x="5162550" y="2807309"/>
              <a:ext cx="311151" cy="278792"/>
            </a:xfrm>
            <a:custGeom>
              <a:avLst/>
              <a:gdLst/>
              <a:ahLst/>
              <a:cxnLst/>
              <a:rect l="0" t="0" r="0" b="0"/>
              <a:pathLst>
                <a:path w="311151" h="278792">
                  <a:moveTo>
                    <a:pt x="0" y="278791"/>
                  </a:moveTo>
                  <a:lnTo>
                    <a:pt x="0" y="278791"/>
                  </a:lnTo>
                  <a:lnTo>
                    <a:pt x="3371" y="278791"/>
                  </a:lnTo>
                  <a:lnTo>
                    <a:pt x="6908" y="276909"/>
                  </a:lnTo>
                  <a:lnTo>
                    <a:pt x="18298" y="266582"/>
                  </a:lnTo>
                  <a:lnTo>
                    <a:pt x="40161" y="224223"/>
                  </a:lnTo>
                  <a:lnTo>
                    <a:pt x="55880" y="188774"/>
                  </a:lnTo>
                  <a:lnTo>
                    <a:pt x="70461" y="148983"/>
                  </a:lnTo>
                  <a:lnTo>
                    <a:pt x="75772" y="103285"/>
                  </a:lnTo>
                  <a:lnTo>
                    <a:pt x="81518" y="57287"/>
                  </a:lnTo>
                  <a:lnTo>
                    <a:pt x="77388" y="11205"/>
                  </a:lnTo>
                  <a:lnTo>
                    <a:pt x="76022" y="1820"/>
                  </a:lnTo>
                  <a:lnTo>
                    <a:pt x="74671" y="305"/>
                  </a:lnTo>
                  <a:lnTo>
                    <a:pt x="73064" y="0"/>
                  </a:lnTo>
                  <a:lnTo>
                    <a:pt x="69397" y="9069"/>
                  </a:lnTo>
                  <a:lnTo>
                    <a:pt x="62137" y="55570"/>
                  </a:lnTo>
                  <a:lnTo>
                    <a:pt x="57807" y="101307"/>
                  </a:lnTo>
                  <a:lnTo>
                    <a:pt x="57236" y="148906"/>
                  </a:lnTo>
                  <a:lnTo>
                    <a:pt x="67306" y="186055"/>
                  </a:lnTo>
                  <a:lnTo>
                    <a:pt x="74834" y="203944"/>
                  </a:lnTo>
                  <a:lnTo>
                    <a:pt x="86647" y="215656"/>
                  </a:lnTo>
                  <a:lnTo>
                    <a:pt x="93748" y="219768"/>
                  </a:lnTo>
                  <a:lnTo>
                    <a:pt x="102715" y="220392"/>
                  </a:lnTo>
                  <a:lnTo>
                    <a:pt x="123968" y="215442"/>
                  </a:lnTo>
                  <a:lnTo>
                    <a:pt x="160555" y="191358"/>
                  </a:lnTo>
                  <a:lnTo>
                    <a:pt x="178648" y="173314"/>
                  </a:lnTo>
                  <a:lnTo>
                    <a:pt x="201487" y="128839"/>
                  </a:lnTo>
                  <a:lnTo>
                    <a:pt x="219072" y="81375"/>
                  </a:lnTo>
                  <a:lnTo>
                    <a:pt x="227206" y="35997"/>
                  </a:lnTo>
                  <a:lnTo>
                    <a:pt x="227619" y="9522"/>
                  </a:lnTo>
                  <a:lnTo>
                    <a:pt x="226535" y="7556"/>
                  </a:lnTo>
                  <a:lnTo>
                    <a:pt x="225106" y="6951"/>
                  </a:lnTo>
                  <a:lnTo>
                    <a:pt x="223519" y="15686"/>
                  </a:lnTo>
                  <a:lnTo>
                    <a:pt x="224225" y="32739"/>
                  </a:lnTo>
                  <a:lnTo>
                    <a:pt x="236176" y="78285"/>
                  </a:lnTo>
                  <a:lnTo>
                    <a:pt x="255496" y="118456"/>
                  </a:lnTo>
                  <a:lnTo>
                    <a:pt x="270122" y="136348"/>
                  </a:lnTo>
                  <a:lnTo>
                    <a:pt x="311150" y="158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6100"/>
            <p:cNvSpPr/>
            <p:nvPr>
              <p:custDataLst>
                <p:tags r:id="rId86"/>
              </p:custDataLst>
            </p:nvPr>
          </p:nvSpPr>
          <p:spPr>
            <a:xfrm>
              <a:off x="5239142" y="2587209"/>
              <a:ext cx="139309" cy="109275"/>
            </a:xfrm>
            <a:custGeom>
              <a:avLst/>
              <a:gdLst/>
              <a:ahLst/>
              <a:cxnLst/>
              <a:rect l="0" t="0" r="0" b="0"/>
              <a:pathLst>
                <a:path w="139309" h="109275">
                  <a:moveTo>
                    <a:pt x="25008" y="22641"/>
                  </a:moveTo>
                  <a:lnTo>
                    <a:pt x="25008" y="22641"/>
                  </a:lnTo>
                  <a:lnTo>
                    <a:pt x="30475" y="22641"/>
                  </a:lnTo>
                  <a:lnTo>
                    <a:pt x="31097" y="29383"/>
                  </a:lnTo>
                  <a:lnTo>
                    <a:pt x="25531" y="53737"/>
                  </a:lnTo>
                  <a:lnTo>
                    <a:pt x="6298" y="100066"/>
                  </a:lnTo>
                  <a:lnTo>
                    <a:pt x="929" y="109274"/>
                  </a:lnTo>
                  <a:lnTo>
                    <a:pt x="489" y="108619"/>
                  </a:lnTo>
                  <a:lnTo>
                    <a:pt x="0" y="104127"/>
                  </a:lnTo>
                  <a:lnTo>
                    <a:pt x="11851" y="57210"/>
                  </a:lnTo>
                  <a:lnTo>
                    <a:pt x="34721" y="11209"/>
                  </a:lnTo>
                  <a:lnTo>
                    <a:pt x="37834" y="6553"/>
                  </a:lnTo>
                  <a:lnTo>
                    <a:pt x="42730" y="3449"/>
                  </a:lnTo>
                  <a:lnTo>
                    <a:pt x="55698" y="0"/>
                  </a:lnTo>
                  <a:lnTo>
                    <a:pt x="67105" y="348"/>
                  </a:lnTo>
                  <a:lnTo>
                    <a:pt x="72123" y="1430"/>
                  </a:lnTo>
                  <a:lnTo>
                    <a:pt x="89297" y="13063"/>
                  </a:lnTo>
                  <a:lnTo>
                    <a:pt x="139308" y="7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1318"/>
          <p:cNvGrpSpPr/>
          <p:nvPr/>
        </p:nvGrpSpPr>
        <p:grpSpPr>
          <a:xfrm>
            <a:off x="3748795" y="2755900"/>
            <a:ext cx="777462" cy="355601"/>
            <a:chOff x="3748795" y="2755900"/>
            <a:chExt cx="777462" cy="355601"/>
          </a:xfrm>
        </p:grpSpPr>
        <p:sp>
          <p:nvSpPr>
            <p:cNvPr id="555" name="SMARTInkShape-6101"/>
            <p:cNvSpPr/>
            <p:nvPr>
              <p:custDataLst>
                <p:tags r:id="rId80"/>
              </p:custDataLst>
            </p:nvPr>
          </p:nvSpPr>
          <p:spPr>
            <a:xfrm>
              <a:off x="3748795" y="2773585"/>
              <a:ext cx="112006" cy="258713"/>
            </a:xfrm>
            <a:custGeom>
              <a:avLst/>
              <a:gdLst/>
              <a:ahLst/>
              <a:cxnLst/>
              <a:rect l="0" t="0" r="0" b="0"/>
              <a:pathLst>
                <a:path w="112006" h="258713">
                  <a:moveTo>
                    <a:pt x="112005" y="39465"/>
                  </a:moveTo>
                  <a:lnTo>
                    <a:pt x="112005" y="39465"/>
                  </a:lnTo>
                  <a:lnTo>
                    <a:pt x="111299" y="15542"/>
                  </a:lnTo>
                  <a:lnTo>
                    <a:pt x="108634" y="8136"/>
                  </a:lnTo>
                  <a:lnTo>
                    <a:pt x="103216" y="2493"/>
                  </a:lnTo>
                  <a:lnTo>
                    <a:pt x="99796" y="0"/>
                  </a:lnTo>
                  <a:lnTo>
                    <a:pt x="94693" y="455"/>
                  </a:lnTo>
                  <a:lnTo>
                    <a:pt x="81498" y="6605"/>
                  </a:lnTo>
                  <a:lnTo>
                    <a:pt x="45635" y="42021"/>
                  </a:lnTo>
                  <a:lnTo>
                    <a:pt x="19585" y="83531"/>
                  </a:lnTo>
                  <a:lnTo>
                    <a:pt x="5449" y="126747"/>
                  </a:lnTo>
                  <a:lnTo>
                    <a:pt x="0" y="167867"/>
                  </a:lnTo>
                  <a:lnTo>
                    <a:pt x="1529" y="212525"/>
                  </a:lnTo>
                  <a:lnTo>
                    <a:pt x="8577" y="227858"/>
                  </a:lnTo>
                  <a:lnTo>
                    <a:pt x="13420" y="234910"/>
                  </a:lnTo>
                  <a:lnTo>
                    <a:pt x="37090" y="251578"/>
                  </a:lnTo>
                  <a:lnTo>
                    <a:pt x="59704" y="258712"/>
                  </a:lnTo>
                  <a:lnTo>
                    <a:pt x="105655" y="24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6102"/>
            <p:cNvSpPr/>
            <p:nvPr>
              <p:custDataLst>
                <p:tags r:id="rId81"/>
              </p:custDataLst>
            </p:nvPr>
          </p:nvSpPr>
          <p:spPr>
            <a:xfrm>
              <a:off x="4000522" y="2787650"/>
              <a:ext cx="114279" cy="226769"/>
            </a:xfrm>
            <a:custGeom>
              <a:avLst/>
              <a:gdLst/>
              <a:ahLst/>
              <a:cxnLst/>
              <a:rect l="0" t="0" r="0" b="0"/>
              <a:pathLst>
                <a:path w="114279" h="226769">
                  <a:moveTo>
                    <a:pt x="6328" y="0"/>
                  </a:moveTo>
                  <a:lnTo>
                    <a:pt x="6328" y="0"/>
                  </a:lnTo>
                  <a:lnTo>
                    <a:pt x="2957" y="6742"/>
                  </a:lnTo>
                  <a:lnTo>
                    <a:pt x="370" y="45190"/>
                  </a:lnTo>
                  <a:lnTo>
                    <a:pt x="56" y="92025"/>
                  </a:lnTo>
                  <a:lnTo>
                    <a:pt x="0" y="127926"/>
                  </a:lnTo>
                  <a:lnTo>
                    <a:pt x="3356" y="165374"/>
                  </a:lnTo>
                  <a:lnTo>
                    <a:pt x="5035" y="200040"/>
                  </a:lnTo>
                  <a:lnTo>
                    <a:pt x="216" y="226768"/>
                  </a:lnTo>
                  <a:lnTo>
                    <a:pt x="842" y="226673"/>
                  </a:lnTo>
                  <a:lnTo>
                    <a:pt x="5094" y="223874"/>
                  </a:lnTo>
                  <a:lnTo>
                    <a:pt x="51270" y="207342"/>
                  </a:lnTo>
                  <a:lnTo>
                    <a:pt x="96485" y="205660"/>
                  </a:lnTo>
                  <a:lnTo>
                    <a:pt x="11427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6103"/>
            <p:cNvSpPr/>
            <p:nvPr>
              <p:custDataLst>
                <p:tags r:id="rId82"/>
              </p:custDataLst>
            </p:nvPr>
          </p:nvSpPr>
          <p:spPr>
            <a:xfrm>
              <a:off x="4305300" y="2770365"/>
              <a:ext cx="50801" cy="233186"/>
            </a:xfrm>
            <a:custGeom>
              <a:avLst/>
              <a:gdLst/>
              <a:ahLst/>
              <a:cxnLst/>
              <a:rect l="0" t="0" r="0" b="0"/>
              <a:pathLst>
                <a:path w="50801" h="233186">
                  <a:moveTo>
                    <a:pt x="0" y="10935"/>
                  </a:moveTo>
                  <a:lnTo>
                    <a:pt x="0" y="10935"/>
                  </a:lnTo>
                  <a:lnTo>
                    <a:pt x="9434" y="2207"/>
                  </a:lnTo>
                  <a:lnTo>
                    <a:pt x="14305" y="0"/>
                  </a:lnTo>
                  <a:lnTo>
                    <a:pt x="16592" y="1529"/>
                  </a:lnTo>
                  <a:lnTo>
                    <a:pt x="21015" y="8871"/>
                  </a:lnTo>
                  <a:lnTo>
                    <a:pt x="29849" y="51977"/>
                  </a:lnTo>
                  <a:lnTo>
                    <a:pt x="38116" y="93596"/>
                  </a:lnTo>
                  <a:lnTo>
                    <a:pt x="45944" y="134989"/>
                  </a:lnTo>
                  <a:lnTo>
                    <a:pt x="49841" y="174355"/>
                  </a:lnTo>
                  <a:lnTo>
                    <a:pt x="5080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6104"/>
            <p:cNvSpPr/>
            <p:nvPr>
              <p:custDataLst>
                <p:tags r:id="rId83"/>
              </p:custDataLst>
            </p:nvPr>
          </p:nvSpPr>
          <p:spPr>
            <a:xfrm>
              <a:off x="4210031" y="2755900"/>
              <a:ext cx="266720" cy="101601"/>
            </a:xfrm>
            <a:custGeom>
              <a:avLst/>
              <a:gdLst/>
              <a:ahLst/>
              <a:cxnLst/>
              <a:rect l="0" t="0" r="0" b="0"/>
              <a:pathLst>
                <a:path w="266720" h="101601">
                  <a:moveTo>
                    <a:pt x="44469" y="101600"/>
                  </a:moveTo>
                  <a:lnTo>
                    <a:pt x="44469" y="101600"/>
                  </a:lnTo>
                  <a:lnTo>
                    <a:pt x="20050" y="80552"/>
                  </a:lnTo>
                  <a:lnTo>
                    <a:pt x="8686" y="74606"/>
                  </a:lnTo>
                  <a:lnTo>
                    <a:pt x="3680" y="73021"/>
                  </a:lnTo>
                  <a:lnTo>
                    <a:pt x="1049" y="70553"/>
                  </a:lnTo>
                  <a:lnTo>
                    <a:pt x="0" y="67496"/>
                  </a:lnTo>
                  <a:lnTo>
                    <a:pt x="6" y="64048"/>
                  </a:lnTo>
                  <a:lnTo>
                    <a:pt x="11302" y="54571"/>
                  </a:lnTo>
                  <a:lnTo>
                    <a:pt x="45225" y="39217"/>
                  </a:lnTo>
                  <a:lnTo>
                    <a:pt x="75849" y="30130"/>
                  </a:lnTo>
                  <a:lnTo>
                    <a:pt x="110627" y="21387"/>
                  </a:lnTo>
                  <a:lnTo>
                    <a:pt x="149053" y="15274"/>
                  </a:lnTo>
                  <a:lnTo>
                    <a:pt x="191795" y="10092"/>
                  </a:lnTo>
                  <a:lnTo>
                    <a:pt x="236836" y="4088"/>
                  </a:lnTo>
                  <a:lnTo>
                    <a:pt x="266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105"/>
            <p:cNvSpPr/>
            <p:nvPr>
              <p:custDataLst>
                <p:tags r:id="rId84"/>
              </p:custDataLst>
            </p:nvPr>
          </p:nvSpPr>
          <p:spPr>
            <a:xfrm>
              <a:off x="4464050" y="2965450"/>
              <a:ext cx="62207" cy="146051"/>
            </a:xfrm>
            <a:custGeom>
              <a:avLst/>
              <a:gdLst/>
              <a:ahLst/>
              <a:cxnLst/>
              <a:rect l="0" t="0" r="0" b="0"/>
              <a:pathLst>
                <a:path w="62207" h="146051">
                  <a:moveTo>
                    <a:pt x="57150" y="0"/>
                  </a:moveTo>
                  <a:lnTo>
                    <a:pt x="57150" y="0"/>
                  </a:lnTo>
                  <a:lnTo>
                    <a:pt x="60521" y="6742"/>
                  </a:lnTo>
                  <a:lnTo>
                    <a:pt x="62206" y="40530"/>
                  </a:lnTo>
                  <a:lnTo>
                    <a:pt x="56845" y="67904"/>
                  </a:lnTo>
                  <a:lnTo>
                    <a:pt x="38667" y="10275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1319"/>
          <p:cNvGrpSpPr/>
          <p:nvPr/>
        </p:nvGrpSpPr>
        <p:grpSpPr>
          <a:xfrm>
            <a:off x="2245412" y="2743200"/>
            <a:ext cx="827989" cy="355601"/>
            <a:chOff x="2245412" y="2743200"/>
            <a:chExt cx="827989" cy="355601"/>
          </a:xfrm>
        </p:grpSpPr>
        <p:sp>
          <p:nvSpPr>
            <p:cNvPr id="561" name="SMARTInkShape-6106"/>
            <p:cNvSpPr/>
            <p:nvPr>
              <p:custDataLst>
                <p:tags r:id="rId74"/>
              </p:custDataLst>
            </p:nvPr>
          </p:nvSpPr>
          <p:spPr>
            <a:xfrm>
              <a:off x="2279650" y="2807583"/>
              <a:ext cx="18168" cy="291218"/>
            </a:xfrm>
            <a:custGeom>
              <a:avLst/>
              <a:gdLst/>
              <a:ahLst/>
              <a:cxnLst/>
              <a:rect l="0" t="0" r="0" b="0"/>
              <a:pathLst>
                <a:path w="18168" h="291218">
                  <a:moveTo>
                    <a:pt x="12700" y="5467"/>
                  </a:moveTo>
                  <a:lnTo>
                    <a:pt x="12700" y="5467"/>
                  </a:lnTo>
                  <a:lnTo>
                    <a:pt x="18167" y="0"/>
                  </a:lnTo>
                  <a:lnTo>
                    <a:pt x="12046" y="6120"/>
                  </a:lnTo>
                  <a:lnTo>
                    <a:pt x="8882" y="18692"/>
                  </a:lnTo>
                  <a:lnTo>
                    <a:pt x="6850" y="58879"/>
                  </a:lnTo>
                  <a:lnTo>
                    <a:pt x="6498" y="101883"/>
                  </a:lnTo>
                  <a:lnTo>
                    <a:pt x="6379" y="148820"/>
                  </a:lnTo>
                  <a:lnTo>
                    <a:pt x="6359" y="189210"/>
                  </a:lnTo>
                  <a:lnTo>
                    <a:pt x="5647" y="229635"/>
                  </a:lnTo>
                  <a:lnTo>
                    <a:pt x="589" y="276159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6107"/>
            <p:cNvSpPr/>
            <p:nvPr>
              <p:custDataLst>
                <p:tags r:id="rId75"/>
              </p:custDataLst>
            </p:nvPr>
          </p:nvSpPr>
          <p:spPr>
            <a:xfrm>
              <a:off x="2245412" y="2743200"/>
              <a:ext cx="231089" cy="127001"/>
            </a:xfrm>
            <a:custGeom>
              <a:avLst/>
              <a:gdLst/>
              <a:ahLst/>
              <a:cxnLst/>
              <a:rect l="0" t="0" r="0" b="0"/>
              <a:pathLst>
                <a:path w="231089" h="127001">
                  <a:moveTo>
                    <a:pt x="8838" y="127000"/>
                  </a:moveTo>
                  <a:lnTo>
                    <a:pt x="8838" y="127000"/>
                  </a:lnTo>
                  <a:lnTo>
                    <a:pt x="3768" y="121225"/>
                  </a:lnTo>
                  <a:lnTo>
                    <a:pt x="0" y="114791"/>
                  </a:lnTo>
                  <a:lnTo>
                    <a:pt x="1617" y="103464"/>
                  </a:lnTo>
                  <a:lnTo>
                    <a:pt x="7745" y="89728"/>
                  </a:lnTo>
                  <a:lnTo>
                    <a:pt x="22390" y="71507"/>
                  </a:lnTo>
                  <a:lnTo>
                    <a:pt x="39508" y="59601"/>
                  </a:lnTo>
                  <a:lnTo>
                    <a:pt x="74291" y="43295"/>
                  </a:lnTo>
                  <a:lnTo>
                    <a:pt x="115877" y="25763"/>
                  </a:lnTo>
                  <a:lnTo>
                    <a:pt x="157362" y="12024"/>
                  </a:lnTo>
                  <a:lnTo>
                    <a:pt x="231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6108"/>
            <p:cNvSpPr/>
            <p:nvPr>
              <p:custDataLst>
                <p:tags r:id="rId76"/>
              </p:custDataLst>
            </p:nvPr>
          </p:nvSpPr>
          <p:spPr>
            <a:xfrm>
              <a:off x="2305933" y="2927350"/>
              <a:ext cx="138818" cy="58187"/>
            </a:xfrm>
            <a:custGeom>
              <a:avLst/>
              <a:gdLst/>
              <a:ahLst/>
              <a:cxnLst/>
              <a:rect l="0" t="0" r="0" b="0"/>
              <a:pathLst>
                <a:path w="138818" h="58187">
                  <a:moveTo>
                    <a:pt x="5467" y="38100"/>
                  </a:moveTo>
                  <a:lnTo>
                    <a:pt x="5467" y="38100"/>
                  </a:lnTo>
                  <a:lnTo>
                    <a:pt x="1103" y="48239"/>
                  </a:lnTo>
                  <a:lnTo>
                    <a:pt x="0" y="55777"/>
                  </a:lnTo>
                  <a:lnTo>
                    <a:pt x="1116" y="57646"/>
                  </a:lnTo>
                  <a:lnTo>
                    <a:pt x="3272" y="58186"/>
                  </a:lnTo>
                  <a:lnTo>
                    <a:pt x="6120" y="57840"/>
                  </a:lnTo>
                  <a:lnTo>
                    <a:pt x="45604" y="36519"/>
                  </a:lnTo>
                  <a:lnTo>
                    <a:pt x="81565" y="20463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109"/>
            <p:cNvSpPr/>
            <p:nvPr>
              <p:custDataLst>
                <p:tags r:id="rId77"/>
              </p:custDataLst>
            </p:nvPr>
          </p:nvSpPr>
          <p:spPr>
            <a:xfrm>
              <a:off x="2527300" y="2901950"/>
              <a:ext cx="120651" cy="176385"/>
            </a:xfrm>
            <a:custGeom>
              <a:avLst/>
              <a:gdLst/>
              <a:ahLst/>
              <a:cxnLst/>
              <a:rect l="0" t="0" r="0" b="0"/>
              <a:pathLst>
                <a:path w="120651" h="176385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6742" y="26283"/>
                  </a:lnTo>
                  <a:lnTo>
                    <a:pt x="11933" y="27674"/>
                  </a:lnTo>
                  <a:lnTo>
                    <a:pt x="22586" y="36187"/>
                  </a:lnTo>
                  <a:lnTo>
                    <a:pt x="37266" y="53996"/>
                  </a:lnTo>
                  <a:lnTo>
                    <a:pt x="45490" y="71270"/>
                  </a:lnTo>
                  <a:lnTo>
                    <a:pt x="52676" y="107352"/>
                  </a:lnTo>
                  <a:lnTo>
                    <a:pt x="49498" y="149982"/>
                  </a:lnTo>
                  <a:lnTo>
                    <a:pt x="44064" y="171439"/>
                  </a:lnTo>
                  <a:lnTo>
                    <a:pt x="42076" y="175676"/>
                  </a:lnTo>
                  <a:lnTo>
                    <a:pt x="39340" y="176384"/>
                  </a:lnTo>
                  <a:lnTo>
                    <a:pt x="36104" y="174739"/>
                  </a:lnTo>
                  <a:lnTo>
                    <a:pt x="32536" y="171527"/>
                  </a:lnTo>
                  <a:lnTo>
                    <a:pt x="28572" y="158549"/>
                  </a:lnTo>
                  <a:lnTo>
                    <a:pt x="28221" y="129527"/>
                  </a:lnTo>
                  <a:lnTo>
                    <a:pt x="34467" y="99762"/>
                  </a:lnTo>
                  <a:lnTo>
                    <a:pt x="52591" y="60628"/>
                  </a:lnTo>
                  <a:lnTo>
                    <a:pt x="84576" y="2438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110"/>
            <p:cNvSpPr/>
            <p:nvPr>
              <p:custDataLst>
                <p:tags r:id="rId78"/>
              </p:custDataLst>
            </p:nvPr>
          </p:nvSpPr>
          <p:spPr>
            <a:xfrm>
              <a:off x="2683220" y="2928233"/>
              <a:ext cx="79031" cy="144719"/>
            </a:xfrm>
            <a:custGeom>
              <a:avLst/>
              <a:gdLst/>
              <a:ahLst/>
              <a:cxnLst/>
              <a:rect l="0" t="0" r="0" b="0"/>
              <a:pathLst>
                <a:path w="79031" h="144719">
                  <a:moveTo>
                    <a:pt x="79030" y="5467"/>
                  </a:moveTo>
                  <a:lnTo>
                    <a:pt x="79030" y="5467"/>
                  </a:lnTo>
                  <a:lnTo>
                    <a:pt x="75659" y="5467"/>
                  </a:lnTo>
                  <a:lnTo>
                    <a:pt x="58636" y="0"/>
                  </a:lnTo>
                  <a:lnTo>
                    <a:pt x="41629" y="6120"/>
                  </a:lnTo>
                  <a:lnTo>
                    <a:pt x="25458" y="20242"/>
                  </a:lnTo>
                  <a:lnTo>
                    <a:pt x="8359" y="44574"/>
                  </a:lnTo>
                  <a:lnTo>
                    <a:pt x="0" y="74126"/>
                  </a:lnTo>
                  <a:lnTo>
                    <a:pt x="894" y="101854"/>
                  </a:lnTo>
                  <a:lnTo>
                    <a:pt x="12369" y="127944"/>
                  </a:lnTo>
                  <a:lnTo>
                    <a:pt x="23297" y="139394"/>
                  </a:lnTo>
                  <a:lnTo>
                    <a:pt x="29175" y="143435"/>
                  </a:lnTo>
                  <a:lnTo>
                    <a:pt x="34504" y="144718"/>
                  </a:lnTo>
                  <a:lnTo>
                    <a:pt x="39468" y="144162"/>
                  </a:lnTo>
                  <a:lnTo>
                    <a:pt x="44189" y="142380"/>
                  </a:lnTo>
                  <a:lnTo>
                    <a:pt x="60946" y="123017"/>
                  </a:lnTo>
                  <a:lnTo>
                    <a:pt x="72574" y="98309"/>
                  </a:lnTo>
                  <a:lnTo>
                    <a:pt x="73746" y="66372"/>
                  </a:lnTo>
                  <a:lnTo>
                    <a:pt x="67821" y="34980"/>
                  </a:lnTo>
                  <a:lnTo>
                    <a:pt x="5998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111"/>
            <p:cNvSpPr/>
            <p:nvPr>
              <p:custDataLst>
                <p:tags r:id="rId79"/>
              </p:custDataLst>
            </p:nvPr>
          </p:nvSpPr>
          <p:spPr>
            <a:xfrm>
              <a:off x="2819400" y="2895798"/>
              <a:ext cx="254001" cy="152150"/>
            </a:xfrm>
            <a:custGeom>
              <a:avLst/>
              <a:gdLst/>
              <a:ahLst/>
              <a:cxnLst/>
              <a:rect l="0" t="0" r="0" b="0"/>
              <a:pathLst>
                <a:path w="254001" h="152150">
                  <a:moveTo>
                    <a:pt x="0" y="31552"/>
                  </a:moveTo>
                  <a:lnTo>
                    <a:pt x="0" y="31552"/>
                  </a:lnTo>
                  <a:lnTo>
                    <a:pt x="8838" y="22714"/>
                  </a:lnTo>
                  <a:lnTo>
                    <a:pt x="10125" y="22132"/>
                  </a:lnTo>
                  <a:lnTo>
                    <a:pt x="10984" y="22450"/>
                  </a:lnTo>
                  <a:lnTo>
                    <a:pt x="11556" y="23367"/>
                  </a:lnTo>
                  <a:lnTo>
                    <a:pt x="12633" y="66172"/>
                  </a:lnTo>
                  <a:lnTo>
                    <a:pt x="12687" y="110697"/>
                  </a:lnTo>
                  <a:lnTo>
                    <a:pt x="12699" y="152122"/>
                  </a:lnTo>
                  <a:lnTo>
                    <a:pt x="13405" y="152149"/>
                  </a:lnTo>
                  <a:lnTo>
                    <a:pt x="17769" y="141368"/>
                  </a:lnTo>
                  <a:lnTo>
                    <a:pt x="30998" y="101395"/>
                  </a:lnTo>
                  <a:lnTo>
                    <a:pt x="44218" y="57509"/>
                  </a:lnTo>
                  <a:lnTo>
                    <a:pt x="58963" y="38067"/>
                  </a:lnTo>
                  <a:lnTo>
                    <a:pt x="63297" y="35190"/>
                  </a:lnTo>
                  <a:lnTo>
                    <a:pt x="66893" y="34683"/>
                  </a:lnTo>
                  <a:lnTo>
                    <a:pt x="69995" y="35756"/>
                  </a:lnTo>
                  <a:lnTo>
                    <a:pt x="75324" y="44474"/>
                  </a:lnTo>
                  <a:lnTo>
                    <a:pt x="79338" y="57756"/>
                  </a:lnTo>
                  <a:lnTo>
                    <a:pt x="80893" y="79690"/>
                  </a:lnTo>
                  <a:lnTo>
                    <a:pt x="76957" y="101635"/>
                  </a:lnTo>
                  <a:lnTo>
                    <a:pt x="77410" y="101557"/>
                  </a:lnTo>
                  <a:lnTo>
                    <a:pt x="92858" y="61392"/>
                  </a:lnTo>
                  <a:lnTo>
                    <a:pt x="109122" y="30280"/>
                  </a:lnTo>
                  <a:lnTo>
                    <a:pt x="115082" y="22238"/>
                  </a:lnTo>
                  <a:lnTo>
                    <a:pt x="134873" y="9538"/>
                  </a:lnTo>
                  <a:lnTo>
                    <a:pt x="159427" y="1307"/>
                  </a:lnTo>
                  <a:lnTo>
                    <a:pt x="184451" y="0"/>
                  </a:lnTo>
                  <a:lnTo>
                    <a:pt x="204039" y="7416"/>
                  </a:lnTo>
                  <a:lnTo>
                    <a:pt x="219801" y="20825"/>
                  </a:lnTo>
                  <a:lnTo>
                    <a:pt x="238458" y="46091"/>
                  </a:lnTo>
                  <a:lnTo>
                    <a:pt x="254000" y="9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1320"/>
          <p:cNvGrpSpPr/>
          <p:nvPr/>
        </p:nvGrpSpPr>
        <p:grpSpPr>
          <a:xfrm>
            <a:off x="9288378" y="341266"/>
            <a:ext cx="305217" cy="287385"/>
            <a:chOff x="9288378" y="341266"/>
            <a:chExt cx="305217" cy="287385"/>
          </a:xfrm>
        </p:grpSpPr>
        <p:sp>
          <p:nvSpPr>
            <p:cNvPr id="568" name="SMARTInkShape-6112"/>
            <p:cNvSpPr/>
            <p:nvPr>
              <p:custDataLst>
                <p:tags r:id="rId69"/>
              </p:custDataLst>
            </p:nvPr>
          </p:nvSpPr>
          <p:spPr>
            <a:xfrm>
              <a:off x="9309100" y="4889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233" y="52355"/>
                  </a:lnTo>
                  <a:lnTo>
                    <a:pt x="9696" y="95165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113"/>
            <p:cNvSpPr/>
            <p:nvPr>
              <p:custDataLst>
                <p:tags r:id="rId70"/>
              </p:custDataLst>
            </p:nvPr>
          </p:nvSpPr>
          <p:spPr>
            <a:xfrm>
              <a:off x="9288378" y="387350"/>
              <a:ext cx="8023" cy="25401"/>
            </a:xfrm>
            <a:custGeom>
              <a:avLst/>
              <a:gdLst/>
              <a:ahLst/>
              <a:cxnLst/>
              <a:rect l="0" t="0" r="0" b="0"/>
              <a:pathLst>
                <a:path w="8023" h="25401">
                  <a:moveTo>
                    <a:pt x="8022" y="25400"/>
                  </a:moveTo>
                  <a:lnTo>
                    <a:pt x="8022" y="25400"/>
                  </a:lnTo>
                  <a:lnTo>
                    <a:pt x="8022" y="16562"/>
                  </a:lnTo>
                  <a:lnTo>
                    <a:pt x="0" y="4735"/>
                  </a:lnTo>
                  <a:lnTo>
                    <a:pt x="1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114"/>
            <p:cNvSpPr/>
            <p:nvPr>
              <p:custDataLst>
                <p:tags r:id="rId71"/>
              </p:custDataLst>
            </p:nvPr>
          </p:nvSpPr>
          <p:spPr>
            <a:xfrm>
              <a:off x="9398000" y="492404"/>
              <a:ext cx="12701" cy="98147"/>
            </a:xfrm>
            <a:custGeom>
              <a:avLst/>
              <a:gdLst/>
              <a:ahLst/>
              <a:cxnLst/>
              <a:rect l="0" t="0" r="0" b="0"/>
              <a:pathLst>
                <a:path w="12701" h="9814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1" y="8689"/>
                  </a:lnTo>
                  <a:lnTo>
                    <a:pt x="4363" y="4765"/>
                  </a:lnTo>
                  <a:lnTo>
                    <a:pt x="5762" y="0"/>
                  </a:lnTo>
                  <a:lnTo>
                    <a:pt x="5959" y="260"/>
                  </a:lnTo>
                  <a:lnTo>
                    <a:pt x="11795" y="41466"/>
                  </a:lnTo>
                  <a:lnTo>
                    <a:pt x="12700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115"/>
            <p:cNvSpPr/>
            <p:nvPr>
              <p:custDataLst>
                <p:tags r:id="rId72"/>
              </p:custDataLst>
            </p:nvPr>
          </p:nvSpPr>
          <p:spPr>
            <a:xfrm>
              <a:off x="9410700" y="3873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6116"/>
            <p:cNvSpPr/>
            <p:nvPr>
              <p:custDataLst>
                <p:tags r:id="rId73"/>
              </p:custDataLst>
            </p:nvPr>
          </p:nvSpPr>
          <p:spPr>
            <a:xfrm>
              <a:off x="9478766" y="341266"/>
              <a:ext cx="114829" cy="277798"/>
            </a:xfrm>
            <a:custGeom>
              <a:avLst/>
              <a:gdLst/>
              <a:ahLst/>
              <a:cxnLst/>
              <a:rect l="0" t="0" r="0" b="0"/>
              <a:pathLst>
                <a:path w="114829" h="277798">
                  <a:moveTo>
                    <a:pt x="65284" y="160384"/>
                  </a:moveTo>
                  <a:lnTo>
                    <a:pt x="65284" y="160384"/>
                  </a:lnTo>
                  <a:lnTo>
                    <a:pt x="64579" y="143778"/>
                  </a:lnTo>
                  <a:lnTo>
                    <a:pt x="60215" y="128888"/>
                  </a:lnTo>
                  <a:lnTo>
                    <a:pt x="56445" y="122162"/>
                  </a:lnTo>
                  <a:lnTo>
                    <a:pt x="53041" y="122202"/>
                  </a:lnTo>
                  <a:lnTo>
                    <a:pt x="43615" y="127892"/>
                  </a:lnTo>
                  <a:lnTo>
                    <a:pt x="21022" y="163295"/>
                  </a:lnTo>
                  <a:lnTo>
                    <a:pt x="4120" y="204991"/>
                  </a:lnTo>
                  <a:lnTo>
                    <a:pt x="0" y="226776"/>
                  </a:lnTo>
                  <a:lnTo>
                    <a:pt x="3104" y="267729"/>
                  </a:lnTo>
                  <a:lnTo>
                    <a:pt x="4781" y="274281"/>
                  </a:lnTo>
                  <a:lnTo>
                    <a:pt x="8014" y="277238"/>
                  </a:lnTo>
                  <a:lnTo>
                    <a:pt x="12289" y="277797"/>
                  </a:lnTo>
                  <a:lnTo>
                    <a:pt x="17254" y="276760"/>
                  </a:lnTo>
                  <a:lnTo>
                    <a:pt x="28414" y="266199"/>
                  </a:lnTo>
                  <a:lnTo>
                    <a:pt x="52827" y="227304"/>
                  </a:lnTo>
                  <a:lnTo>
                    <a:pt x="72256" y="188289"/>
                  </a:lnTo>
                  <a:lnTo>
                    <a:pt x="83620" y="145461"/>
                  </a:lnTo>
                  <a:lnTo>
                    <a:pt x="92660" y="106558"/>
                  </a:lnTo>
                  <a:lnTo>
                    <a:pt x="101241" y="68351"/>
                  </a:lnTo>
                  <a:lnTo>
                    <a:pt x="109730" y="28715"/>
                  </a:lnTo>
                  <a:lnTo>
                    <a:pt x="114828" y="241"/>
                  </a:lnTo>
                  <a:lnTo>
                    <a:pt x="114541" y="0"/>
                  </a:lnTo>
                  <a:lnTo>
                    <a:pt x="107135" y="47602"/>
                  </a:lnTo>
                  <a:lnTo>
                    <a:pt x="105051" y="83212"/>
                  </a:lnTo>
                  <a:lnTo>
                    <a:pt x="104124" y="118324"/>
                  </a:lnTo>
                  <a:lnTo>
                    <a:pt x="102898" y="156075"/>
                  </a:lnTo>
                  <a:lnTo>
                    <a:pt x="99084" y="196894"/>
                  </a:lnTo>
                  <a:lnTo>
                    <a:pt x="99320" y="241444"/>
                  </a:lnTo>
                  <a:lnTo>
                    <a:pt x="103384" y="26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1321"/>
          <p:cNvGrpSpPr/>
          <p:nvPr/>
        </p:nvGrpSpPr>
        <p:grpSpPr>
          <a:xfrm>
            <a:off x="8380771" y="473540"/>
            <a:ext cx="339829" cy="161786"/>
            <a:chOff x="8380771" y="473540"/>
            <a:chExt cx="339829" cy="161786"/>
          </a:xfrm>
        </p:grpSpPr>
        <p:sp>
          <p:nvSpPr>
            <p:cNvPr id="574" name="SMARTInkShape-6117"/>
            <p:cNvSpPr/>
            <p:nvPr>
              <p:custDataLst>
                <p:tags r:id="rId66"/>
              </p:custDataLst>
            </p:nvPr>
          </p:nvSpPr>
          <p:spPr>
            <a:xfrm>
              <a:off x="8380771" y="483324"/>
              <a:ext cx="140930" cy="152002"/>
            </a:xfrm>
            <a:custGeom>
              <a:avLst/>
              <a:gdLst/>
              <a:ahLst/>
              <a:cxnLst/>
              <a:rect l="0" t="0" r="0" b="0"/>
              <a:pathLst>
                <a:path w="140930" h="152002">
                  <a:moveTo>
                    <a:pt x="121879" y="37376"/>
                  </a:moveTo>
                  <a:lnTo>
                    <a:pt x="121879" y="37376"/>
                  </a:lnTo>
                  <a:lnTo>
                    <a:pt x="118508" y="30634"/>
                  </a:lnTo>
                  <a:lnTo>
                    <a:pt x="92647" y="7522"/>
                  </a:lnTo>
                  <a:lnTo>
                    <a:pt x="83957" y="2941"/>
                  </a:lnTo>
                  <a:lnTo>
                    <a:pt x="66881" y="0"/>
                  </a:lnTo>
                  <a:lnTo>
                    <a:pt x="47414" y="9603"/>
                  </a:lnTo>
                  <a:lnTo>
                    <a:pt x="27143" y="32596"/>
                  </a:lnTo>
                  <a:lnTo>
                    <a:pt x="7105" y="74218"/>
                  </a:lnTo>
                  <a:lnTo>
                    <a:pt x="784" y="88087"/>
                  </a:lnTo>
                  <a:lnTo>
                    <a:pt x="0" y="120684"/>
                  </a:lnTo>
                  <a:lnTo>
                    <a:pt x="4445" y="136255"/>
                  </a:lnTo>
                  <a:lnTo>
                    <a:pt x="7606" y="141396"/>
                  </a:lnTo>
                  <a:lnTo>
                    <a:pt x="20525" y="148988"/>
                  </a:lnTo>
                  <a:lnTo>
                    <a:pt x="28911" y="152001"/>
                  </a:lnTo>
                  <a:lnTo>
                    <a:pt x="43871" y="151585"/>
                  </a:lnTo>
                  <a:lnTo>
                    <a:pt x="50823" y="149499"/>
                  </a:lnTo>
                  <a:lnTo>
                    <a:pt x="64193" y="139655"/>
                  </a:lnTo>
                  <a:lnTo>
                    <a:pt x="83281" y="117081"/>
                  </a:lnTo>
                  <a:lnTo>
                    <a:pt x="91471" y="100033"/>
                  </a:lnTo>
                  <a:lnTo>
                    <a:pt x="96186" y="58507"/>
                  </a:lnTo>
                  <a:lnTo>
                    <a:pt x="96284" y="58519"/>
                  </a:lnTo>
                  <a:lnTo>
                    <a:pt x="99838" y="95784"/>
                  </a:lnTo>
                  <a:lnTo>
                    <a:pt x="108685" y="118417"/>
                  </a:lnTo>
                  <a:lnTo>
                    <a:pt x="140929" y="151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118"/>
            <p:cNvSpPr/>
            <p:nvPr>
              <p:custDataLst>
                <p:tags r:id="rId67"/>
              </p:custDataLst>
            </p:nvPr>
          </p:nvSpPr>
          <p:spPr>
            <a:xfrm>
              <a:off x="8572500" y="488950"/>
              <a:ext cx="44451" cy="139919"/>
            </a:xfrm>
            <a:custGeom>
              <a:avLst/>
              <a:gdLst/>
              <a:ahLst/>
              <a:cxnLst/>
              <a:rect l="0" t="0" r="0" b="0"/>
              <a:pathLst>
                <a:path w="44451" h="139919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1881" y="50768"/>
                  </a:lnTo>
                  <a:lnTo>
                    <a:pt x="19773" y="95805"/>
                  </a:lnTo>
                  <a:lnTo>
                    <a:pt x="28201" y="118933"/>
                  </a:lnTo>
                  <a:lnTo>
                    <a:pt x="29466" y="131176"/>
                  </a:lnTo>
                  <a:lnTo>
                    <a:pt x="27677" y="138969"/>
                  </a:lnTo>
                  <a:lnTo>
                    <a:pt x="25508" y="139918"/>
                  </a:lnTo>
                  <a:lnTo>
                    <a:pt x="22649" y="139140"/>
                  </a:lnTo>
                  <a:lnTo>
                    <a:pt x="19332" y="137210"/>
                  </a:lnTo>
                  <a:lnTo>
                    <a:pt x="17121" y="134512"/>
                  </a:lnTo>
                  <a:lnTo>
                    <a:pt x="14664" y="127752"/>
                  </a:lnTo>
                  <a:lnTo>
                    <a:pt x="18862" y="82202"/>
                  </a:lnTo>
                  <a:lnTo>
                    <a:pt x="28715" y="41603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119"/>
            <p:cNvSpPr/>
            <p:nvPr>
              <p:custDataLst>
                <p:tags r:id="rId68"/>
              </p:custDataLst>
            </p:nvPr>
          </p:nvSpPr>
          <p:spPr>
            <a:xfrm>
              <a:off x="8668065" y="473540"/>
              <a:ext cx="52535" cy="161461"/>
            </a:xfrm>
            <a:custGeom>
              <a:avLst/>
              <a:gdLst/>
              <a:ahLst/>
              <a:cxnLst/>
              <a:rect l="0" t="0" r="0" b="0"/>
              <a:pathLst>
                <a:path w="52535" h="161461">
                  <a:moveTo>
                    <a:pt x="6035" y="66210"/>
                  </a:moveTo>
                  <a:lnTo>
                    <a:pt x="6035" y="66210"/>
                  </a:lnTo>
                  <a:lnTo>
                    <a:pt x="42161" y="26713"/>
                  </a:lnTo>
                  <a:lnTo>
                    <a:pt x="51388" y="8646"/>
                  </a:lnTo>
                  <a:lnTo>
                    <a:pt x="52498" y="4551"/>
                  </a:lnTo>
                  <a:lnTo>
                    <a:pt x="52534" y="1820"/>
                  </a:lnTo>
                  <a:lnTo>
                    <a:pt x="51852" y="0"/>
                  </a:lnTo>
                  <a:lnTo>
                    <a:pt x="49985" y="198"/>
                  </a:lnTo>
                  <a:lnTo>
                    <a:pt x="39910" y="7924"/>
                  </a:lnTo>
                  <a:lnTo>
                    <a:pt x="17900" y="32903"/>
                  </a:lnTo>
                  <a:lnTo>
                    <a:pt x="7780" y="49996"/>
                  </a:lnTo>
                  <a:lnTo>
                    <a:pt x="2083" y="72930"/>
                  </a:lnTo>
                  <a:lnTo>
                    <a:pt x="159" y="111569"/>
                  </a:lnTo>
                  <a:lnTo>
                    <a:pt x="0" y="121849"/>
                  </a:lnTo>
                  <a:lnTo>
                    <a:pt x="3422" y="130820"/>
                  </a:lnTo>
                  <a:lnTo>
                    <a:pt x="44135" y="16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1322"/>
          <p:cNvGrpSpPr/>
          <p:nvPr/>
        </p:nvGrpSpPr>
        <p:grpSpPr>
          <a:xfrm>
            <a:off x="7592373" y="380821"/>
            <a:ext cx="272853" cy="296073"/>
            <a:chOff x="7592373" y="380821"/>
            <a:chExt cx="272853" cy="296073"/>
          </a:xfrm>
        </p:grpSpPr>
        <p:sp>
          <p:nvSpPr>
            <p:cNvPr id="578" name="SMARTInkShape-6120"/>
            <p:cNvSpPr/>
            <p:nvPr>
              <p:custDataLst>
                <p:tags r:id="rId63"/>
              </p:custDataLst>
            </p:nvPr>
          </p:nvSpPr>
          <p:spPr>
            <a:xfrm>
              <a:off x="7592373" y="400312"/>
              <a:ext cx="141928" cy="221989"/>
            </a:xfrm>
            <a:custGeom>
              <a:avLst/>
              <a:gdLst/>
              <a:ahLst/>
              <a:cxnLst/>
              <a:rect l="0" t="0" r="0" b="0"/>
              <a:pathLst>
                <a:path w="141928" h="221989">
                  <a:moveTo>
                    <a:pt x="14927" y="6088"/>
                  </a:moveTo>
                  <a:lnTo>
                    <a:pt x="14927" y="6088"/>
                  </a:lnTo>
                  <a:lnTo>
                    <a:pt x="11556" y="2717"/>
                  </a:lnTo>
                  <a:lnTo>
                    <a:pt x="8019" y="1062"/>
                  </a:lnTo>
                  <a:lnTo>
                    <a:pt x="0" y="0"/>
                  </a:lnTo>
                  <a:lnTo>
                    <a:pt x="5235" y="7380"/>
                  </a:lnTo>
                  <a:lnTo>
                    <a:pt x="38738" y="51100"/>
                  </a:lnTo>
                  <a:lnTo>
                    <a:pt x="67294" y="90552"/>
                  </a:lnTo>
                  <a:lnTo>
                    <a:pt x="89709" y="131774"/>
                  </a:lnTo>
                  <a:lnTo>
                    <a:pt x="112875" y="173515"/>
                  </a:lnTo>
                  <a:lnTo>
                    <a:pt x="141927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6121"/>
            <p:cNvSpPr/>
            <p:nvPr>
              <p:custDataLst>
                <p:tags r:id="rId64"/>
              </p:custDataLst>
            </p:nvPr>
          </p:nvSpPr>
          <p:spPr>
            <a:xfrm>
              <a:off x="7610235" y="380821"/>
              <a:ext cx="148583" cy="266880"/>
            </a:xfrm>
            <a:custGeom>
              <a:avLst/>
              <a:gdLst/>
              <a:ahLst/>
              <a:cxnLst/>
              <a:rect l="0" t="0" r="0" b="0"/>
              <a:pathLst>
                <a:path w="148583" h="266880">
                  <a:moveTo>
                    <a:pt x="143115" y="50979"/>
                  </a:moveTo>
                  <a:lnTo>
                    <a:pt x="143115" y="50979"/>
                  </a:lnTo>
                  <a:lnTo>
                    <a:pt x="144996" y="25231"/>
                  </a:lnTo>
                  <a:lnTo>
                    <a:pt x="148582" y="3481"/>
                  </a:lnTo>
                  <a:lnTo>
                    <a:pt x="146760" y="969"/>
                  </a:lnTo>
                  <a:lnTo>
                    <a:pt x="143429" y="0"/>
                  </a:lnTo>
                  <a:lnTo>
                    <a:pt x="139091" y="60"/>
                  </a:lnTo>
                  <a:lnTo>
                    <a:pt x="126745" y="9533"/>
                  </a:lnTo>
                  <a:lnTo>
                    <a:pt x="92667" y="49964"/>
                  </a:lnTo>
                  <a:lnTo>
                    <a:pt x="68866" y="89715"/>
                  </a:lnTo>
                  <a:lnTo>
                    <a:pt x="51030" y="126662"/>
                  </a:lnTo>
                  <a:lnTo>
                    <a:pt x="29752" y="171476"/>
                  </a:lnTo>
                  <a:lnTo>
                    <a:pt x="11925" y="212271"/>
                  </a:lnTo>
                  <a:lnTo>
                    <a:pt x="0" y="247547"/>
                  </a:lnTo>
                  <a:lnTo>
                    <a:pt x="3415" y="26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6122"/>
            <p:cNvSpPr/>
            <p:nvPr>
              <p:custDataLst>
                <p:tags r:id="rId65"/>
              </p:custDataLst>
            </p:nvPr>
          </p:nvSpPr>
          <p:spPr>
            <a:xfrm>
              <a:off x="7785255" y="601323"/>
              <a:ext cx="79971" cy="75571"/>
            </a:xfrm>
            <a:custGeom>
              <a:avLst/>
              <a:gdLst/>
              <a:ahLst/>
              <a:cxnLst/>
              <a:rect l="0" t="0" r="0" b="0"/>
              <a:pathLst>
                <a:path w="79971" h="75571">
                  <a:moveTo>
                    <a:pt x="12545" y="14627"/>
                  </a:moveTo>
                  <a:lnTo>
                    <a:pt x="12545" y="14627"/>
                  </a:lnTo>
                  <a:lnTo>
                    <a:pt x="12545" y="28933"/>
                  </a:lnTo>
                  <a:lnTo>
                    <a:pt x="1610" y="56404"/>
                  </a:lnTo>
                  <a:lnTo>
                    <a:pt x="0" y="75570"/>
                  </a:lnTo>
                  <a:lnTo>
                    <a:pt x="17743" y="31261"/>
                  </a:lnTo>
                  <a:lnTo>
                    <a:pt x="26784" y="15793"/>
                  </a:lnTo>
                  <a:lnTo>
                    <a:pt x="35101" y="7384"/>
                  </a:lnTo>
                  <a:lnTo>
                    <a:pt x="45853" y="1295"/>
                  </a:lnTo>
                  <a:lnTo>
                    <a:pt x="55806" y="0"/>
                  </a:lnTo>
                  <a:lnTo>
                    <a:pt x="60436" y="642"/>
                  </a:lnTo>
                  <a:lnTo>
                    <a:pt x="69342" y="8882"/>
                  </a:lnTo>
                  <a:lnTo>
                    <a:pt x="73693" y="15030"/>
                  </a:lnTo>
                  <a:lnTo>
                    <a:pt x="78528" y="31269"/>
                  </a:lnTo>
                  <a:lnTo>
                    <a:pt x="79970" y="47423"/>
                  </a:lnTo>
                  <a:lnTo>
                    <a:pt x="76045" y="6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1323"/>
          <p:cNvGrpSpPr/>
          <p:nvPr/>
        </p:nvGrpSpPr>
        <p:grpSpPr>
          <a:xfrm>
            <a:off x="6502400" y="609600"/>
            <a:ext cx="806451" cy="76201"/>
            <a:chOff x="6502400" y="609600"/>
            <a:chExt cx="806451" cy="76201"/>
          </a:xfrm>
        </p:grpSpPr>
        <p:sp>
          <p:nvSpPr>
            <p:cNvPr id="582" name="SMARTInkShape-6123"/>
            <p:cNvSpPr/>
            <p:nvPr>
              <p:custDataLst>
                <p:tags r:id="rId59"/>
              </p:custDataLst>
            </p:nvPr>
          </p:nvSpPr>
          <p:spPr>
            <a:xfrm>
              <a:off x="6502400" y="6223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12209" y="31750"/>
                  </a:lnTo>
                  <a:lnTo>
                    <a:pt x="53949" y="16672"/>
                  </a:lnTo>
                  <a:lnTo>
                    <a:pt x="95401" y="674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6124"/>
            <p:cNvSpPr/>
            <p:nvPr>
              <p:custDataLst>
                <p:tags r:id="rId60"/>
              </p:custDataLst>
            </p:nvPr>
          </p:nvSpPr>
          <p:spPr>
            <a:xfrm>
              <a:off x="6851650" y="609600"/>
              <a:ext cx="95251" cy="17829"/>
            </a:xfrm>
            <a:custGeom>
              <a:avLst/>
              <a:gdLst/>
              <a:ahLst/>
              <a:cxnLst/>
              <a:rect l="0" t="0" r="0" b="0"/>
              <a:pathLst>
                <a:path w="95251" h="17829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23765" y="14927"/>
                  </a:lnTo>
                  <a:lnTo>
                    <a:pt x="39497" y="17828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125"/>
            <p:cNvSpPr/>
            <p:nvPr>
              <p:custDataLst>
                <p:tags r:id="rId61"/>
              </p:custDataLst>
            </p:nvPr>
          </p:nvSpPr>
          <p:spPr>
            <a:xfrm>
              <a:off x="7143750" y="609600"/>
              <a:ext cx="706" cy="19051"/>
            </a:xfrm>
            <a:custGeom>
              <a:avLst/>
              <a:gdLst/>
              <a:ahLst/>
              <a:cxnLst/>
              <a:rect l="0" t="0" r="0" b="0"/>
              <a:pathLst>
                <a:path w="706" h="190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6126"/>
            <p:cNvSpPr/>
            <p:nvPr>
              <p:custDataLst>
                <p:tags r:id="rId62"/>
              </p:custDataLst>
            </p:nvPr>
          </p:nvSpPr>
          <p:spPr>
            <a:xfrm>
              <a:off x="7270750" y="6350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7395" y="10139"/>
                  </a:lnTo>
                  <a:lnTo>
                    <a:pt x="34729" y="17677"/>
                  </a:lnTo>
                  <a:lnTo>
                    <a:pt x="25891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1324"/>
          <p:cNvGrpSpPr/>
          <p:nvPr/>
        </p:nvGrpSpPr>
        <p:grpSpPr>
          <a:xfrm>
            <a:off x="5772150" y="366952"/>
            <a:ext cx="419101" cy="325199"/>
            <a:chOff x="5772150" y="366952"/>
            <a:chExt cx="419101" cy="325199"/>
          </a:xfrm>
        </p:grpSpPr>
        <p:sp>
          <p:nvSpPr>
            <p:cNvPr id="587" name="SMARTInkShape-6127"/>
            <p:cNvSpPr/>
            <p:nvPr>
              <p:custDataLst>
                <p:tags r:id="rId55"/>
              </p:custDataLst>
            </p:nvPr>
          </p:nvSpPr>
          <p:spPr>
            <a:xfrm>
              <a:off x="5772150" y="396679"/>
              <a:ext cx="203201" cy="206572"/>
            </a:xfrm>
            <a:custGeom>
              <a:avLst/>
              <a:gdLst/>
              <a:ahLst/>
              <a:cxnLst/>
              <a:rect l="0" t="0" r="0" b="0"/>
              <a:pathLst>
                <a:path w="203201" h="2065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0722" y="226"/>
                  </a:lnTo>
                  <a:lnTo>
                    <a:pt x="26515" y="1275"/>
                  </a:lnTo>
                  <a:lnTo>
                    <a:pt x="44781" y="12863"/>
                  </a:lnTo>
                  <a:lnTo>
                    <a:pt x="86296" y="51937"/>
                  </a:lnTo>
                  <a:lnTo>
                    <a:pt x="129916" y="92075"/>
                  </a:lnTo>
                  <a:lnTo>
                    <a:pt x="162792" y="134840"/>
                  </a:lnTo>
                  <a:lnTo>
                    <a:pt x="187801" y="180976"/>
                  </a:lnTo>
                  <a:lnTo>
                    <a:pt x="20320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6128"/>
            <p:cNvSpPr/>
            <p:nvPr>
              <p:custDataLst>
                <p:tags r:id="rId56"/>
              </p:custDataLst>
            </p:nvPr>
          </p:nvSpPr>
          <p:spPr>
            <a:xfrm>
              <a:off x="5835650" y="366952"/>
              <a:ext cx="145789" cy="293449"/>
            </a:xfrm>
            <a:custGeom>
              <a:avLst/>
              <a:gdLst/>
              <a:ahLst/>
              <a:cxnLst/>
              <a:rect l="0" t="0" r="0" b="0"/>
              <a:pathLst>
                <a:path w="145789" h="293449">
                  <a:moveTo>
                    <a:pt x="139700" y="64848"/>
                  </a:moveTo>
                  <a:lnTo>
                    <a:pt x="139700" y="64848"/>
                  </a:lnTo>
                  <a:lnTo>
                    <a:pt x="145167" y="20689"/>
                  </a:lnTo>
                  <a:lnTo>
                    <a:pt x="145788" y="8176"/>
                  </a:lnTo>
                  <a:lnTo>
                    <a:pt x="144464" y="5195"/>
                  </a:lnTo>
                  <a:lnTo>
                    <a:pt x="139230" y="0"/>
                  </a:lnTo>
                  <a:lnTo>
                    <a:pt x="134448" y="1861"/>
                  </a:lnTo>
                  <a:lnTo>
                    <a:pt x="101884" y="36258"/>
                  </a:lnTo>
                  <a:lnTo>
                    <a:pt x="71768" y="79567"/>
                  </a:lnTo>
                  <a:lnTo>
                    <a:pt x="53296" y="120280"/>
                  </a:lnTo>
                  <a:lnTo>
                    <a:pt x="32399" y="161588"/>
                  </a:lnTo>
                  <a:lnTo>
                    <a:pt x="16251" y="203301"/>
                  </a:lnTo>
                  <a:lnTo>
                    <a:pt x="2934" y="244160"/>
                  </a:lnTo>
                  <a:lnTo>
                    <a:pt x="0" y="293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129"/>
            <p:cNvSpPr/>
            <p:nvPr>
              <p:custDataLst>
                <p:tags r:id="rId57"/>
              </p:custDataLst>
            </p:nvPr>
          </p:nvSpPr>
          <p:spPr>
            <a:xfrm>
              <a:off x="6070600" y="5715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467" y="244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6130"/>
            <p:cNvSpPr/>
            <p:nvPr>
              <p:custDataLst>
                <p:tags r:id="rId58"/>
              </p:custDataLst>
            </p:nvPr>
          </p:nvSpPr>
          <p:spPr>
            <a:xfrm>
              <a:off x="6165850" y="6413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1325"/>
          <p:cNvGrpSpPr/>
          <p:nvPr/>
        </p:nvGrpSpPr>
        <p:grpSpPr>
          <a:xfrm>
            <a:off x="755263" y="1714500"/>
            <a:ext cx="768738" cy="821649"/>
            <a:chOff x="755263" y="1714500"/>
            <a:chExt cx="768738" cy="821649"/>
          </a:xfrm>
        </p:grpSpPr>
        <p:sp>
          <p:nvSpPr>
            <p:cNvPr id="592" name="SMARTInkShape-6131"/>
            <p:cNvSpPr/>
            <p:nvPr>
              <p:custDataLst>
                <p:tags r:id="rId48"/>
              </p:custDataLst>
            </p:nvPr>
          </p:nvSpPr>
          <p:spPr>
            <a:xfrm>
              <a:off x="755263" y="1811331"/>
              <a:ext cx="96529" cy="218909"/>
            </a:xfrm>
            <a:custGeom>
              <a:avLst/>
              <a:gdLst/>
              <a:ahLst/>
              <a:cxnLst/>
              <a:rect l="0" t="0" r="0" b="0"/>
              <a:pathLst>
                <a:path w="96529" h="218909">
                  <a:moveTo>
                    <a:pt x="95637" y="49219"/>
                  </a:moveTo>
                  <a:lnTo>
                    <a:pt x="95637" y="49219"/>
                  </a:lnTo>
                  <a:lnTo>
                    <a:pt x="95637" y="39106"/>
                  </a:lnTo>
                  <a:lnTo>
                    <a:pt x="94931" y="36127"/>
                  </a:lnTo>
                  <a:lnTo>
                    <a:pt x="93756" y="34141"/>
                  </a:lnTo>
                  <a:lnTo>
                    <a:pt x="90567" y="30523"/>
                  </a:lnTo>
                  <a:lnTo>
                    <a:pt x="77339" y="12725"/>
                  </a:lnTo>
                  <a:lnTo>
                    <a:pt x="62228" y="3755"/>
                  </a:lnTo>
                  <a:lnTo>
                    <a:pt x="47716" y="0"/>
                  </a:lnTo>
                  <a:lnTo>
                    <a:pt x="36945" y="4766"/>
                  </a:lnTo>
                  <a:lnTo>
                    <a:pt x="20861" y="19350"/>
                  </a:lnTo>
                  <a:lnTo>
                    <a:pt x="7159" y="40839"/>
                  </a:lnTo>
                  <a:lnTo>
                    <a:pt x="575" y="58194"/>
                  </a:lnTo>
                  <a:lnTo>
                    <a:pt x="0" y="72963"/>
                  </a:lnTo>
                  <a:lnTo>
                    <a:pt x="10385" y="99920"/>
                  </a:lnTo>
                  <a:lnTo>
                    <a:pt x="33610" y="123508"/>
                  </a:lnTo>
                  <a:lnTo>
                    <a:pt x="74621" y="158799"/>
                  </a:lnTo>
                  <a:lnTo>
                    <a:pt x="91291" y="181170"/>
                  </a:lnTo>
                  <a:lnTo>
                    <a:pt x="96528" y="193942"/>
                  </a:lnTo>
                  <a:lnTo>
                    <a:pt x="96503" y="204322"/>
                  </a:lnTo>
                  <a:lnTo>
                    <a:pt x="94098" y="208360"/>
                  </a:lnTo>
                  <a:lnTo>
                    <a:pt x="85781" y="214728"/>
                  </a:lnTo>
                  <a:lnTo>
                    <a:pt x="69198" y="218908"/>
                  </a:lnTo>
                  <a:lnTo>
                    <a:pt x="63900" y="217379"/>
                  </a:lnTo>
                  <a:lnTo>
                    <a:pt x="54250" y="210034"/>
                  </a:lnTo>
                  <a:lnTo>
                    <a:pt x="49021" y="201596"/>
                  </a:lnTo>
                  <a:lnTo>
                    <a:pt x="47626" y="197370"/>
                  </a:lnTo>
                  <a:lnTo>
                    <a:pt x="48108" y="193848"/>
                  </a:lnTo>
                  <a:lnTo>
                    <a:pt x="57537" y="18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6132"/>
            <p:cNvSpPr/>
            <p:nvPr>
              <p:custDataLst>
                <p:tags r:id="rId49"/>
              </p:custDataLst>
            </p:nvPr>
          </p:nvSpPr>
          <p:spPr>
            <a:xfrm>
              <a:off x="905163" y="1882687"/>
              <a:ext cx="91788" cy="106021"/>
            </a:xfrm>
            <a:custGeom>
              <a:avLst/>
              <a:gdLst/>
              <a:ahLst/>
              <a:cxnLst/>
              <a:rect l="0" t="0" r="0" b="0"/>
              <a:pathLst>
                <a:path w="91788" h="106021">
                  <a:moveTo>
                    <a:pt x="72737" y="41363"/>
                  </a:moveTo>
                  <a:lnTo>
                    <a:pt x="72737" y="41363"/>
                  </a:lnTo>
                  <a:lnTo>
                    <a:pt x="76108" y="37992"/>
                  </a:lnTo>
                  <a:lnTo>
                    <a:pt x="76395" y="35588"/>
                  </a:lnTo>
                  <a:lnTo>
                    <a:pt x="73358" y="20969"/>
                  </a:lnTo>
                  <a:lnTo>
                    <a:pt x="66179" y="7333"/>
                  </a:lnTo>
                  <a:lnTo>
                    <a:pt x="62721" y="3860"/>
                  </a:lnTo>
                  <a:lnTo>
                    <a:pt x="55115" y="0"/>
                  </a:lnTo>
                  <a:lnTo>
                    <a:pt x="45149" y="167"/>
                  </a:lnTo>
                  <a:lnTo>
                    <a:pt x="34370" y="3298"/>
                  </a:lnTo>
                  <a:lnTo>
                    <a:pt x="24876" y="9393"/>
                  </a:lnTo>
                  <a:lnTo>
                    <a:pt x="8226" y="34242"/>
                  </a:lnTo>
                  <a:lnTo>
                    <a:pt x="0" y="65045"/>
                  </a:lnTo>
                  <a:lnTo>
                    <a:pt x="1839" y="82227"/>
                  </a:lnTo>
                  <a:lnTo>
                    <a:pt x="4305" y="89772"/>
                  </a:lnTo>
                  <a:lnTo>
                    <a:pt x="12689" y="100038"/>
                  </a:lnTo>
                  <a:lnTo>
                    <a:pt x="17889" y="103763"/>
                  </a:lnTo>
                  <a:lnTo>
                    <a:pt x="31191" y="106020"/>
                  </a:lnTo>
                  <a:lnTo>
                    <a:pt x="38690" y="105634"/>
                  </a:lnTo>
                  <a:lnTo>
                    <a:pt x="50785" y="99561"/>
                  </a:lnTo>
                  <a:lnTo>
                    <a:pt x="55985" y="94979"/>
                  </a:lnTo>
                  <a:lnTo>
                    <a:pt x="63646" y="82361"/>
                  </a:lnTo>
                  <a:lnTo>
                    <a:pt x="76965" y="51669"/>
                  </a:lnTo>
                  <a:lnTo>
                    <a:pt x="78458" y="41830"/>
                  </a:lnTo>
                  <a:lnTo>
                    <a:pt x="78668" y="41674"/>
                  </a:lnTo>
                  <a:lnTo>
                    <a:pt x="85978" y="77157"/>
                  </a:lnTo>
                  <a:lnTo>
                    <a:pt x="91787" y="9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133"/>
            <p:cNvSpPr/>
            <p:nvPr>
              <p:custDataLst>
                <p:tags r:id="rId50"/>
              </p:custDataLst>
            </p:nvPr>
          </p:nvSpPr>
          <p:spPr>
            <a:xfrm>
              <a:off x="1047750" y="1889230"/>
              <a:ext cx="127001" cy="77455"/>
            </a:xfrm>
            <a:custGeom>
              <a:avLst/>
              <a:gdLst/>
              <a:ahLst/>
              <a:cxnLst/>
              <a:rect l="0" t="0" r="0" b="0"/>
              <a:pathLst>
                <a:path w="127001" h="77455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658" y="0"/>
                  </a:lnTo>
                  <a:lnTo>
                    <a:pt x="2096" y="1235"/>
                  </a:lnTo>
                  <a:lnTo>
                    <a:pt x="2103" y="2552"/>
                  </a:lnTo>
                  <a:lnTo>
                    <a:pt x="3992" y="5897"/>
                  </a:lnTo>
                  <a:lnTo>
                    <a:pt x="6918" y="51127"/>
                  </a:lnTo>
                  <a:lnTo>
                    <a:pt x="11799" y="73142"/>
                  </a:lnTo>
                  <a:lnTo>
                    <a:pt x="12805" y="75185"/>
                  </a:lnTo>
                  <a:lnTo>
                    <a:pt x="14181" y="76547"/>
                  </a:lnTo>
                  <a:lnTo>
                    <a:pt x="15804" y="77454"/>
                  </a:lnTo>
                  <a:lnTo>
                    <a:pt x="17592" y="76648"/>
                  </a:lnTo>
                  <a:lnTo>
                    <a:pt x="21459" y="71990"/>
                  </a:lnTo>
                  <a:lnTo>
                    <a:pt x="30944" y="28632"/>
                  </a:lnTo>
                  <a:lnTo>
                    <a:pt x="40527" y="11585"/>
                  </a:lnTo>
                  <a:lnTo>
                    <a:pt x="45764" y="6854"/>
                  </a:lnTo>
                  <a:lnTo>
                    <a:pt x="48148" y="7004"/>
                  </a:lnTo>
                  <a:lnTo>
                    <a:pt x="50443" y="8515"/>
                  </a:lnTo>
                  <a:lnTo>
                    <a:pt x="52679" y="10933"/>
                  </a:lnTo>
                  <a:lnTo>
                    <a:pt x="60631" y="32976"/>
                  </a:lnTo>
                  <a:lnTo>
                    <a:pt x="63355" y="43603"/>
                  </a:lnTo>
                  <a:lnTo>
                    <a:pt x="68358" y="53514"/>
                  </a:lnTo>
                  <a:lnTo>
                    <a:pt x="69187" y="56534"/>
                  </a:lnTo>
                  <a:lnTo>
                    <a:pt x="69408" y="56352"/>
                  </a:lnTo>
                  <a:lnTo>
                    <a:pt x="70359" y="53562"/>
                  </a:lnTo>
                  <a:lnTo>
                    <a:pt x="80822" y="25060"/>
                  </a:lnTo>
                  <a:lnTo>
                    <a:pt x="81398" y="21963"/>
                  </a:lnTo>
                  <a:lnTo>
                    <a:pt x="85801" y="16641"/>
                  </a:lnTo>
                  <a:lnTo>
                    <a:pt x="91756" y="12629"/>
                  </a:lnTo>
                  <a:lnTo>
                    <a:pt x="96754" y="10846"/>
                  </a:lnTo>
                  <a:lnTo>
                    <a:pt x="103209" y="11935"/>
                  </a:lnTo>
                  <a:lnTo>
                    <a:pt x="106906" y="13214"/>
                  </a:lnTo>
                  <a:lnTo>
                    <a:pt x="112895" y="20278"/>
                  </a:lnTo>
                  <a:lnTo>
                    <a:pt x="127000" y="5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134"/>
            <p:cNvSpPr/>
            <p:nvPr>
              <p:custDataLst>
                <p:tags r:id="rId51"/>
              </p:custDataLst>
            </p:nvPr>
          </p:nvSpPr>
          <p:spPr>
            <a:xfrm>
              <a:off x="1244992" y="1854404"/>
              <a:ext cx="61857" cy="260450"/>
            </a:xfrm>
            <a:custGeom>
              <a:avLst/>
              <a:gdLst/>
              <a:ahLst/>
              <a:cxnLst/>
              <a:rect l="0" t="0" r="0" b="0"/>
              <a:pathLst>
                <a:path w="61857" h="260450">
                  <a:moveTo>
                    <a:pt x="5958" y="31546"/>
                  </a:moveTo>
                  <a:lnTo>
                    <a:pt x="5958" y="31546"/>
                  </a:lnTo>
                  <a:lnTo>
                    <a:pt x="1594" y="75284"/>
                  </a:lnTo>
                  <a:lnTo>
                    <a:pt x="0" y="115550"/>
                  </a:lnTo>
                  <a:lnTo>
                    <a:pt x="1606" y="157095"/>
                  </a:lnTo>
                  <a:lnTo>
                    <a:pt x="4668" y="198097"/>
                  </a:lnTo>
                  <a:lnTo>
                    <a:pt x="7457" y="235882"/>
                  </a:lnTo>
                  <a:lnTo>
                    <a:pt x="11350" y="260449"/>
                  </a:lnTo>
                  <a:lnTo>
                    <a:pt x="12375" y="259642"/>
                  </a:lnTo>
                  <a:lnTo>
                    <a:pt x="15395" y="251220"/>
                  </a:lnTo>
                  <a:lnTo>
                    <a:pt x="18013" y="211267"/>
                  </a:lnTo>
                  <a:lnTo>
                    <a:pt x="19173" y="169385"/>
                  </a:lnTo>
                  <a:lnTo>
                    <a:pt x="25528" y="122875"/>
                  </a:lnTo>
                  <a:lnTo>
                    <a:pt x="30206" y="76868"/>
                  </a:lnTo>
                  <a:lnTo>
                    <a:pt x="36200" y="32580"/>
                  </a:lnTo>
                  <a:lnTo>
                    <a:pt x="44178" y="5017"/>
                  </a:lnTo>
                  <a:lnTo>
                    <a:pt x="46255" y="1160"/>
                  </a:lnTo>
                  <a:lnTo>
                    <a:pt x="48345" y="0"/>
                  </a:lnTo>
                  <a:lnTo>
                    <a:pt x="50443" y="637"/>
                  </a:lnTo>
                  <a:lnTo>
                    <a:pt x="52548" y="2474"/>
                  </a:lnTo>
                  <a:lnTo>
                    <a:pt x="58882" y="21913"/>
                  </a:lnTo>
                  <a:lnTo>
                    <a:pt x="61856" y="46644"/>
                  </a:lnTo>
                  <a:lnTo>
                    <a:pt x="52722" y="88307"/>
                  </a:lnTo>
                  <a:lnTo>
                    <a:pt x="45321" y="104751"/>
                  </a:lnTo>
                  <a:lnTo>
                    <a:pt x="42078" y="109277"/>
                  </a:lnTo>
                  <a:lnTo>
                    <a:pt x="39210" y="111589"/>
                  </a:lnTo>
                  <a:lnTo>
                    <a:pt x="36593" y="112425"/>
                  </a:lnTo>
                  <a:lnTo>
                    <a:pt x="34142" y="108748"/>
                  </a:lnTo>
                  <a:lnTo>
                    <a:pt x="25008" y="75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135"/>
            <p:cNvSpPr/>
            <p:nvPr>
              <p:custDataLst>
                <p:tags r:id="rId52"/>
              </p:custDataLst>
            </p:nvPr>
          </p:nvSpPr>
          <p:spPr>
            <a:xfrm>
              <a:off x="1346200" y="1714500"/>
              <a:ext cx="177801" cy="233421"/>
            </a:xfrm>
            <a:custGeom>
              <a:avLst/>
              <a:gdLst/>
              <a:ahLst/>
              <a:cxnLst/>
              <a:rect l="0" t="0" r="0" b="0"/>
              <a:pathLst>
                <a:path w="177801" h="23342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4490" y="2117"/>
                  </a:lnTo>
                  <a:lnTo>
                    <a:pt x="17023" y="10113"/>
                  </a:lnTo>
                  <a:lnTo>
                    <a:pt x="18650" y="47702"/>
                  </a:lnTo>
                  <a:lnTo>
                    <a:pt x="18226" y="83514"/>
                  </a:lnTo>
                  <a:lnTo>
                    <a:pt x="14001" y="127896"/>
                  </a:lnTo>
                  <a:lnTo>
                    <a:pt x="17941" y="174521"/>
                  </a:lnTo>
                  <a:lnTo>
                    <a:pt x="21614" y="195157"/>
                  </a:lnTo>
                  <a:lnTo>
                    <a:pt x="24993" y="202777"/>
                  </a:lnTo>
                  <a:lnTo>
                    <a:pt x="34391" y="213125"/>
                  </a:lnTo>
                  <a:lnTo>
                    <a:pt x="39155" y="215461"/>
                  </a:lnTo>
                  <a:lnTo>
                    <a:pt x="48211" y="216175"/>
                  </a:lnTo>
                  <a:lnTo>
                    <a:pt x="58822" y="210378"/>
                  </a:lnTo>
                  <a:lnTo>
                    <a:pt x="70593" y="198629"/>
                  </a:lnTo>
                  <a:lnTo>
                    <a:pt x="94956" y="154725"/>
                  </a:lnTo>
                  <a:lnTo>
                    <a:pt x="103002" y="137410"/>
                  </a:lnTo>
                  <a:lnTo>
                    <a:pt x="103240" y="134645"/>
                  </a:lnTo>
                  <a:lnTo>
                    <a:pt x="101988" y="133508"/>
                  </a:lnTo>
                  <a:lnTo>
                    <a:pt x="99742" y="133455"/>
                  </a:lnTo>
                  <a:lnTo>
                    <a:pt x="93484" y="140923"/>
                  </a:lnTo>
                  <a:lnTo>
                    <a:pt x="70192" y="181045"/>
                  </a:lnTo>
                  <a:lnTo>
                    <a:pt x="62034" y="206435"/>
                  </a:lnTo>
                  <a:lnTo>
                    <a:pt x="62378" y="220865"/>
                  </a:lnTo>
                  <a:lnTo>
                    <a:pt x="64869" y="225560"/>
                  </a:lnTo>
                  <a:lnTo>
                    <a:pt x="68646" y="228690"/>
                  </a:lnTo>
                  <a:lnTo>
                    <a:pt x="78487" y="232168"/>
                  </a:lnTo>
                  <a:lnTo>
                    <a:pt x="99455" y="233420"/>
                  </a:lnTo>
                  <a:lnTo>
                    <a:pt x="137026" y="228931"/>
                  </a:lnTo>
                  <a:lnTo>
                    <a:pt x="1778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6136"/>
            <p:cNvSpPr/>
            <p:nvPr>
              <p:custDataLst>
                <p:tags r:id="rId53"/>
              </p:custDataLst>
            </p:nvPr>
          </p:nvSpPr>
          <p:spPr>
            <a:xfrm>
              <a:off x="807038" y="2395621"/>
              <a:ext cx="494713" cy="140528"/>
            </a:xfrm>
            <a:custGeom>
              <a:avLst/>
              <a:gdLst/>
              <a:ahLst/>
              <a:cxnLst/>
              <a:rect l="0" t="0" r="0" b="0"/>
              <a:pathLst>
                <a:path w="494713" h="140528">
                  <a:moveTo>
                    <a:pt x="5762" y="42779"/>
                  </a:moveTo>
                  <a:lnTo>
                    <a:pt x="5762" y="42779"/>
                  </a:lnTo>
                  <a:lnTo>
                    <a:pt x="5762" y="39408"/>
                  </a:lnTo>
                  <a:lnTo>
                    <a:pt x="5056" y="38415"/>
                  </a:lnTo>
                  <a:lnTo>
                    <a:pt x="3881" y="37753"/>
                  </a:lnTo>
                  <a:lnTo>
                    <a:pt x="2391" y="37312"/>
                  </a:lnTo>
                  <a:lnTo>
                    <a:pt x="1398" y="37723"/>
                  </a:lnTo>
                  <a:lnTo>
                    <a:pt x="736" y="38703"/>
                  </a:lnTo>
                  <a:lnTo>
                    <a:pt x="0" y="42378"/>
                  </a:lnTo>
                  <a:lnTo>
                    <a:pt x="875" y="84560"/>
                  </a:lnTo>
                  <a:lnTo>
                    <a:pt x="13724" y="131380"/>
                  </a:lnTo>
                  <a:lnTo>
                    <a:pt x="18238" y="138602"/>
                  </a:lnTo>
                  <a:lnTo>
                    <a:pt x="20429" y="140527"/>
                  </a:lnTo>
                  <a:lnTo>
                    <a:pt x="21890" y="140400"/>
                  </a:lnTo>
                  <a:lnTo>
                    <a:pt x="22864" y="138904"/>
                  </a:lnTo>
                  <a:lnTo>
                    <a:pt x="33430" y="94013"/>
                  </a:lnTo>
                  <a:lnTo>
                    <a:pt x="45172" y="49607"/>
                  </a:lnTo>
                  <a:lnTo>
                    <a:pt x="58832" y="25752"/>
                  </a:lnTo>
                  <a:lnTo>
                    <a:pt x="65131" y="22255"/>
                  </a:lnTo>
                  <a:lnTo>
                    <a:pt x="72152" y="21336"/>
                  </a:lnTo>
                  <a:lnTo>
                    <a:pt x="79655" y="22133"/>
                  </a:lnTo>
                  <a:lnTo>
                    <a:pt x="85363" y="24782"/>
                  </a:lnTo>
                  <a:lnTo>
                    <a:pt x="93587" y="33369"/>
                  </a:lnTo>
                  <a:lnTo>
                    <a:pt x="110703" y="78366"/>
                  </a:lnTo>
                  <a:lnTo>
                    <a:pt x="112375" y="83290"/>
                  </a:lnTo>
                  <a:lnTo>
                    <a:pt x="113526" y="83192"/>
                  </a:lnTo>
                  <a:lnTo>
                    <a:pt x="116687" y="79320"/>
                  </a:lnTo>
                  <a:lnTo>
                    <a:pt x="130003" y="40761"/>
                  </a:lnTo>
                  <a:lnTo>
                    <a:pt x="137651" y="31769"/>
                  </a:lnTo>
                  <a:lnTo>
                    <a:pt x="143872" y="27302"/>
                  </a:lnTo>
                  <a:lnTo>
                    <a:pt x="146519" y="26111"/>
                  </a:lnTo>
                  <a:lnTo>
                    <a:pt x="155104" y="28551"/>
                  </a:lnTo>
                  <a:lnTo>
                    <a:pt x="165269" y="35044"/>
                  </a:lnTo>
                  <a:lnTo>
                    <a:pt x="206796" y="79335"/>
                  </a:lnTo>
                  <a:lnTo>
                    <a:pt x="222902" y="97747"/>
                  </a:lnTo>
                  <a:lnTo>
                    <a:pt x="234913" y="105545"/>
                  </a:lnTo>
                  <a:lnTo>
                    <a:pt x="251070" y="105717"/>
                  </a:lnTo>
                  <a:lnTo>
                    <a:pt x="267893" y="101091"/>
                  </a:lnTo>
                  <a:lnTo>
                    <a:pt x="280074" y="94331"/>
                  </a:lnTo>
                  <a:lnTo>
                    <a:pt x="303050" y="69765"/>
                  </a:lnTo>
                  <a:lnTo>
                    <a:pt x="310281" y="59241"/>
                  </a:lnTo>
                  <a:lnTo>
                    <a:pt x="319701" y="18035"/>
                  </a:lnTo>
                  <a:lnTo>
                    <a:pt x="319477" y="12172"/>
                  </a:lnTo>
                  <a:lnTo>
                    <a:pt x="315465" y="1894"/>
                  </a:lnTo>
                  <a:lnTo>
                    <a:pt x="311714" y="0"/>
                  </a:lnTo>
                  <a:lnTo>
                    <a:pt x="307097" y="148"/>
                  </a:lnTo>
                  <a:lnTo>
                    <a:pt x="301902" y="1659"/>
                  </a:lnTo>
                  <a:lnTo>
                    <a:pt x="297733" y="4782"/>
                  </a:lnTo>
                  <a:lnTo>
                    <a:pt x="291219" y="13897"/>
                  </a:lnTo>
                  <a:lnTo>
                    <a:pt x="286957" y="37671"/>
                  </a:lnTo>
                  <a:lnTo>
                    <a:pt x="289065" y="60315"/>
                  </a:lnTo>
                  <a:lnTo>
                    <a:pt x="297950" y="73856"/>
                  </a:lnTo>
                  <a:lnTo>
                    <a:pt x="310601" y="84813"/>
                  </a:lnTo>
                  <a:lnTo>
                    <a:pt x="323279" y="89683"/>
                  </a:lnTo>
                  <a:lnTo>
                    <a:pt x="355801" y="89054"/>
                  </a:lnTo>
                  <a:lnTo>
                    <a:pt x="396717" y="77657"/>
                  </a:lnTo>
                  <a:lnTo>
                    <a:pt x="416116" y="66747"/>
                  </a:lnTo>
                  <a:lnTo>
                    <a:pt x="440068" y="42496"/>
                  </a:lnTo>
                  <a:lnTo>
                    <a:pt x="445731" y="29953"/>
                  </a:lnTo>
                  <a:lnTo>
                    <a:pt x="447241" y="23645"/>
                  </a:lnTo>
                  <a:lnTo>
                    <a:pt x="446837" y="19440"/>
                  </a:lnTo>
                  <a:lnTo>
                    <a:pt x="445156" y="16636"/>
                  </a:lnTo>
                  <a:lnTo>
                    <a:pt x="442625" y="14767"/>
                  </a:lnTo>
                  <a:lnTo>
                    <a:pt x="434168" y="14572"/>
                  </a:lnTo>
                  <a:lnTo>
                    <a:pt x="411492" y="20195"/>
                  </a:lnTo>
                  <a:lnTo>
                    <a:pt x="401046" y="27803"/>
                  </a:lnTo>
                  <a:lnTo>
                    <a:pt x="396284" y="32795"/>
                  </a:lnTo>
                  <a:lnTo>
                    <a:pt x="394521" y="38945"/>
                  </a:lnTo>
                  <a:lnTo>
                    <a:pt x="396325" y="53305"/>
                  </a:lnTo>
                  <a:lnTo>
                    <a:pt x="401831" y="63450"/>
                  </a:lnTo>
                  <a:lnTo>
                    <a:pt x="405275" y="67143"/>
                  </a:lnTo>
                  <a:lnTo>
                    <a:pt x="414745" y="71246"/>
                  </a:lnTo>
                  <a:lnTo>
                    <a:pt x="434701" y="73881"/>
                  </a:lnTo>
                  <a:lnTo>
                    <a:pt x="438477" y="72686"/>
                  </a:lnTo>
                  <a:lnTo>
                    <a:pt x="455313" y="56795"/>
                  </a:lnTo>
                  <a:lnTo>
                    <a:pt x="459562" y="50655"/>
                  </a:lnTo>
                  <a:lnTo>
                    <a:pt x="462290" y="44335"/>
                  </a:lnTo>
                  <a:lnTo>
                    <a:pt x="464545" y="47233"/>
                  </a:lnTo>
                  <a:lnTo>
                    <a:pt x="471741" y="57221"/>
                  </a:lnTo>
                  <a:lnTo>
                    <a:pt x="475165" y="58052"/>
                  </a:lnTo>
                  <a:lnTo>
                    <a:pt x="494712" y="5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6137"/>
            <p:cNvSpPr/>
            <p:nvPr>
              <p:custDataLst>
                <p:tags r:id="rId54"/>
              </p:custDataLst>
            </p:nvPr>
          </p:nvSpPr>
          <p:spPr>
            <a:xfrm>
              <a:off x="1339850" y="2400084"/>
              <a:ext cx="127001" cy="86360"/>
            </a:xfrm>
            <a:custGeom>
              <a:avLst/>
              <a:gdLst/>
              <a:ahLst/>
              <a:cxnLst/>
              <a:rect l="0" t="0" r="0" b="0"/>
              <a:pathLst>
                <a:path w="127001" h="86360">
                  <a:moveTo>
                    <a:pt x="0" y="31966"/>
                  </a:moveTo>
                  <a:lnTo>
                    <a:pt x="0" y="31966"/>
                  </a:lnTo>
                  <a:lnTo>
                    <a:pt x="5467" y="26499"/>
                  </a:lnTo>
                  <a:lnTo>
                    <a:pt x="5762" y="26910"/>
                  </a:lnTo>
                  <a:lnTo>
                    <a:pt x="8115" y="34521"/>
                  </a:lnTo>
                  <a:lnTo>
                    <a:pt x="10662" y="41568"/>
                  </a:lnTo>
                  <a:lnTo>
                    <a:pt x="19488" y="75159"/>
                  </a:lnTo>
                  <a:lnTo>
                    <a:pt x="23478" y="82912"/>
                  </a:lnTo>
                  <a:lnTo>
                    <a:pt x="27603" y="86359"/>
                  </a:lnTo>
                  <a:lnTo>
                    <a:pt x="29691" y="85161"/>
                  </a:lnTo>
                  <a:lnTo>
                    <a:pt x="33892" y="78186"/>
                  </a:lnTo>
                  <a:lnTo>
                    <a:pt x="41102" y="37522"/>
                  </a:lnTo>
                  <a:lnTo>
                    <a:pt x="58462" y="3192"/>
                  </a:lnTo>
                  <a:lnTo>
                    <a:pt x="62963" y="789"/>
                  </a:lnTo>
                  <a:lnTo>
                    <a:pt x="75491" y="0"/>
                  </a:lnTo>
                  <a:lnTo>
                    <a:pt x="84822" y="2002"/>
                  </a:lnTo>
                  <a:lnTo>
                    <a:pt x="88298" y="3523"/>
                  </a:lnTo>
                  <a:lnTo>
                    <a:pt x="99932" y="22519"/>
                  </a:lnTo>
                  <a:lnTo>
                    <a:pt x="127000" y="7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1326"/>
          <p:cNvGrpSpPr/>
          <p:nvPr/>
        </p:nvGrpSpPr>
        <p:grpSpPr>
          <a:xfrm>
            <a:off x="2546566" y="622478"/>
            <a:ext cx="844335" cy="836216"/>
            <a:chOff x="2546566" y="622478"/>
            <a:chExt cx="844335" cy="836216"/>
          </a:xfrm>
        </p:grpSpPr>
        <p:sp>
          <p:nvSpPr>
            <p:cNvPr id="600" name="SMARTInkShape-6138"/>
            <p:cNvSpPr/>
            <p:nvPr>
              <p:custDataLst>
                <p:tags r:id="rId41"/>
              </p:custDataLst>
            </p:nvPr>
          </p:nvSpPr>
          <p:spPr>
            <a:xfrm>
              <a:off x="3111007" y="660661"/>
              <a:ext cx="165594" cy="317240"/>
            </a:xfrm>
            <a:custGeom>
              <a:avLst/>
              <a:gdLst/>
              <a:ahLst/>
              <a:cxnLst/>
              <a:rect l="0" t="0" r="0" b="0"/>
              <a:pathLst>
                <a:path w="165594" h="317240">
                  <a:moveTo>
                    <a:pt x="165593" y="6089"/>
                  </a:moveTo>
                  <a:lnTo>
                    <a:pt x="165593" y="6089"/>
                  </a:lnTo>
                  <a:lnTo>
                    <a:pt x="165593" y="622"/>
                  </a:lnTo>
                  <a:lnTo>
                    <a:pt x="164887" y="327"/>
                  </a:lnTo>
                  <a:lnTo>
                    <a:pt x="162222" y="0"/>
                  </a:lnTo>
                  <a:lnTo>
                    <a:pt x="150013" y="9929"/>
                  </a:lnTo>
                  <a:lnTo>
                    <a:pt x="123908" y="52160"/>
                  </a:lnTo>
                  <a:lnTo>
                    <a:pt x="99660" y="89821"/>
                  </a:lnTo>
                  <a:lnTo>
                    <a:pt x="82322" y="125992"/>
                  </a:lnTo>
                  <a:lnTo>
                    <a:pt x="57500" y="169369"/>
                  </a:lnTo>
                  <a:lnTo>
                    <a:pt x="38551" y="208436"/>
                  </a:lnTo>
                  <a:lnTo>
                    <a:pt x="15066" y="254276"/>
                  </a:lnTo>
                  <a:lnTo>
                    <a:pt x="0" y="287712"/>
                  </a:lnTo>
                  <a:lnTo>
                    <a:pt x="493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139"/>
            <p:cNvSpPr/>
            <p:nvPr>
              <p:custDataLst>
                <p:tags r:id="rId42"/>
              </p:custDataLst>
            </p:nvPr>
          </p:nvSpPr>
          <p:spPr>
            <a:xfrm>
              <a:off x="3054350" y="701479"/>
              <a:ext cx="190501" cy="238322"/>
            </a:xfrm>
            <a:custGeom>
              <a:avLst/>
              <a:gdLst/>
              <a:ahLst/>
              <a:cxnLst/>
              <a:rect l="0" t="0" r="0" b="0"/>
              <a:pathLst>
                <a:path w="190501" h="2383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12209" y="0"/>
                  </a:lnTo>
                  <a:lnTo>
                    <a:pt x="16606" y="1124"/>
                  </a:lnTo>
                  <a:lnTo>
                    <a:pt x="27136" y="8017"/>
                  </a:lnTo>
                  <a:lnTo>
                    <a:pt x="68567" y="53176"/>
                  </a:lnTo>
                  <a:lnTo>
                    <a:pt x="108533" y="99679"/>
                  </a:lnTo>
                  <a:lnTo>
                    <a:pt x="140285" y="139517"/>
                  </a:lnTo>
                  <a:lnTo>
                    <a:pt x="165216" y="182272"/>
                  </a:lnTo>
                  <a:lnTo>
                    <a:pt x="1905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6140"/>
            <p:cNvSpPr/>
            <p:nvPr>
              <p:custDataLst>
                <p:tags r:id="rId43"/>
              </p:custDataLst>
            </p:nvPr>
          </p:nvSpPr>
          <p:spPr>
            <a:xfrm>
              <a:off x="2978776" y="1260442"/>
              <a:ext cx="177175" cy="198252"/>
            </a:xfrm>
            <a:custGeom>
              <a:avLst/>
              <a:gdLst/>
              <a:ahLst/>
              <a:cxnLst/>
              <a:rect l="0" t="0" r="0" b="0"/>
              <a:pathLst>
                <a:path w="177175" h="198252">
                  <a:moveTo>
                    <a:pt x="43824" y="28608"/>
                  </a:moveTo>
                  <a:lnTo>
                    <a:pt x="43824" y="28608"/>
                  </a:lnTo>
                  <a:lnTo>
                    <a:pt x="22809" y="70017"/>
                  </a:lnTo>
                  <a:lnTo>
                    <a:pt x="10562" y="103606"/>
                  </a:lnTo>
                  <a:lnTo>
                    <a:pt x="6680" y="146512"/>
                  </a:lnTo>
                  <a:lnTo>
                    <a:pt x="1486" y="189113"/>
                  </a:lnTo>
                  <a:lnTo>
                    <a:pt x="313" y="198251"/>
                  </a:lnTo>
                  <a:lnTo>
                    <a:pt x="0" y="198148"/>
                  </a:lnTo>
                  <a:lnTo>
                    <a:pt x="1379" y="175822"/>
                  </a:lnTo>
                  <a:lnTo>
                    <a:pt x="11608" y="130908"/>
                  </a:lnTo>
                  <a:lnTo>
                    <a:pt x="19194" y="92638"/>
                  </a:lnTo>
                  <a:lnTo>
                    <a:pt x="36999" y="54034"/>
                  </a:lnTo>
                  <a:lnTo>
                    <a:pt x="69740" y="12766"/>
                  </a:lnTo>
                  <a:lnTo>
                    <a:pt x="75918" y="7463"/>
                  </a:lnTo>
                  <a:lnTo>
                    <a:pt x="92190" y="1571"/>
                  </a:lnTo>
                  <a:lnTo>
                    <a:pt x="101468" y="0"/>
                  </a:lnTo>
                  <a:lnTo>
                    <a:pt x="119303" y="3899"/>
                  </a:lnTo>
                  <a:lnTo>
                    <a:pt x="128010" y="7902"/>
                  </a:lnTo>
                  <a:lnTo>
                    <a:pt x="150377" y="30391"/>
                  </a:lnTo>
                  <a:lnTo>
                    <a:pt x="163668" y="56026"/>
                  </a:lnTo>
                  <a:lnTo>
                    <a:pt x="173774" y="97289"/>
                  </a:lnTo>
                  <a:lnTo>
                    <a:pt x="177174" y="15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6141"/>
            <p:cNvSpPr/>
            <p:nvPr>
              <p:custDataLst>
                <p:tags r:id="rId44"/>
              </p:custDataLst>
            </p:nvPr>
          </p:nvSpPr>
          <p:spPr>
            <a:xfrm>
              <a:off x="2669724" y="1117600"/>
              <a:ext cx="721177" cy="59872"/>
            </a:xfrm>
            <a:custGeom>
              <a:avLst/>
              <a:gdLst/>
              <a:ahLst/>
              <a:cxnLst/>
              <a:rect l="0" t="0" r="0" b="0"/>
              <a:pathLst>
                <a:path w="721177" h="59872">
                  <a:moveTo>
                    <a:pt x="67126" y="38100"/>
                  </a:moveTo>
                  <a:lnTo>
                    <a:pt x="67126" y="38100"/>
                  </a:lnTo>
                  <a:lnTo>
                    <a:pt x="26299" y="50033"/>
                  </a:lnTo>
                  <a:lnTo>
                    <a:pt x="0" y="59871"/>
                  </a:lnTo>
                  <a:lnTo>
                    <a:pt x="47261" y="48048"/>
                  </a:lnTo>
                  <a:lnTo>
                    <a:pt x="83191" y="40656"/>
                  </a:lnTo>
                  <a:lnTo>
                    <a:pt x="128644" y="33997"/>
                  </a:lnTo>
                  <a:lnTo>
                    <a:pt x="161260" y="29691"/>
                  </a:lnTo>
                  <a:lnTo>
                    <a:pt x="198333" y="25426"/>
                  </a:lnTo>
                  <a:lnTo>
                    <a:pt x="239034" y="21178"/>
                  </a:lnTo>
                  <a:lnTo>
                    <a:pt x="282995" y="16938"/>
                  </a:lnTo>
                  <a:lnTo>
                    <a:pt x="328403" y="12702"/>
                  </a:lnTo>
                  <a:lnTo>
                    <a:pt x="374455" y="9173"/>
                  </a:lnTo>
                  <a:lnTo>
                    <a:pt x="420793" y="7605"/>
                  </a:lnTo>
                  <a:lnTo>
                    <a:pt x="465376" y="6908"/>
                  </a:lnTo>
                  <a:lnTo>
                    <a:pt x="508709" y="5892"/>
                  </a:lnTo>
                  <a:lnTo>
                    <a:pt x="551487" y="3089"/>
                  </a:lnTo>
                  <a:lnTo>
                    <a:pt x="588374" y="1373"/>
                  </a:lnTo>
                  <a:lnTo>
                    <a:pt x="635025" y="407"/>
                  </a:lnTo>
                  <a:lnTo>
                    <a:pt x="677540" y="120"/>
                  </a:lnTo>
                  <a:lnTo>
                    <a:pt x="721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6142"/>
            <p:cNvSpPr/>
            <p:nvPr>
              <p:custDataLst>
                <p:tags r:id="rId45"/>
              </p:custDataLst>
            </p:nvPr>
          </p:nvSpPr>
          <p:spPr>
            <a:xfrm>
              <a:off x="3371850" y="796729"/>
              <a:ext cx="19051" cy="9722"/>
            </a:xfrm>
            <a:custGeom>
              <a:avLst/>
              <a:gdLst/>
              <a:ahLst/>
              <a:cxnLst/>
              <a:rect l="0" t="0" r="0" b="0"/>
              <a:pathLst>
                <a:path w="19051" h="9722">
                  <a:moveTo>
                    <a:pt x="19050" y="3371"/>
                  </a:moveTo>
                  <a:lnTo>
                    <a:pt x="19050" y="3371"/>
                  </a:lnTo>
                  <a:lnTo>
                    <a:pt x="15679" y="3371"/>
                  </a:lnTo>
                  <a:lnTo>
                    <a:pt x="12142" y="1489"/>
                  </a:lnTo>
                  <a:lnTo>
                    <a:pt x="10212" y="0"/>
                  </a:lnTo>
                  <a:lnTo>
                    <a:pt x="8219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6143"/>
            <p:cNvSpPr/>
            <p:nvPr>
              <p:custDataLst>
                <p:tags r:id="rId46"/>
              </p:custDataLst>
            </p:nvPr>
          </p:nvSpPr>
          <p:spPr>
            <a:xfrm>
              <a:off x="3359150" y="908050"/>
              <a:ext cx="12439" cy="63501"/>
            </a:xfrm>
            <a:custGeom>
              <a:avLst/>
              <a:gdLst/>
              <a:ahLst/>
              <a:cxnLst/>
              <a:rect l="0" t="0" r="0" b="0"/>
              <a:pathLst>
                <a:path w="12439" h="635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2438" y="14306"/>
                  </a:lnTo>
                  <a:lnTo>
                    <a:pt x="1161" y="4985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144"/>
            <p:cNvSpPr/>
            <p:nvPr>
              <p:custDataLst>
                <p:tags r:id="rId47"/>
              </p:custDataLst>
            </p:nvPr>
          </p:nvSpPr>
          <p:spPr>
            <a:xfrm>
              <a:off x="2546566" y="622478"/>
              <a:ext cx="282843" cy="354581"/>
            </a:xfrm>
            <a:custGeom>
              <a:avLst/>
              <a:gdLst/>
              <a:ahLst/>
              <a:cxnLst/>
              <a:rect l="0" t="0" r="0" b="0"/>
              <a:pathLst>
                <a:path w="282843" h="354581">
                  <a:moveTo>
                    <a:pt x="279184" y="18872"/>
                  </a:moveTo>
                  <a:lnTo>
                    <a:pt x="279184" y="18872"/>
                  </a:lnTo>
                  <a:lnTo>
                    <a:pt x="279184" y="15501"/>
                  </a:lnTo>
                  <a:lnTo>
                    <a:pt x="282842" y="4382"/>
                  </a:lnTo>
                  <a:lnTo>
                    <a:pt x="282328" y="2862"/>
                  </a:lnTo>
                  <a:lnTo>
                    <a:pt x="279368" y="0"/>
                  </a:lnTo>
                  <a:lnTo>
                    <a:pt x="239222" y="18124"/>
                  </a:lnTo>
                  <a:lnTo>
                    <a:pt x="192764" y="38323"/>
                  </a:lnTo>
                  <a:lnTo>
                    <a:pt x="150871" y="60396"/>
                  </a:lnTo>
                  <a:lnTo>
                    <a:pt x="112989" y="79624"/>
                  </a:lnTo>
                  <a:lnTo>
                    <a:pt x="68163" y="102133"/>
                  </a:lnTo>
                  <a:lnTo>
                    <a:pt x="25730" y="121187"/>
                  </a:lnTo>
                  <a:lnTo>
                    <a:pt x="7393" y="130718"/>
                  </a:lnTo>
                  <a:lnTo>
                    <a:pt x="108" y="138196"/>
                  </a:lnTo>
                  <a:lnTo>
                    <a:pt x="0" y="142166"/>
                  </a:lnTo>
                  <a:lnTo>
                    <a:pt x="2045" y="146224"/>
                  </a:lnTo>
                  <a:lnTo>
                    <a:pt x="5524" y="150340"/>
                  </a:lnTo>
                  <a:lnTo>
                    <a:pt x="47986" y="166277"/>
                  </a:lnTo>
                  <a:lnTo>
                    <a:pt x="85662" y="175381"/>
                  </a:lnTo>
                  <a:lnTo>
                    <a:pt x="130237" y="182249"/>
                  </a:lnTo>
                  <a:lnTo>
                    <a:pt x="168013" y="195861"/>
                  </a:lnTo>
                  <a:lnTo>
                    <a:pt x="173320" y="201071"/>
                  </a:lnTo>
                  <a:lnTo>
                    <a:pt x="179217" y="214384"/>
                  </a:lnTo>
                  <a:lnTo>
                    <a:pt x="178672" y="221180"/>
                  </a:lnTo>
                  <a:lnTo>
                    <a:pt x="172423" y="234376"/>
                  </a:lnTo>
                  <a:lnTo>
                    <a:pt x="140320" y="265163"/>
                  </a:lnTo>
                  <a:lnTo>
                    <a:pt x="97708" y="292777"/>
                  </a:lnTo>
                  <a:lnTo>
                    <a:pt x="58324" y="312395"/>
                  </a:lnTo>
                  <a:lnTo>
                    <a:pt x="20807" y="335948"/>
                  </a:lnTo>
                  <a:lnTo>
                    <a:pt x="17328" y="341028"/>
                  </a:lnTo>
                  <a:lnTo>
                    <a:pt x="15713" y="345826"/>
                  </a:lnTo>
                  <a:lnTo>
                    <a:pt x="17459" y="349025"/>
                  </a:lnTo>
                  <a:lnTo>
                    <a:pt x="21445" y="351157"/>
                  </a:lnTo>
                  <a:lnTo>
                    <a:pt x="58234" y="354580"/>
                  </a:lnTo>
                  <a:lnTo>
                    <a:pt x="101379" y="354550"/>
                  </a:lnTo>
                  <a:lnTo>
                    <a:pt x="132426" y="351977"/>
                  </a:lnTo>
                  <a:lnTo>
                    <a:pt x="167392" y="348482"/>
                  </a:lnTo>
                  <a:lnTo>
                    <a:pt x="247434" y="34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1327"/>
          <p:cNvGrpSpPr/>
          <p:nvPr/>
        </p:nvGrpSpPr>
        <p:grpSpPr>
          <a:xfrm>
            <a:off x="1769162" y="768350"/>
            <a:ext cx="224739" cy="161124"/>
            <a:chOff x="1769162" y="768350"/>
            <a:chExt cx="224739" cy="161124"/>
          </a:xfrm>
        </p:grpSpPr>
        <p:sp>
          <p:nvSpPr>
            <p:cNvPr id="608" name="SMARTInkShape-6145"/>
            <p:cNvSpPr/>
            <p:nvPr>
              <p:custDataLst>
                <p:tags r:id="rId39"/>
              </p:custDataLst>
            </p:nvPr>
          </p:nvSpPr>
          <p:spPr>
            <a:xfrm>
              <a:off x="1788732" y="895350"/>
              <a:ext cx="205169" cy="34124"/>
            </a:xfrm>
            <a:custGeom>
              <a:avLst/>
              <a:gdLst/>
              <a:ahLst/>
              <a:cxnLst/>
              <a:rect l="0" t="0" r="0" b="0"/>
              <a:pathLst>
                <a:path w="205169" h="34124">
                  <a:moveTo>
                    <a:pt x="21018" y="0"/>
                  </a:moveTo>
                  <a:lnTo>
                    <a:pt x="21018" y="0"/>
                  </a:lnTo>
                  <a:lnTo>
                    <a:pt x="1245" y="25240"/>
                  </a:lnTo>
                  <a:lnTo>
                    <a:pt x="75" y="28116"/>
                  </a:lnTo>
                  <a:lnTo>
                    <a:pt x="0" y="30738"/>
                  </a:lnTo>
                  <a:lnTo>
                    <a:pt x="656" y="33192"/>
                  </a:lnTo>
                  <a:lnTo>
                    <a:pt x="1799" y="34123"/>
                  </a:lnTo>
                  <a:lnTo>
                    <a:pt x="3266" y="34037"/>
                  </a:lnTo>
                  <a:lnTo>
                    <a:pt x="4950" y="33275"/>
                  </a:lnTo>
                  <a:lnTo>
                    <a:pt x="43140" y="27687"/>
                  </a:lnTo>
                  <a:lnTo>
                    <a:pt x="81822" y="26078"/>
                  </a:lnTo>
                  <a:lnTo>
                    <a:pt x="115626" y="25601"/>
                  </a:lnTo>
                  <a:lnTo>
                    <a:pt x="2051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146"/>
            <p:cNvSpPr/>
            <p:nvPr>
              <p:custDataLst>
                <p:tags r:id="rId40"/>
              </p:custDataLst>
            </p:nvPr>
          </p:nvSpPr>
          <p:spPr>
            <a:xfrm>
              <a:off x="1769162" y="768350"/>
              <a:ext cx="148539" cy="14199"/>
            </a:xfrm>
            <a:custGeom>
              <a:avLst/>
              <a:gdLst/>
              <a:ahLst/>
              <a:cxnLst/>
              <a:rect l="0" t="0" r="0" b="0"/>
              <a:pathLst>
                <a:path w="148539" h="14199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1930" y="5026"/>
                  </a:lnTo>
                  <a:lnTo>
                    <a:pt x="0" y="5467"/>
                  </a:lnTo>
                  <a:lnTo>
                    <a:pt x="123" y="7173"/>
                  </a:lnTo>
                  <a:lnTo>
                    <a:pt x="4024" y="12830"/>
                  </a:lnTo>
                  <a:lnTo>
                    <a:pt x="8451" y="14198"/>
                  </a:lnTo>
                  <a:lnTo>
                    <a:pt x="47140" y="13037"/>
                  </a:lnTo>
                  <a:lnTo>
                    <a:pt x="84000" y="9429"/>
                  </a:lnTo>
                  <a:lnTo>
                    <a:pt x="1485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1328"/>
          <p:cNvGrpSpPr/>
          <p:nvPr/>
        </p:nvGrpSpPr>
        <p:grpSpPr>
          <a:xfrm>
            <a:off x="933450" y="422513"/>
            <a:ext cx="381001" cy="669688"/>
            <a:chOff x="933450" y="422513"/>
            <a:chExt cx="381001" cy="669688"/>
          </a:xfrm>
        </p:grpSpPr>
        <p:sp>
          <p:nvSpPr>
            <p:cNvPr id="611" name="SMARTInkShape-6147"/>
            <p:cNvSpPr/>
            <p:nvPr>
              <p:custDataLst>
                <p:tags r:id="rId37"/>
              </p:custDataLst>
            </p:nvPr>
          </p:nvSpPr>
          <p:spPr>
            <a:xfrm>
              <a:off x="933450" y="729707"/>
              <a:ext cx="381001" cy="362494"/>
            </a:xfrm>
            <a:custGeom>
              <a:avLst/>
              <a:gdLst/>
              <a:ahLst/>
              <a:cxnLst/>
              <a:rect l="0" t="0" r="0" b="0"/>
              <a:pathLst>
                <a:path w="381001" h="362494">
                  <a:moveTo>
                    <a:pt x="0" y="362493"/>
                  </a:moveTo>
                  <a:lnTo>
                    <a:pt x="0" y="362493"/>
                  </a:lnTo>
                  <a:lnTo>
                    <a:pt x="5070" y="356718"/>
                  </a:lnTo>
                  <a:lnTo>
                    <a:pt x="10831" y="345181"/>
                  </a:lnTo>
                  <a:lnTo>
                    <a:pt x="24570" y="305319"/>
                  </a:lnTo>
                  <a:lnTo>
                    <a:pt x="44619" y="260550"/>
                  </a:lnTo>
                  <a:lnTo>
                    <a:pt x="57200" y="218928"/>
                  </a:lnTo>
                  <a:lnTo>
                    <a:pt x="67983" y="178374"/>
                  </a:lnTo>
                  <a:lnTo>
                    <a:pt x="75647" y="142839"/>
                  </a:lnTo>
                  <a:lnTo>
                    <a:pt x="81186" y="96698"/>
                  </a:lnTo>
                  <a:lnTo>
                    <a:pt x="81575" y="55337"/>
                  </a:lnTo>
                  <a:lnTo>
                    <a:pt x="73676" y="12741"/>
                  </a:lnTo>
                  <a:lnTo>
                    <a:pt x="67613" y="786"/>
                  </a:lnTo>
                  <a:lnTo>
                    <a:pt x="66242" y="0"/>
                  </a:lnTo>
                  <a:lnTo>
                    <a:pt x="65328" y="886"/>
                  </a:lnTo>
                  <a:lnTo>
                    <a:pt x="64718" y="2888"/>
                  </a:lnTo>
                  <a:lnTo>
                    <a:pt x="63741" y="41589"/>
                  </a:lnTo>
                  <a:lnTo>
                    <a:pt x="64277" y="80360"/>
                  </a:lnTo>
                  <a:lnTo>
                    <a:pt x="70422" y="125461"/>
                  </a:lnTo>
                  <a:lnTo>
                    <a:pt x="78251" y="166908"/>
                  </a:lnTo>
                  <a:lnTo>
                    <a:pt x="91389" y="210468"/>
                  </a:lnTo>
                  <a:lnTo>
                    <a:pt x="108050" y="252579"/>
                  </a:lnTo>
                  <a:lnTo>
                    <a:pt x="140266" y="297938"/>
                  </a:lnTo>
                  <a:lnTo>
                    <a:pt x="150770" y="305580"/>
                  </a:lnTo>
                  <a:lnTo>
                    <a:pt x="155547" y="307617"/>
                  </a:lnTo>
                  <a:lnTo>
                    <a:pt x="182495" y="303743"/>
                  </a:lnTo>
                  <a:lnTo>
                    <a:pt x="210549" y="286917"/>
                  </a:lnTo>
                  <a:lnTo>
                    <a:pt x="250090" y="239547"/>
                  </a:lnTo>
                  <a:lnTo>
                    <a:pt x="273532" y="194039"/>
                  </a:lnTo>
                  <a:lnTo>
                    <a:pt x="288872" y="153831"/>
                  </a:lnTo>
                  <a:lnTo>
                    <a:pt x="301628" y="111752"/>
                  </a:lnTo>
                  <a:lnTo>
                    <a:pt x="309060" y="72082"/>
                  </a:lnTo>
                  <a:lnTo>
                    <a:pt x="310875" y="41243"/>
                  </a:lnTo>
                  <a:lnTo>
                    <a:pt x="310966" y="41082"/>
                  </a:lnTo>
                  <a:lnTo>
                    <a:pt x="318041" y="79806"/>
                  </a:lnTo>
                  <a:lnTo>
                    <a:pt x="325892" y="118337"/>
                  </a:lnTo>
                  <a:lnTo>
                    <a:pt x="341187" y="162962"/>
                  </a:lnTo>
                  <a:lnTo>
                    <a:pt x="353432" y="186176"/>
                  </a:lnTo>
                  <a:lnTo>
                    <a:pt x="360751" y="194995"/>
                  </a:lnTo>
                  <a:lnTo>
                    <a:pt x="381000" y="20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148"/>
            <p:cNvSpPr/>
            <p:nvPr>
              <p:custDataLst>
                <p:tags r:id="rId38"/>
              </p:custDataLst>
            </p:nvPr>
          </p:nvSpPr>
          <p:spPr>
            <a:xfrm>
              <a:off x="1048330" y="422513"/>
              <a:ext cx="132771" cy="174718"/>
            </a:xfrm>
            <a:custGeom>
              <a:avLst/>
              <a:gdLst/>
              <a:ahLst/>
              <a:cxnLst/>
              <a:rect l="0" t="0" r="0" b="0"/>
              <a:pathLst>
                <a:path w="132771" h="174718">
                  <a:moveTo>
                    <a:pt x="31170" y="60087"/>
                  </a:moveTo>
                  <a:lnTo>
                    <a:pt x="31170" y="60087"/>
                  </a:lnTo>
                  <a:lnTo>
                    <a:pt x="31170" y="56716"/>
                  </a:lnTo>
                  <a:lnTo>
                    <a:pt x="30464" y="57134"/>
                  </a:lnTo>
                  <a:lnTo>
                    <a:pt x="27799" y="61362"/>
                  </a:lnTo>
                  <a:lnTo>
                    <a:pt x="18340" y="100523"/>
                  </a:lnTo>
                  <a:lnTo>
                    <a:pt x="8279" y="146626"/>
                  </a:lnTo>
                  <a:lnTo>
                    <a:pt x="291" y="174717"/>
                  </a:lnTo>
                  <a:lnTo>
                    <a:pt x="0" y="173901"/>
                  </a:lnTo>
                  <a:lnTo>
                    <a:pt x="202" y="134028"/>
                  </a:lnTo>
                  <a:lnTo>
                    <a:pt x="5218" y="97518"/>
                  </a:lnTo>
                  <a:lnTo>
                    <a:pt x="17316" y="51018"/>
                  </a:lnTo>
                  <a:lnTo>
                    <a:pt x="26709" y="24350"/>
                  </a:lnTo>
                  <a:lnTo>
                    <a:pt x="36590" y="8106"/>
                  </a:lnTo>
                  <a:lnTo>
                    <a:pt x="42544" y="4266"/>
                  </a:lnTo>
                  <a:lnTo>
                    <a:pt x="58568" y="0"/>
                  </a:lnTo>
                  <a:lnTo>
                    <a:pt x="65663" y="2390"/>
                  </a:lnTo>
                  <a:lnTo>
                    <a:pt x="77310" y="14453"/>
                  </a:lnTo>
                  <a:lnTo>
                    <a:pt x="91920" y="48695"/>
                  </a:lnTo>
                  <a:lnTo>
                    <a:pt x="103576" y="89716"/>
                  </a:lnTo>
                  <a:lnTo>
                    <a:pt x="118275" y="136574"/>
                  </a:lnTo>
                  <a:lnTo>
                    <a:pt x="132770" y="174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329"/>
          <p:cNvGrpSpPr/>
          <p:nvPr/>
        </p:nvGrpSpPr>
        <p:grpSpPr>
          <a:xfrm>
            <a:off x="6451598" y="5282747"/>
            <a:ext cx="279403" cy="514744"/>
            <a:chOff x="6451598" y="5282747"/>
            <a:chExt cx="279403" cy="514744"/>
          </a:xfrm>
        </p:grpSpPr>
        <p:sp>
          <p:nvSpPr>
            <p:cNvPr id="614" name="SMARTInkShape-6149"/>
            <p:cNvSpPr/>
            <p:nvPr>
              <p:custDataLst>
                <p:tags r:id="rId35"/>
              </p:custDataLst>
            </p:nvPr>
          </p:nvSpPr>
          <p:spPr>
            <a:xfrm>
              <a:off x="6451598" y="5569322"/>
              <a:ext cx="279403" cy="228169"/>
            </a:xfrm>
            <a:custGeom>
              <a:avLst/>
              <a:gdLst/>
              <a:ahLst/>
              <a:cxnLst/>
              <a:rect l="0" t="0" r="0" b="0"/>
              <a:pathLst>
                <a:path w="279403" h="228169">
                  <a:moveTo>
                    <a:pt x="2" y="209178"/>
                  </a:moveTo>
                  <a:lnTo>
                    <a:pt x="2" y="209178"/>
                  </a:lnTo>
                  <a:lnTo>
                    <a:pt x="0" y="214645"/>
                  </a:lnTo>
                  <a:lnTo>
                    <a:pt x="3373" y="218638"/>
                  </a:lnTo>
                  <a:lnTo>
                    <a:pt x="5071" y="219012"/>
                  </a:lnTo>
                  <a:lnTo>
                    <a:pt x="6909" y="218556"/>
                  </a:lnTo>
                  <a:lnTo>
                    <a:pt x="18300" y="212755"/>
                  </a:lnTo>
                  <a:lnTo>
                    <a:pt x="20666" y="209446"/>
                  </a:lnTo>
                  <a:lnTo>
                    <a:pt x="39490" y="164638"/>
                  </a:lnTo>
                  <a:lnTo>
                    <a:pt x="51997" y="123467"/>
                  </a:lnTo>
                  <a:lnTo>
                    <a:pt x="59779" y="85867"/>
                  </a:lnTo>
                  <a:lnTo>
                    <a:pt x="63104" y="43446"/>
                  </a:lnTo>
                  <a:lnTo>
                    <a:pt x="68824" y="4588"/>
                  </a:lnTo>
                  <a:lnTo>
                    <a:pt x="68461" y="1524"/>
                  </a:lnTo>
                  <a:lnTo>
                    <a:pt x="67513" y="187"/>
                  </a:lnTo>
                  <a:lnTo>
                    <a:pt x="66176" y="0"/>
                  </a:lnTo>
                  <a:lnTo>
                    <a:pt x="65285" y="581"/>
                  </a:lnTo>
                  <a:lnTo>
                    <a:pt x="64690" y="1676"/>
                  </a:lnTo>
                  <a:lnTo>
                    <a:pt x="59294" y="37240"/>
                  </a:lnTo>
                  <a:lnTo>
                    <a:pt x="58493" y="79525"/>
                  </a:lnTo>
                  <a:lnTo>
                    <a:pt x="62409" y="120903"/>
                  </a:lnTo>
                  <a:lnTo>
                    <a:pt x="68744" y="165462"/>
                  </a:lnTo>
                  <a:lnTo>
                    <a:pt x="79950" y="197088"/>
                  </a:lnTo>
                  <a:lnTo>
                    <a:pt x="95657" y="218767"/>
                  </a:lnTo>
                  <a:lnTo>
                    <a:pt x="105073" y="227080"/>
                  </a:lnTo>
                  <a:lnTo>
                    <a:pt x="110973" y="228168"/>
                  </a:lnTo>
                  <a:lnTo>
                    <a:pt x="125052" y="225614"/>
                  </a:lnTo>
                  <a:lnTo>
                    <a:pt x="148845" y="212872"/>
                  </a:lnTo>
                  <a:lnTo>
                    <a:pt x="163656" y="199062"/>
                  </a:lnTo>
                  <a:lnTo>
                    <a:pt x="191148" y="153004"/>
                  </a:lnTo>
                  <a:lnTo>
                    <a:pt x="205979" y="114218"/>
                  </a:lnTo>
                  <a:lnTo>
                    <a:pt x="217313" y="69926"/>
                  </a:lnTo>
                  <a:lnTo>
                    <a:pt x="225640" y="30344"/>
                  </a:lnTo>
                  <a:lnTo>
                    <a:pt x="228212" y="4091"/>
                  </a:lnTo>
                  <a:lnTo>
                    <a:pt x="225115" y="14434"/>
                  </a:lnTo>
                  <a:lnTo>
                    <a:pt x="227887" y="60670"/>
                  </a:lnTo>
                  <a:lnTo>
                    <a:pt x="237110" y="101788"/>
                  </a:lnTo>
                  <a:lnTo>
                    <a:pt x="253777" y="146733"/>
                  </a:lnTo>
                  <a:lnTo>
                    <a:pt x="259312" y="153202"/>
                  </a:lnTo>
                  <a:lnTo>
                    <a:pt x="261774" y="154928"/>
                  </a:lnTo>
                  <a:lnTo>
                    <a:pt x="279402" y="15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150"/>
            <p:cNvSpPr/>
            <p:nvPr>
              <p:custDataLst>
                <p:tags r:id="rId36"/>
              </p:custDataLst>
            </p:nvPr>
          </p:nvSpPr>
          <p:spPr>
            <a:xfrm>
              <a:off x="6497294" y="5282747"/>
              <a:ext cx="157507" cy="162673"/>
            </a:xfrm>
            <a:custGeom>
              <a:avLst/>
              <a:gdLst/>
              <a:ahLst/>
              <a:cxnLst/>
              <a:rect l="0" t="0" r="0" b="0"/>
              <a:pathLst>
                <a:path w="157507" h="162673">
                  <a:moveTo>
                    <a:pt x="24156" y="83003"/>
                  </a:moveTo>
                  <a:lnTo>
                    <a:pt x="24156" y="83003"/>
                  </a:lnTo>
                  <a:lnTo>
                    <a:pt x="22274" y="95555"/>
                  </a:lnTo>
                  <a:lnTo>
                    <a:pt x="9229" y="140144"/>
                  </a:lnTo>
                  <a:lnTo>
                    <a:pt x="0" y="162672"/>
                  </a:lnTo>
                  <a:lnTo>
                    <a:pt x="11074" y="125301"/>
                  </a:lnTo>
                  <a:lnTo>
                    <a:pt x="19183" y="88715"/>
                  </a:lnTo>
                  <a:lnTo>
                    <a:pt x="32607" y="45613"/>
                  </a:lnTo>
                  <a:lnTo>
                    <a:pt x="41868" y="25750"/>
                  </a:lnTo>
                  <a:lnTo>
                    <a:pt x="56685" y="8184"/>
                  </a:lnTo>
                  <a:lnTo>
                    <a:pt x="65895" y="832"/>
                  </a:lnTo>
                  <a:lnTo>
                    <a:pt x="71738" y="0"/>
                  </a:lnTo>
                  <a:lnTo>
                    <a:pt x="91327" y="4866"/>
                  </a:lnTo>
                  <a:lnTo>
                    <a:pt x="99401" y="8999"/>
                  </a:lnTo>
                  <a:lnTo>
                    <a:pt x="119559" y="52169"/>
                  </a:lnTo>
                  <a:lnTo>
                    <a:pt x="134768" y="97873"/>
                  </a:lnTo>
                  <a:lnTo>
                    <a:pt x="157506" y="152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1330"/>
          <p:cNvGrpSpPr/>
          <p:nvPr/>
        </p:nvGrpSpPr>
        <p:grpSpPr>
          <a:xfrm>
            <a:off x="6974991" y="5217656"/>
            <a:ext cx="1635610" cy="892850"/>
            <a:chOff x="6974991" y="5217656"/>
            <a:chExt cx="1635610" cy="892850"/>
          </a:xfrm>
        </p:grpSpPr>
        <p:sp>
          <p:nvSpPr>
            <p:cNvPr id="617" name="SMARTInkShape-6151"/>
            <p:cNvSpPr/>
            <p:nvPr>
              <p:custDataLst>
                <p:tags r:id="rId23"/>
              </p:custDataLst>
            </p:nvPr>
          </p:nvSpPr>
          <p:spPr>
            <a:xfrm>
              <a:off x="8248810" y="5683250"/>
              <a:ext cx="361791" cy="24518"/>
            </a:xfrm>
            <a:custGeom>
              <a:avLst/>
              <a:gdLst/>
              <a:ahLst/>
              <a:cxnLst/>
              <a:rect l="0" t="0" r="0" b="0"/>
              <a:pathLst>
                <a:path w="361791" h="24518">
                  <a:moveTo>
                    <a:pt x="25240" y="19050"/>
                  </a:moveTo>
                  <a:lnTo>
                    <a:pt x="25240" y="19050"/>
                  </a:lnTo>
                  <a:lnTo>
                    <a:pt x="0" y="24517"/>
                  </a:lnTo>
                  <a:lnTo>
                    <a:pt x="42699" y="13350"/>
                  </a:lnTo>
                  <a:lnTo>
                    <a:pt x="81917" y="6543"/>
                  </a:lnTo>
                  <a:lnTo>
                    <a:pt x="120350" y="1938"/>
                  </a:lnTo>
                  <a:lnTo>
                    <a:pt x="158548" y="574"/>
                  </a:lnTo>
                  <a:lnTo>
                    <a:pt x="196676" y="170"/>
                  </a:lnTo>
                  <a:lnTo>
                    <a:pt x="234786" y="50"/>
                  </a:lnTo>
                  <a:lnTo>
                    <a:pt x="280414" y="15"/>
                  </a:lnTo>
                  <a:lnTo>
                    <a:pt x="361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152"/>
            <p:cNvSpPr/>
            <p:nvPr>
              <p:custDataLst>
                <p:tags r:id="rId24"/>
              </p:custDataLst>
            </p:nvPr>
          </p:nvSpPr>
          <p:spPr>
            <a:xfrm>
              <a:off x="8433177" y="5907196"/>
              <a:ext cx="171074" cy="144355"/>
            </a:xfrm>
            <a:custGeom>
              <a:avLst/>
              <a:gdLst/>
              <a:ahLst/>
              <a:cxnLst/>
              <a:rect l="0" t="0" r="0" b="0"/>
              <a:pathLst>
                <a:path w="171074" h="144355">
                  <a:moveTo>
                    <a:pt x="37723" y="17354"/>
                  </a:moveTo>
                  <a:lnTo>
                    <a:pt x="37723" y="17354"/>
                  </a:lnTo>
                  <a:lnTo>
                    <a:pt x="31948" y="24540"/>
                  </a:lnTo>
                  <a:lnTo>
                    <a:pt x="19831" y="52823"/>
                  </a:lnTo>
                  <a:lnTo>
                    <a:pt x="8241" y="93077"/>
                  </a:lnTo>
                  <a:lnTo>
                    <a:pt x="190" y="131340"/>
                  </a:lnTo>
                  <a:lnTo>
                    <a:pt x="0" y="131445"/>
                  </a:lnTo>
                  <a:lnTo>
                    <a:pt x="20615" y="86043"/>
                  </a:lnTo>
                  <a:lnTo>
                    <a:pt x="43935" y="39039"/>
                  </a:lnTo>
                  <a:lnTo>
                    <a:pt x="58614" y="18135"/>
                  </a:lnTo>
                  <a:lnTo>
                    <a:pt x="76369" y="1906"/>
                  </a:lnTo>
                  <a:lnTo>
                    <a:pt x="83242" y="0"/>
                  </a:lnTo>
                  <a:lnTo>
                    <a:pt x="98405" y="1644"/>
                  </a:lnTo>
                  <a:lnTo>
                    <a:pt x="119438" y="10504"/>
                  </a:lnTo>
                  <a:lnTo>
                    <a:pt x="139077" y="35550"/>
                  </a:lnTo>
                  <a:lnTo>
                    <a:pt x="154534" y="73917"/>
                  </a:lnTo>
                  <a:lnTo>
                    <a:pt x="171073" y="144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6153"/>
            <p:cNvSpPr/>
            <p:nvPr>
              <p:custDataLst>
                <p:tags r:id="rId25"/>
              </p:custDataLst>
            </p:nvPr>
          </p:nvSpPr>
          <p:spPr>
            <a:xfrm>
              <a:off x="8283091" y="5778500"/>
              <a:ext cx="270360" cy="332006"/>
            </a:xfrm>
            <a:custGeom>
              <a:avLst/>
              <a:gdLst/>
              <a:ahLst/>
              <a:cxnLst/>
              <a:rect l="0" t="0" r="0" b="0"/>
              <a:pathLst>
                <a:path w="270360" h="332006">
                  <a:moveTo>
                    <a:pt x="3659" y="266700"/>
                  </a:moveTo>
                  <a:lnTo>
                    <a:pt x="3659" y="266700"/>
                  </a:lnTo>
                  <a:lnTo>
                    <a:pt x="288" y="266700"/>
                  </a:lnTo>
                  <a:lnTo>
                    <a:pt x="0" y="268111"/>
                  </a:lnTo>
                  <a:lnTo>
                    <a:pt x="16442" y="314949"/>
                  </a:lnTo>
                  <a:lnTo>
                    <a:pt x="24841" y="330558"/>
                  </a:lnTo>
                  <a:lnTo>
                    <a:pt x="26953" y="331850"/>
                  </a:lnTo>
                  <a:lnTo>
                    <a:pt x="29066" y="332005"/>
                  </a:lnTo>
                  <a:lnTo>
                    <a:pt x="31181" y="331405"/>
                  </a:lnTo>
                  <a:lnTo>
                    <a:pt x="35411" y="326972"/>
                  </a:lnTo>
                  <a:lnTo>
                    <a:pt x="37527" y="323815"/>
                  </a:lnTo>
                  <a:lnTo>
                    <a:pt x="40505" y="299145"/>
                  </a:lnTo>
                  <a:lnTo>
                    <a:pt x="38016" y="261654"/>
                  </a:lnTo>
                  <a:lnTo>
                    <a:pt x="30148" y="217125"/>
                  </a:lnTo>
                  <a:lnTo>
                    <a:pt x="19660" y="173616"/>
                  </a:lnTo>
                  <a:lnTo>
                    <a:pt x="9028" y="131953"/>
                  </a:lnTo>
                  <a:lnTo>
                    <a:pt x="4366" y="87018"/>
                  </a:lnTo>
                  <a:lnTo>
                    <a:pt x="13982" y="58082"/>
                  </a:lnTo>
                  <a:lnTo>
                    <a:pt x="30119" y="41335"/>
                  </a:lnTo>
                  <a:lnTo>
                    <a:pt x="64860" y="20081"/>
                  </a:lnTo>
                  <a:lnTo>
                    <a:pt x="102383" y="8145"/>
                  </a:lnTo>
                  <a:lnTo>
                    <a:pt x="135025" y="3620"/>
                  </a:lnTo>
                  <a:lnTo>
                    <a:pt x="179695" y="1072"/>
                  </a:lnTo>
                  <a:lnTo>
                    <a:pt x="226816" y="212"/>
                  </a:lnTo>
                  <a:lnTo>
                    <a:pt x="270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6154"/>
            <p:cNvSpPr/>
            <p:nvPr>
              <p:custDataLst>
                <p:tags r:id="rId26"/>
              </p:custDataLst>
            </p:nvPr>
          </p:nvSpPr>
          <p:spPr>
            <a:xfrm>
              <a:off x="6974991" y="5543550"/>
              <a:ext cx="162410" cy="31751"/>
            </a:xfrm>
            <a:custGeom>
              <a:avLst/>
              <a:gdLst/>
              <a:ahLst/>
              <a:cxnLst/>
              <a:rect l="0" t="0" r="0" b="0"/>
              <a:pathLst>
                <a:path w="1624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43474" y="28379"/>
                  </a:lnTo>
                  <a:lnTo>
                    <a:pt x="88533" y="20918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155"/>
            <p:cNvSpPr/>
            <p:nvPr>
              <p:custDataLst>
                <p:tags r:id="rId27"/>
              </p:custDataLst>
            </p:nvPr>
          </p:nvSpPr>
          <p:spPr>
            <a:xfrm>
              <a:off x="7094093" y="5461000"/>
              <a:ext cx="11558" cy="203201"/>
            </a:xfrm>
            <a:custGeom>
              <a:avLst/>
              <a:gdLst/>
              <a:ahLst/>
              <a:cxnLst/>
              <a:rect l="0" t="0" r="0" b="0"/>
              <a:pathLst>
                <a:path w="11558" h="2032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49" y="7526"/>
                  </a:lnTo>
                  <a:lnTo>
                    <a:pt x="0" y="31982"/>
                  </a:lnTo>
                  <a:lnTo>
                    <a:pt x="3447" y="76063"/>
                  </a:lnTo>
                  <a:lnTo>
                    <a:pt x="4858" y="120205"/>
                  </a:lnTo>
                  <a:lnTo>
                    <a:pt x="1155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6156"/>
            <p:cNvSpPr/>
            <p:nvPr>
              <p:custDataLst>
                <p:tags r:id="rId28"/>
              </p:custDataLst>
            </p:nvPr>
          </p:nvSpPr>
          <p:spPr>
            <a:xfrm>
              <a:off x="6999931" y="5702300"/>
              <a:ext cx="200970" cy="37717"/>
            </a:xfrm>
            <a:custGeom>
              <a:avLst/>
              <a:gdLst/>
              <a:ahLst/>
              <a:cxnLst/>
              <a:rect l="0" t="0" r="0" b="0"/>
              <a:pathLst>
                <a:path w="200970" h="37717">
                  <a:moveTo>
                    <a:pt x="23169" y="12700"/>
                  </a:moveTo>
                  <a:lnTo>
                    <a:pt x="23169" y="12700"/>
                  </a:lnTo>
                  <a:lnTo>
                    <a:pt x="9354" y="21488"/>
                  </a:lnTo>
                  <a:lnTo>
                    <a:pt x="5493" y="24909"/>
                  </a:lnTo>
                  <a:lnTo>
                    <a:pt x="1202" y="32473"/>
                  </a:lnTo>
                  <a:lnTo>
                    <a:pt x="58" y="36465"/>
                  </a:lnTo>
                  <a:lnTo>
                    <a:pt x="0" y="37716"/>
                  </a:lnTo>
                  <a:lnTo>
                    <a:pt x="667" y="37138"/>
                  </a:lnTo>
                  <a:lnTo>
                    <a:pt x="1818" y="35342"/>
                  </a:lnTo>
                  <a:lnTo>
                    <a:pt x="45260" y="30341"/>
                  </a:lnTo>
                  <a:lnTo>
                    <a:pt x="84984" y="23101"/>
                  </a:lnTo>
                  <a:lnTo>
                    <a:pt x="124974" y="13900"/>
                  </a:lnTo>
                  <a:lnTo>
                    <a:pt x="160343" y="6706"/>
                  </a:lnTo>
                  <a:lnTo>
                    <a:pt x="200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6157"/>
            <p:cNvSpPr/>
            <p:nvPr>
              <p:custDataLst>
                <p:tags r:id="rId29"/>
              </p:custDataLst>
            </p:nvPr>
          </p:nvSpPr>
          <p:spPr>
            <a:xfrm>
              <a:off x="7378700" y="5461371"/>
              <a:ext cx="277190" cy="223456"/>
            </a:xfrm>
            <a:custGeom>
              <a:avLst/>
              <a:gdLst/>
              <a:ahLst/>
              <a:cxnLst/>
              <a:rect l="0" t="0" r="0" b="0"/>
              <a:pathLst>
                <a:path w="277190" h="223456">
                  <a:moveTo>
                    <a:pt x="0" y="31379"/>
                  </a:moveTo>
                  <a:lnTo>
                    <a:pt x="0" y="31379"/>
                  </a:lnTo>
                  <a:lnTo>
                    <a:pt x="36886" y="26310"/>
                  </a:lnTo>
                  <a:lnTo>
                    <a:pt x="76938" y="20547"/>
                  </a:lnTo>
                  <a:lnTo>
                    <a:pt x="124239" y="14372"/>
                  </a:lnTo>
                  <a:lnTo>
                    <a:pt x="157288" y="10179"/>
                  </a:lnTo>
                  <a:lnTo>
                    <a:pt x="190791" y="5964"/>
                  </a:lnTo>
                  <a:lnTo>
                    <a:pt x="231979" y="1506"/>
                  </a:lnTo>
                  <a:lnTo>
                    <a:pt x="268229" y="0"/>
                  </a:lnTo>
                  <a:lnTo>
                    <a:pt x="273364" y="1287"/>
                  </a:lnTo>
                  <a:lnTo>
                    <a:pt x="276082" y="3557"/>
                  </a:lnTo>
                  <a:lnTo>
                    <a:pt x="277189" y="6481"/>
                  </a:lnTo>
                  <a:lnTo>
                    <a:pt x="275809" y="10547"/>
                  </a:lnTo>
                  <a:lnTo>
                    <a:pt x="262343" y="27087"/>
                  </a:lnTo>
                  <a:lnTo>
                    <a:pt x="223627" y="59054"/>
                  </a:lnTo>
                  <a:lnTo>
                    <a:pt x="184031" y="86993"/>
                  </a:lnTo>
                  <a:lnTo>
                    <a:pt x="136758" y="126819"/>
                  </a:lnTo>
                  <a:lnTo>
                    <a:pt x="93390" y="162037"/>
                  </a:lnTo>
                  <a:lnTo>
                    <a:pt x="82429" y="173409"/>
                  </a:lnTo>
                  <a:lnTo>
                    <a:pt x="69735" y="194270"/>
                  </a:lnTo>
                  <a:lnTo>
                    <a:pt x="66271" y="205139"/>
                  </a:lnTo>
                  <a:lnTo>
                    <a:pt x="68875" y="209308"/>
                  </a:lnTo>
                  <a:lnTo>
                    <a:pt x="81176" y="215822"/>
                  </a:lnTo>
                  <a:lnTo>
                    <a:pt x="104564" y="223455"/>
                  </a:lnTo>
                  <a:lnTo>
                    <a:pt x="146222" y="223444"/>
                  </a:lnTo>
                  <a:lnTo>
                    <a:pt x="188670" y="222343"/>
                  </a:lnTo>
                  <a:lnTo>
                    <a:pt x="266700" y="215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6158"/>
            <p:cNvSpPr/>
            <p:nvPr>
              <p:custDataLst>
                <p:tags r:id="rId30"/>
              </p:custDataLst>
            </p:nvPr>
          </p:nvSpPr>
          <p:spPr>
            <a:xfrm>
              <a:off x="7686333" y="5626361"/>
              <a:ext cx="110508" cy="120390"/>
            </a:xfrm>
            <a:custGeom>
              <a:avLst/>
              <a:gdLst/>
              <a:ahLst/>
              <a:cxnLst/>
              <a:rect l="0" t="0" r="0" b="0"/>
              <a:pathLst>
                <a:path w="110508" h="120390">
                  <a:moveTo>
                    <a:pt x="98767" y="6089"/>
                  </a:moveTo>
                  <a:lnTo>
                    <a:pt x="98767" y="6089"/>
                  </a:lnTo>
                  <a:lnTo>
                    <a:pt x="104234" y="622"/>
                  </a:lnTo>
                  <a:lnTo>
                    <a:pt x="108226" y="0"/>
                  </a:lnTo>
                  <a:lnTo>
                    <a:pt x="109306" y="619"/>
                  </a:lnTo>
                  <a:lnTo>
                    <a:pt x="110026" y="1737"/>
                  </a:lnTo>
                  <a:lnTo>
                    <a:pt x="110507" y="3188"/>
                  </a:lnTo>
                  <a:lnTo>
                    <a:pt x="106207" y="20019"/>
                  </a:lnTo>
                  <a:lnTo>
                    <a:pt x="99169" y="34049"/>
                  </a:lnTo>
                  <a:lnTo>
                    <a:pt x="73812" y="65450"/>
                  </a:lnTo>
                  <a:lnTo>
                    <a:pt x="34062" y="95053"/>
                  </a:lnTo>
                  <a:lnTo>
                    <a:pt x="22032" y="98545"/>
                  </a:lnTo>
                  <a:lnTo>
                    <a:pt x="16566" y="98066"/>
                  </a:lnTo>
                  <a:lnTo>
                    <a:pt x="6729" y="93769"/>
                  </a:lnTo>
                  <a:lnTo>
                    <a:pt x="3542" y="89942"/>
                  </a:lnTo>
                  <a:lnTo>
                    <a:pt x="0" y="80047"/>
                  </a:lnTo>
                  <a:lnTo>
                    <a:pt x="1377" y="62574"/>
                  </a:lnTo>
                  <a:lnTo>
                    <a:pt x="6253" y="50734"/>
                  </a:lnTo>
                  <a:lnTo>
                    <a:pt x="10280" y="49258"/>
                  </a:lnTo>
                  <a:lnTo>
                    <a:pt x="22280" y="49500"/>
                  </a:lnTo>
                  <a:lnTo>
                    <a:pt x="35139" y="55722"/>
                  </a:lnTo>
                  <a:lnTo>
                    <a:pt x="79709" y="95292"/>
                  </a:lnTo>
                  <a:lnTo>
                    <a:pt x="105117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159"/>
            <p:cNvSpPr/>
            <p:nvPr>
              <p:custDataLst>
                <p:tags r:id="rId31"/>
              </p:custDataLst>
            </p:nvPr>
          </p:nvSpPr>
          <p:spPr>
            <a:xfrm>
              <a:off x="7835900" y="5614283"/>
              <a:ext cx="61735" cy="183268"/>
            </a:xfrm>
            <a:custGeom>
              <a:avLst/>
              <a:gdLst/>
              <a:ahLst/>
              <a:cxnLst/>
              <a:rect l="0" t="0" r="0" b="0"/>
              <a:pathLst>
                <a:path w="61735" h="183268">
                  <a:moveTo>
                    <a:pt x="50800" y="5467"/>
                  </a:moveTo>
                  <a:lnTo>
                    <a:pt x="50800" y="5467"/>
                  </a:lnTo>
                  <a:lnTo>
                    <a:pt x="61734" y="0"/>
                  </a:lnTo>
                  <a:lnTo>
                    <a:pt x="61617" y="1116"/>
                  </a:lnTo>
                  <a:lnTo>
                    <a:pt x="45540" y="44986"/>
                  </a:lnTo>
                  <a:lnTo>
                    <a:pt x="26819" y="91844"/>
                  </a:lnTo>
                  <a:lnTo>
                    <a:pt x="13843" y="132751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160"/>
            <p:cNvSpPr/>
            <p:nvPr>
              <p:custDataLst>
                <p:tags r:id="rId32"/>
              </p:custDataLst>
            </p:nvPr>
          </p:nvSpPr>
          <p:spPr>
            <a:xfrm>
              <a:off x="7905750" y="5734752"/>
              <a:ext cx="165101" cy="126299"/>
            </a:xfrm>
            <a:custGeom>
              <a:avLst/>
              <a:gdLst/>
              <a:ahLst/>
              <a:cxnLst/>
              <a:rect l="0" t="0" r="0" b="0"/>
              <a:pathLst>
                <a:path w="165101" h="126299">
                  <a:moveTo>
                    <a:pt x="0" y="31048"/>
                  </a:moveTo>
                  <a:lnTo>
                    <a:pt x="0" y="31048"/>
                  </a:lnTo>
                  <a:lnTo>
                    <a:pt x="705" y="15147"/>
                  </a:lnTo>
                  <a:lnTo>
                    <a:pt x="3370" y="7283"/>
                  </a:lnTo>
                  <a:lnTo>
                    <a:pt x="5774" y="4621"/>
                  </a:lnTo>
                  <a:lnTo>
                    <a:pt x="12209" y="1663"/>
                  </a:lnTo>
                  <a:lnTo>
                    <a:pt x="27136" y="0"/>
                  </a:lnTo>
                  <a:lnTo>
                    <a:pt x="31496" y="1882"/>
                  </a:lnTo>
                  <a:lnTo>
                    <a:pt x="38222" y="9619"/>
                  </a:lnTo>
                  <a:lnTo>
                    <a:pt x="41682" y="20113"/>
                  </a:lnTo>
                  <a:lnTo>
                    <a:pt x="42514" y="33244"/>
                  </a:lnTo>
                  <a:lnTo>
                    <a:pt x="35450" y="73835"/>
                  </a:lnTo>
                  <a:lnTo>
                    <a:pt x="12420" y="112678"/>
                  </a:lnTo>
                  <a:lnTo>
                    <a:pt x="11809" y="116512"/>
                  </a:lnTo>
                  <a:lnTo>
                    <a:pt x="12105" y="119774"/>
                  </a:lnTo>
                  <a:lnTo>
                    <a:pt x="14420" y="121949"/>
                  </a:lnTo>
                  <a:lnTo>
                    <a:pt x="22637" y="124365"/>
                  </a:lnTo>
                  <a:lnTo>
                    <a:pt x="65436" y="125915"/>
                  </a:lnTo>
                  <a:lnTo>
                    <a:pt x="107034" y="126185"/>
                  </a:lnTo>
                  <a:lnTo>
                    <a:pt x="165100" y="12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6161"/>
            <p:cNvSpPr/>
            <p:nvPr>
              <p:custDataLst>
                <p:tags r:id="rId33"/>
              </p:custDataLst>
            </p:nvPr>
          </p:nvSpPr>
          <p:spPr>
            <a:xfrm>
              <a:off x="8248776" y="5454650"/>
              <a:ext cx="285625" cy="136511"/>
            </a:xfrm>
            <a:custGeom>
              <a:avLst/>
              <a:gdLst/>
              <a:ahLst/>
              <a:cxnLst/>
              <a:rect l="0" t="0" r="0" b="0"/>
              <a:pathLst>
                <a:path w="285625" h="136511">
                  <a:moveTo>
                    <a:pt x="82424" y="38100"/>
                  </a:moveTo>
                  <a:lnTo>
                    <a:pt x="82424" y="38100"/>
                  </a:lnTo>
                  <a:lnTo>
                    <a:pt x="85794" y="41471"/>
                  </a:lnTo>
                  <a:lnTo>
                    <a:pt x="85569" y="48770"/>
                  </a:lnTo>
                  <a:lnTo>
                    <a:pt x="76772" y="94726"/>
                  </a:lnTo>
                  <a:lnTo>
                    <a:pt x="62676" y="123551"/>
                  </a:lnTo>
                  <a:lnTo>
                    <a:pt x="58675" y="128934"/>
                  </a:lnTo>
                  <a:lnTo>
                    <a:pt x="48585" y="134915"/>
                  </a:lnTo>
                  <a:lnTo>
                    <a:pt x="42932" y="136510"/>
                  </a:lnTo>
                  <a:lnTo>
                    <a:pt x="29123" y="132638"/>
                  </a:lnTo>
                  <a:lnTo>
                    <a:pt x="14989" y="123861"/>
                  </a:lnTo>
                  <a:lnTo>
                    <a:pt x="4006" y="112906"/>
                  </a:lnTo>
                  <a:lnTo>
                    <a:pt x="1217" y="105609"/>
                  </a:lnTo>
                  <a:lnTo>
                    <a:pt x="0" y="88095"/>
                  </a:lnTo>
                  <a:lnTo>
                    <a:pt x="6653" y="61772"/>
                  </a:lnTo>
                  <a:lnTo>
                    <a:pt x="19350" y="48385"/>
                  </a:lnTo>
                  <a:lnTo>
                    <a:pt x="59772" y="23802"/>
                  </a:lnTo>
                  <a:lnTo>
                    <a:pt x="98368" y="12148"/>
                  </a:lnTo>
                  <a:lnTo>
                    <a:pt x="140006" y="5614"/>
                  </a:lnTo>
                  <a:lnTo>
                    <a:pt x="177096" y="1663"/>
                  </a:lnTo>
                  <a:lnTo>
                    <a:pt x="223342" y="329"/>
                  </a:lnTo>
                  <a:lnTo>
                    <a:pt x="285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6162"/>
            <p:cNvSpPr/>
            <p:nvPr>
              <p:custDataLst>
                <p:tags r:id="rId34"/>
              </p:custDataLst>
            </p:nvPr>
          </p:nvSpPr>
          <p:spPr>
            <a:xfrm>
              <a:off x="8388718" y="5217656"/>
              <a:ext cx="120283" cy="116345"/>
            </a:xfrm>
            <a:custGeom>
              <a:avLst/>
              <a:gdLst/>
              <a:ahLst/>
              <a:cxnLst/>
              <a:rect l="0" t="0" r="0" b="0"/>
              <a:pathLst>
                <a:path w="120283" h="116345">
                  <a:moveTo>
                    <a:pt x="25032" y="46494"/>
                  </a:moveTo>
                  <a:lnTo>
                    <a:pt x="25032" y="46494"/>
                  </a:lnTo>
                  <a:lnTo>
                    <a:pt x="25030" y="43123"/>
                  </a:lnTo>
                  <a:lnTo>
                    <a:pt x="24327" y="51577"/>
                  </a:lnTo>
                  <a:lnTo>
                    <a:pt x="5931" y="97217"/>
                  </a:lnTo>
                  <a:lnTo>
                    <a:pt x="2432" y="103610"/>
                  </a:lnTo>
                  <a:lnTo>
                    <a:pt x="1498" y="104327"/>
                  </a:lnTo>
                  <a:lnTo>
                    <a:pt x="876" y="104099"/>
                  </a:lnTo>
                  <a:lnTo>
                    <a:pt x="0" y="93666"/>
                  </a:lnTo>
                  <a:lnTo>
                    <a:pt x="9844" y="53016"/>
                  </a:lnTo>
                  <a:lnTo>
                    <a:pt x="22021" y="25222"/>
                  </a:lnTo>
                  <a:lnTo>
                    <a:pt x="38016" y="5383"/>
                  </a:lnTo>
                  <a:lnTo>
                    <a:pt x="47500" y="0"/>
                  </a:lnTo>
                  <a:lnTo>
                    <a:pt x="53416" y="1387"/>
                  </a:lnTo>
                  <a:lnTo>
                    <a:pt x="67515" y="10454"/>
                  </a:lnTo>
                  <a:lnTo>
                    <a:pt x="88718" y="42223"/>
                  </a:lnTo>
                  <a:lnTo>
                    <a:pt x="109474" y="87247"/>
                  </a:lnTo>
                  <a:lnTo>
                    <a:pt x="120282" y="11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0" name="SMARTInkShape-6163"/>
          <p:cNvSpPr/>
          <p:nvPr>
            <p:custDataLst>
              <p:tags r:id="rId3"/>
            </p:custDataLst>
          </p:nvPr>
        </p:nvSpPr>
        <p:spPr>
          <a:xfrm>
            <a:off x="5607050" y="5124450"/>
            <a:ext cx="107393" cy="1155701"/>
          </a:xfrm>
          <a:custGeom>
            <a:avLst/>
            <a:gdLst/>
            <a:ahLst/>
            <a:cxnLst/>
            <a:rect l="0" t="0" r="0" b="0"/>
            <a:pathLst>
              <a:path w="107393" h="115570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1411"/>
                </a:lnTo>
                <a:lnTo>
                  <a:pt x="11245" y="42645"/>
                </a:lnTo>
                <a:lnTo>
                  <a:pt x="17129" y="84524"/>
                </a:lnTo>
                <a:lnTo>
                  <a:pt x="21253" y="121057"/>
                </a:lnTo>
                <a:lnTo>
                  <a:pt x="27543" y="167808"/>
                </a:lnTo>
                <a:lnTo>
                  <a:pt x="33875" y="208471"/>
                </a:lnTo>
                <a:lnTo>
                  <a:pt x="40219" y="247329"/>
                </a:lnTo>
                <a:lnTo>
                  <a:pt x="49938" y="292396"/>
                </a:lnTo>
                <a:lnTo>
                  <a:pt x="55013" y="338127"/>
                </a:lnTo>
                <a:lnTo>
                  <a:pt x="59964" y="369942"/>
                </a:lnTo>
                <a:lnTo>
                  <a:pt x="66161" y="403601"/>
                </a:lnTo>
                <a:lnTo>
                  <a:pt x="71268" y="439728"/>
                </a:lnTo>
                <a:lnTo>
                  <a:pt x="75889" y="475070"/>
                </a:lnTo>
                <a:lnTo>
                  <a:pt x="80295" y="509592"/>
                </a:lnTo>
                <a:lnTo>
                  <a:pt x="84605" y="543751"/>
                </a:lnTo>
                <a:lnTo>
                  <a:pt x="88873" y="579628"/>
                </a:lnTo>
                <a:lnTo>
                  <a:pt x="93121" y="616034"/>
                </a:lnTo>
                <a:lnTo>
                  <a:pt x="97361" y="651030"/>
                </a:lnTo>
                <a:lnTo>
                  <a:pt x="101597" y="687279"/>
                </a:lnTo>
                <a:lnTo>
                  <a:pt x="105127" y="723852"/>
                </a:lnTo>
                <a:lnTo>
                  <a:pt x="106695" y="758922"/>
                </a:lnTo>
                <a:lnTo>
                  <a:pt x="107392" y="793323"/>
                </a:lnTo>
                <a:lnTo>
                  <a:pt x="106997" y="826721"/>
                </a:lnTo>
                <a:lnTo>
                  <a:pt x="103512" y="873291"/>
                </a:lnTo>
                <a:lnTo>
                  <a:pt x="102167" y="917663"/>
                </a:lnTo>
                <a:lnTo>
                  <a:pt x="101062" y="957936"/>
                </a:lnTo>
                <a:lnTo>
                  <a:pt x="96580" y="999501"/>
                </a:lnTo>
                <a:lnTo>
                  <a:pt x="92783" y="1035714"/>
                </a:lnTo>
                <a:lnTo>
                  <a:pt x="84598" y="1083080"/>
                </a:lnTo>
                <a:lnTo>
                  <a:pt x="76186" y="1127244"/>
                </a:lnTo>
                <a:lnTo>
                  <a:pt x="69850" y="1155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6" name="SMARTInkShape-Group1332"/>
          <p:cNvGrpSpPr/>
          <p:nvPr/>
        </p:nvGrpSpPr>
        <p:grpSpPr>
          <a:xfrm>
            <a:off x="1375941" y="5585132"/>
            <a:ext cx="776710" cy="343704"/>
            <a:chOff x="1375941" y="5585132"/>
            <a:chExt cx="776710" cy="343704"/>
          </a:xfrm>
        </p:grpSpPr>
        <p:sp>
          <p:nvSpPr>
            <p:cNvPr id="631" name="SMARTInkShape-6164"/>
            <p:cNvSpPr/>
            <p:nvPr>
              <p:custDataLst>
                <p:tags r:id="rId18"/>
              </p:custDataLst>
            </p:nvPr>
          </p:nvSpPr>
          <p:spPr>
            <a:xfrm>
              <a:off x="1683894" y="5585132"/>
              <a:ext cx="106807" cy="110275"/>
            </a:xfrm>
            <a:custGeom>
              <a:avLst/>
              <a:gdLst/>
              <a:ahLst/>
              <a:cxnLst/>
              <a:rect l="0" t="0" r="0" b="0"/>
              <a:pathLst>
                <a:path w="106807" h="110275">
                  <a:moveTo>
                    <a:pt x="11556" y="28268"/>
                  </a:moveTo>
                  <a:lnTo>
                    <a:pt x="11556" y="28268"/>
                  </a:lnTo>
                  <a:lnTo>
                    <a:pt x="2718" y="19429"/>
                  </a:lnTo>
                  <a:lnTo>
                    <a:pt x="572" y="13520"/>
                  </a:lnTo>
                  <a:lnTo>
                    <a:pt x="0" y="9970"/>
                  </a:lnTo>
                  <a:lnTo>
                    <a:pt x="324" y="7603"/>
                  </a:lnTo>
                  <a:lnTo>
                    <a:pt x="1246" y="6024"/>
                  </a:lnTo>
                  <a:lnTo>
                    <a:pt x="2566" y="4972"/>
                  </a:lnTo>
                  <a:lnTo>
                    <a:pt x="14537" y="120"/>
                  </a:lnTo>
                  <a:lnTo>
                    <a:pt x="23699" y="0"/>
                  </a:lnTo>
                  <a:lnTo>
                    <a:pt x="28118" y="956"/>
                  </a:lnTo>
                  <a:lnTo>
                    <a:pt x="36791" y="7663"/>
                  </a:lnTo>
                  <a:lnTo>
                    <a:pt x="44644" y="17699"/>
                  </a:lnTo>
                  <a:lnTo>
                    <a:pt x="50486" y="29215"/>
                  </a:lnTo>
                  <a:lnTo>
                    <a:pt x="49789" y="43271"/>
                  </a:lnTo>
                  <a:lnTo>
                    <a:pt x="37845" y="75290"/>
                  </a:lnTo>
                  <a:lnTo>
                    <a:pt x="20307" y="104627"/>
                  </a:lnTo>
                  <a:lnTo>
                    <a:pt x="20918" y="106690"/>
                  </a:lnTo>
                  <a:lnTo>
                    <a:pt x="22736" y="108066"/>
                  </a:lnTo>
                  <a:lnTo>
                    <a:pt x="32037" y="110003"/>
                  </a:lnTo>
                  <a:lnTo>
                    <a:pt x="35793" y="110274"/>
                  </a:lnTo>
                  <a:lnTo>
                    <a:pt x="106806" y="9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6165"/>
            <p:cNvSpPr/>
            <p:nvPr>
              <p:custDataLst>
                <p:tags r:id="rId19"/>
              </p:custDataLst>
            </p:nvPr>
          </p:nvSpPr>
          <p:spPr>
            <a:xfrm>
              <a:off x="2000250" y="58229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8789" y="5957"/>
                  </a:lnTo>
                  <a:lnTo>
                    <a:pt x="50805" y="6316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6166"/>
            <p:cNvSpPr/>
            <p:nvPr>
              <p:custDataLst>
                <p:tags r:id="rId20"/>
              </p:custDataLst>
            </p:nvPr>
          </p:nvSpPr>
          <p:spPr>
            <a:xfrm>
              <a:off x="2018112" y="5899150"/>
              <a:ext cx="134539" cy="29686"/>
            </a:xfrm>
            <a:custGeom>
              <a:avLst/>
              <a:gdLst/>
              <a:ahLst/>
              <a:cxnLst/>
              <a:rect l="0" t="0" r="0" b="0"/>
              <a:pathLst>
                <a:path w="134539" h="29686">
                  <a:moveTo>
                    <a:pt x="20238" y="0"/>
                  </a:moveTo>
                  <a:lnTo>
                    <a:pt x="20238" y="0"/>
                  </a:lnTo>
                  <a:lnTo>
                    <a:pt x="465" y="19774"/>
                  </a:lnTo>
                  <a:lnTo>
                    <a:pt x="0" y="22354"/>
                  </a:lnTo>
                  <a:lnTo>
                    <a:pt x="1102" y="24781"/>
                  </a:lnTo>
                  <a:lnTo>
                    <a:pt x="3247" y="27105"/>
                  </a:lnTo>
                  <a:lnTo>
                    <a:pt x="11275" y="29685"/>
                  </a:lnTo>
                  <a:lnTo>
                    <a:pt x="35221" y="29256"/>
                  </a:lnTo>
                  <a:lnTo>
                    <a:pt x="80818" y="22791"/>
                  </a:lnTo>
                  <a:lnTo>
                    <a:pt x="1345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167"/>
            <p:cNvSpPr/>
            <p:nvPr>
              <p:custDataLst>
                <p:tags r:id="rId21"/>
              </p:custDataLst>
            </p:nvPr>
          </p:nvSpPr>
          <p:spPr>
            <a:xfrm>
              <a:off x="1505496" y="5607696"/>
              <a:ext cx="88355" cy="100955"/>
            </a:xfrm>
            <a:custGeom>
              <a:avLst/>
              <a:gdLst/>
              <a:ahLst/>
              <a:cxnLst/>
              <a:rect l="0" t="0" r="0" b="0"/>
              <a:pathLst>
                <a:path w="88355" h="100955">
                  <a:moveTo>
                    <a:pt x="18504" y="31104"/>
                  </a:moveTo>
                  <a:lnTo>
                    <a:pt x="18504" y="31104"/>
                  </a:lnTo>
                  <a:lnTo>
                    <a:pt x="18504" y="24832"/>
                  </a:lnTo>
                  <a:lnTo>
                    <a:pt x="13037" y="65544"/>
                  </a:lnTo>
                  <a:lnTo>
                    <a:pt x="0" y="99647"/>
                  </a:lnTo>
                  <a:lnTo>
                    <a:pt x="191" y="66267"/>
                  </a:lnTo>
                  <a:lnTo>
                    <a:pt x="6368" y="26683"/>
                  </a:lnTo>
                  <a:lnTo>
                    <a:pt x="12321" y="5570"/>
                  </a:lnTo>
                  <a:lnTo>
                    <a:pt x="14382" y="1381"/>
                  </a:lnTo>
                  <a:lnTo>
                    <a:pt x="16461" y="0"/>
                  </a:lnTo>
                  <a:lnTo>
                    <a:pt x="18553" y="490"/>
                  </a:lnTo>
                  <a:lnTo>
                    <a:pt x="30351" y="11416"/>
                  </a:lnTo>
                  <a:lnTo>
                    <a:pt x="49929" y="46029"/>
                  </a:lnTo>
                  <a:lnTo>
                    <a:pt x="61603" y="72137"/>
                  </a:lnTo>
                  <a:lnTo>
                    <a:pt x="88354" y="10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6168"/>
            <p:cNvSpPr/>
            <p:nvPr>
              <p:custDataLst>
                <p:tags r:id="rId22"/>
              </p:custDataLst>
            </p:nvPr>
          </p:nvSpPr>
          <p:spPr>
            <a:xfrm>
              <a:off x="1375941" y="5785733"/>
              <a:ext cx="262360" cy="111263"/>
            </a:xfrm>
            <a:custGeom>
              <a:avLst/>
              <a:gdLst/>
              <a:ahLst/>
              <a:cxnLst/>
              <a:rect l="0" t="0" r="0" b="0"/>
              <a:pathLst>
                <a:path w="262360" h="111263">
                  <a:moveTo>
                    <a:pt x="71859" y="5467"/>
                  </a:moveTo>
                  <a:lnTo>
                    <a:pt x="71859" y="5467"/>
                  </a:lnTo>
                  <a:lnTo>
                    <a:pt x="77326" y="0"/>
                  </a:lnTo>
                  <a:lnTo>
                    <a:pt x="77947" y="6120"/>
                  </a:lnTo>
                  <a:lnTo>
                    <a:pt x="76293" y="36815"/>
                  </a:lnTo>
                  <a:lnTo>
                    <a:pt x="63009" y="77642"/>
                  </a:lnTo>
                  <a:lnTo>
                    <a:pt x="50921" y="106145"/>
                  </a:lnTo>
                  <a:lnTo>
                    <a:pt x="47317" y="108569"/>
                  </a:lnTo>
                  <a:lnTo>
                    <a:pt x="37668" y="111262"/>
                  </a:lnTo>
                  <a:lnTo>
                    <a:pt x="28205" y="110578"/>
                  </a:lnTo>
                  <a:lnTo>
                    <a:pt x="23707" y="109407"/>
                  </a:lnTo>
                  <a:lnTo>
                    <a:pt x="14945" y="102463"/>
                  </a:lnTo>
                  <a:lnTo>
                    <a:pt x="7053" y="91615"/>
                  </a:lnTo>
                  <a:lnTo>
                    <a:pt x="1193" y="77387"/>
                  </a:lnTo>
                  <a:lnTo>
                    <a:pt x="0" y="65418"/>
                  </a:lnTo>
                  <a:lnTo>
                    <a:pt x="670" y="60251"/>
                  </a:lnTo>
                  <a:lnTo>
                    <a:pt x="5349" y="55395"/>
                  </a:lnTo>
                  <a:lnTo>
                    <a:pt x="31456" y="42524"/>
                  </a:lnTo>
                  <a:lnTo>
                    <a:pt x="76003" y="31498"/>
                  </a:lnTo>
                  <a:lnTo>
                    <a:pt x="121832" y="25896"/>
                  </a:lnTo>
                  <a:lnTo>
                    <a:pt x="162787" y="24925"/>
                  </a:lnTo>
                  <a:lnTo>
                    <a:pt x="203928" y="24638"/>
                  </a:lnTo>
                  <a:lnTo>
                    <a:pt x="262359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1333"/>
          <p:cNvGrpSpPr/>
          <p:nvPr/>
        </p:nvGrpSpPr>
        <p:grpSpPr>
          <a:xfrm>
            <a:off x="2444750" y="5410846"/>
            <a:ext cx="2038351" cy="693466"/>
            <a:chOff x="2444750" y="5410846"/>
            <a:chExt cx="2038351" cy="693466"/>
          </a:xfrm>
        </p:grpSpPr>
        <p:sp>
          <p:nvSpPr>
            <p:cNvPr id="637" name="SMARTInkShape-6169"/>
            <p:cNvSpPr/>
            <p:nvPr>
              <p:custDataLst>
                <p:tags r:id="rId5"/>
              </p:custDataLst>
            </p:nvPr>
          </p:nvSpPr>
          <p:spPr>
            <a:xfrm>
              <a:off x="3625850" y="576580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5026" y="14748"/>
                  </a:lnTo>
                  <a:lnTo>
                    <a:pt x="6088" y="3003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170"/>
            <p:cNvSpPr/>
            <p:nvPr>
              <p:custDataLst>
                <p:tags r:id="rId6"/>
              </p:custDataLst>
            </p:nvPr>
          </p:nvSpPr>
          <p:spPr>
            <a:xfrm>
              <a:off x="3803911" y="5715000"/>
              <a:ext cx="120390" cy="25401"/>
            </a:xfrm>
            <a:custGeom>
              <a:avLst/>
              <a:gdLst/>
              <a:ahLst/>
              <a:cxnLst/>
              <a:rect l="0" t="0" r="0" b="0"/>
              <a:pathLst>
                <a:path w="120390" h="25401">
                  <a:moveTo>
                    <a:pt x="6089" y="25400"/>
                  </a:moveTo>
                  <a:lnTo>
                    <a:pt x="6089" y="25400"/>
                  </a:lnTo>
                  <a:lnTo>
                    <a:pt x="622" y="25400"/>
                  </a:lnTo>
                  <a:lnTo>
                    <a:pt x="327" y="24694"/>
                  </a:lnTo>
                  <a:lnTo>
                    <a:pt x="0" y="22029"/>
                  </a:lnTo>
                  <a:lnTo>
                    <a:pt x="5500" y="18492"/>
                  </a:lnTo>
                  <a:lnTo>
                    <a:pt x="32953" y="9099"/>
                  </a:lnTo>
                  <a:lnTo>
                    <a:pt x="69591" y="6893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6171"/>
            <p:cNvSpPr/>
            <p:nvPr>
              <p:custDataLst>
                <p:tags r:id="rId7"/>
              </p:custDataLst>
            </p:nvPr>
          </p:nvSpPr>
          <p:spPr>
            <a:xfrm>
              <a:off x="3651250" y="5689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6172"/>
            <p:cNvSpPr/>
            <p:nvPr>
              <p:custDataLst>
                <p:tags r:id="rId8"/>
              </p:custDataLst>
            </p:nvPr>
          </p:nvSpPr>
          <p:spPr>
            <a:xfrm>
              <a:off x="4229100" y="5568950"/>
              <a:ext cx="29289" cy="222251"/>
            </a:xfrm>
            <a:custGeom>
              <a:avLst/>
              <a:gdLst/>
              <a:ahLst/>
              <a:cxnLst/>
              <a:rect l="0" t="0" r="0" b="0"/>
              <a:pathLst>
                <a:path w="29289" h="222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5609" y="48116"/>
                  </a:lnTo>
                  <a:lnTo>
                    <a:pt x="22891" y="83636"/>
                  </a:lnTo>
                  <a:lnTo>
                    <a:pt x="28811" y="120971"/>
                  </a:lnTo>
                  <a:lnTo>
                    <a:pt x="29288" y="163988"/>
                  </a:lnTo>
                  <a:lnTo>
                    <a:pt x="20137" y="200362"/>
                  </a:lnTo>
                  <a:lnTo>
                    <a:pt x="10356" y="21513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6173"/>
            <p:cNvSpPr/>
            <p:nvPr>
              <p:custDataLst>
                <p:tags r:id="rId9"/>
              </p:custDataLst>
            </p:nvPr>
          </p:nvSpPr>
          <p:spPr>
            <a:xfrm>
              <a:off x="4307992" y="5410846"/>
              <a:ext cx="175109" cy="150228"/>
            </a:xfrm>
            <a:custGeom>
              <a:avLst/>
              <a:gdLst/>
              <a:ahLst/>
              <a:cxnLst/>
              <a:rect l="0" t="0" r="0" b="0"/>
              <a:pathLst>
                <a:path w="175109" h="150228">
                  <a:moveTo>
                    <a:pt x="3658" y="31104"/>
                  </a:moveTo>
                  <a:lnTo>
                    <a:pt x="3658" y="31104"/>
                  </a:lnTo>
                  <a:lnTo>
                    <a:pt x="3658" y="24362"/>
                  </a:lnTo>
                  <a:lnTo>
                    <a:pt x="1776" y="19171"/>
                  </a:lnTo>
                  <a:lnTo>
                    <a:pt x="287" y="16799"/>
                  </a:lnTo>
                  <a:lnTo>
                    <a:pt x="0" y="13806"/>
                  </a:lnTo>
                  <a:lnTo>
                    <a:pt x="1562" y="6718"/>
                  </a:lnTo>
                  <a:lnTo>
                    <a:pt x="3672" y="4263"/>
                  </a:lnTo>
                  <a:lnTo>
                    <a:pt x="9779" y="1536"/>
                  </a:lnTo>
                  <a:lnTo>
                    <a:pt x="27893" y="0"/>
                  </a:lnTo>
                  <a:lnTo>
                    <a:pt x="33926" y="1902"/>
                  </a:lnTo>
                  <a:lnTo>
                    <a:pt x="44392" y="9658"/>
                  </a:lnTo>
                  <a:lnTo>
                    <a:pt x="58217" y="32667"/>
                  </a:lnTo>
                  <a:lnTo>
                    <a:pt x="61138" y="68570"/>
                  </a:lnTo>
                  <a:lnTo>
                    <a:pt x="54164" y="100374"/>
                  </a:lnTo>
                  <a:lnTo>
                    <a:pt x="35506" y="129924"/>
                  </a:lnTo>
                  <a:lnTo>
                    <a:pt x="25445" y="144018"/>
                  </a:lnTo>
                  <a:lnTo>
                    <a:pt x="24532" y="146597"/>
                  </a:lnTo>
                  <a:lnTo>
                    <a:pt x="25335" y="148316"/>
                  </a:lnTo>
                  <a:lnTo>
                    <a:pt x="27283" y="149462"/>
                  </a:lnTo>
                  <a:lnTo>
                    <a:pt x="29991" y="150227"/>
                  </a:lnTo>
                  <a:lnTo>
                    <a:pt x="69232" y="144646"/>
                  </a:lnTo>
                  <a:lnTo>
                    <a:pt x="113272" y="136787"/>
                  </a:lnTo>
                  <a:lnTo>
                    <a:pt x="175108" y="12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6174"/>
            <p:cNvSpPr/>
            <p:nvPr>
              <p:custDataLst>
                <p:tags r:id="rId10"/>
              </p:custDataLst>
            </p:nvPr>
          </p:nvSpPr>
          <p:spPr>
            <a:xfrm>
              <a:off x="3435350" y="563880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43033" y="43033"/>
                  </a:lnTo>
                  <a:lnTo>
                    <a:pt x="88453" y="88453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6175"/>
            <p:cNvSpPr/>
            <p:nvPr>
              <p:custDataLst>
                <p:tags r:id="rId11"/>
              </p:custDataLst>
            </p:nvPr>
          </p:nvSpPr>
          <p:spPr>
            <a:xfrm>
              <a:off x="3473450" y="5607933"/>
              <a:ext cx="120651" cy="189618"/>
            </a:xfrm>
            <a:custGeom>
              <a:avLst/>
              <a:gdLst/>
              <a:ahLst/>
              <a:cxnLst/>
              <a:rect l="0" t="0" r="0" b="0"/>
              <a:pathLst>
                <a:path w="120651" h="189618">
                  <a:moveTo>
                    <a:pt x="120650" y="5467"/>
                  </a:moveTo>
                  <a:lnTo>
                    <a:pt x="120650" y="5467"/>
                  </a:lnTo>
                  <a:lnTo>
                    <a:pt x="117279" y="2096"/>
                  </a:lnTo>
                  <a:lnTo>
                    <a:pt x="113743" y="441"/>
                  </a:lnTo>
                  <a:lnTo>
                    <a:pt x="111812" y="0"/>
                  </a:lnTo>
                  <a:lnTo>
                    <a:pt x="109819" y="1116"/>
                  </a:lnTo>
                  <a:lnTo>
                    <a:pt x="105723" y="6120"/>
                  </a:lnTo>
                  <a:lnTo>
                    <a:pt x="86382" y="47945"/>
                  </a:lnTo>
                  <a:lnTo>
                    <a:pt x="63002" y="90161"/>
                  </a:lnTo>
                  <a:lnTo>
                    <a:pt x="36120" y="134354"/>
                  </a:lnTo>
                  <a:lnTo>
                    <a:pt x="7056" y="178891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176"/>
            <p:cNvSpPr/>
            <p:nvPr>
              <p:custDataLst>
                <p:tags r:id="rId12"/>
              </p:custDataLst>
            </p:nvPr>
          </p:nvSpPr>
          <p:spPr>
            <a:xfrm>
              <a:off x="3239241" y="5565292"/>
              <a:ext cx="88160" cy="257659"/>
            </a:xfrm>
            <a:custGeom>
              <a:avLst/>
              <a:gdLst/>
              <a:ahLst/>
              <a:cxnLst/>
              <a:rect l="0" t="0" r="0" b="0"/>
              <a:pathLst>
                <a:path w="88160" h="257659">
                  <a:moveTo>
                    <a:pt x="69109" y="3658"/>
                  </a:moveTo>
                  <a:lnTo>
                    <a:pt x="69109" y="3658"/>
                  </a:lnTo>
                  <a:lnTo>
                    <a:pt x="69109" y="287"/>
                  </a:lnTo>
                  <a:lnTo>
                    <a:pt x="67698" y="0"/>
                  </a:lnTo>
                  <a:lnTo>
                    <a:pt x="62367" y="1562"/>
                  </a:lnTo>
                  <a:lnTo>
                    <a:pt x="57175" y="6489"/>
                  </a:lnTo>
                  <a:lnTo>
                    <a:pt x="44723" y="31263"/>
                  </a:lnTo>
                  <a:lnTo>
                    <a:pt x="28675" y="71540"/>
                  </a:lnTo>
                  <a:lnTo>
                    <a:pt x="16128" y="111417"/>
                  </a:lnTo>
                  <a:lnTo>
                    <a:pt x="4884" y="151690"/>
                  </a:lnTo>
                  <a:lnTo>
                    <a:pt x="370" y="189454"/>
                  </a:lnTo>
                  <a:lnTo>
                    <a:pt x="0" y="199489"/>
                  </a:lnTo>
                  <a:lnTo>
                    <a:pt x="5232" y="218164"/>
                  </a:lnTo>
                  <a:lnTo>
                    <a:pt x="13908" y="233754"/>
                  </a:lnTo>
                  <a:lnTo>
                    <a:pt x="22468" y="243037"/>
                  </a:lnTo>
                  <a:lnTo>
                    <a:pt x="88159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177"/>
            <p:cNvSpPr/>
            <p:nvPr>
              <p:custDataLst>
                <p:tags r:id="rId13"/>
              </p:custDataLst>
            </p:nvPr>
          </p:nvSpPr>
          <p:spPr>
            <a:xfrm>
              <a:off x="2534290" y="6000147"/>
              <a:ext cx="132711" cy="104165"/>
            </a:xfrm>
            <a:custGeom>
              <a:avLst/>
              <a:gdLst/>
              <a:ahLst/>
              <a:cxnLst/>
              <a:rect l="0" t="0" r="0" b="0"/>
              <a:pathLst>
                <a:path w="132711" h="104165">
                  <a:moveTo>
                    <a:pt x="12060" y="13303"/>
                  </a:moveTo>
                  <a:lnTo>
                    <a:pt x="12060" y="13303"/>
                  </a:lnTo>
                  <a:lnTo>
                    <a:pt x="7696" y="23443"/>
                  </a:lnTo>
                  <a:lnTo>
                    <a:pt x="0" y="68641"/>
                  </a:lnTo>
                  <a:lnTo>
                    <a:pt x="255" y="84105"/>
                  </a:lnTo>
                  <a:lnTo>
                    <a:pt x="5138" y="104086"/>
                  </a:lnTo>
                  <a:lnTo>
                    <a:pt x="5328" y="104164"/>
                  </a:lnTo>
                  <a:lnTo>
                    <a:pt x="21596" y="60353"/>
                  </a:lnTo>
                  <a:lnTo>
                    <a:pt x="45205" y="17600"/>
                  </a:lnTo>
                  <a:lnTo>
                    <a:pt x="59902" y="2267"/>
                  </a:lnTo>
                  <a:lnTo>
                    <a:pt x="65122" y="302"/>
                  </a:lnTo>
                  <a:lnTo>
                    <a:pt x="76565" y="0"/>
                  </a:lnTo>
                  <a:lnTo>
                    <a:pt x="86825" y="4099"/>
                  </a:lnTo>
                  <a:lnTo>
                    <a:pt x="108281" y="21597"/>
                  </a:lnTo>
                  <a:lnTo>
                    <a:pt x="116678" y="36981"/>
                  </a:lnTo>
                  <a:lnTo>
                    <a:pt x="132710" y="76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6178"/>
            <p:cNvSpPr/>
            <p:nvPr>
              <p:custDataLst>
                <p:tags r:id="rId14"/>
              </p:custDataLst>
            </p:nvPr>
          </p:nvSpPr>
          <p:spPr>
            <a:xfrm>
              <a:off x="3975100" y="5625041"/>
              <a:ext cx="177801" cy="176167"/>
            </a:xfrm>
            <a:custGeom>
              <a:avLst/>
              <a:gdLst/>
              <a:ahLst/>
              <a:cxnLst/>
              <a:rect l="0" t="0" r="0" b="0"/>
              <a:pathLst>
                <a:path w="177801" h="176167">
                  <a:moveTo>
                    <a:pt x="0" y="172509"/>
                  </a:moveTo>
                  <a:lnTo>
                    <a:pt x="0" y="172509"/>
                  </a:lnTo>
                  <a:lnTo>
                    <a:pt x="0" y="176166"/>
                  </a:lnTo>
                  <a:lnTo>
                    <a:pt x="0" y="174605"/>
                  </a:lnTo>
                  <a:lnTo>
                    <a:pt x="25730" y="130232"/>
                  </a:lnTo>
                  <a:lnTo>
                    <a:pt x="50829" y="85620"/>
                  </a:lnTo>
                  <a:lnTo>
                    <a:pt x="64368" y="43397"/>
                  </a:lnTo>
                  <a:lnTo>
                    <a:pt x="80303" y="2381"/>
                  </a:lnTo>
                  <a:lnTo>
                    <a:pt x="79641" y="529"/>
                  </a:lnTo>
                  <a:lnTo>
                    <a:pt x="77789" y="0"/>
                  </a:lnTo>
                  <a:lnTo>
                    <a:pt x="75142" y="353"/>
                  </a:lnTo>
                  <a:lnTo>
                    <a:pt x="73378" y="3411"/>
                  </a:lnTo>
                  <a:lnTo>
                    <a:pt x="65796" y="45048"/>
                  </a:lnTo>
                  <a:lnTo>
                    <a:pt x="65835" y="82472"/>
                  </a:lnTo>
                  <a:lnTo>
                    <a:pt x="72427" y="113880"/>
                  </a:lnTo>
                  <a:lnTo>
                    <a:pt x="78286" y="123639"/>
                  </a:lnTo>
                  <a:lnTo>
                    <a:pt x="81824" y="127229"/>
                  </a:lnTo>
                  <a:lnTo>
                    <a:pt x="85594" y="128917"/>
                  </a:lnTo>
                  <a:lnTo>
                    <a:pt x="93545" y="128910"/>
                  </a:lnTo>
                  <a:lnTo>
                    <a:pt x="103665" y="120912"/>
                  </a:lnTo>
                  <a:lnTo>
                    <a:pt x="113806" y="107949"/>
                  </a:lnTo>
                  <a:lnTo>
                    <a:pt x="131524" y="65117"/>
                  </a:lnTo>
                  <a:lnTo>
                    <a:pt x="144589" y="38059"/>
                  </a:lnTo>
                  <a:lnTo>
                    <a:pt x="145076" y="37720"/>
                  </a:lnTo>
                  <a:lnTo>
                    <a:pt x="145400" y="38199"/>
                  </a:lnTo>
                  <a:lnTo>
                    <a:pt x="150990" y="57874"/>
                  </a:lnTo>
                  <a:lnTo>
                    <a:pt x="153184" y="67937"/>
                  </a:lnTo>
                  <a:lnTo>
                    <a:pt x="177800" y="109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6179"/>
            <p:cNvSpPr/>
            <p:nvPr>
              <p:custDataLst>
                <p:tags r:id="rId15"/>
              </p:custDataLst>
            </p:nvPr>
          </p:nvSpPr>
          <p:spPr>
            <a:xfrm>
              <a:off x="2444750" y="5873750"/>
              <a:ext cx="196851" cy="37218"/>
            </a:xfrm>
            <a:custGeom>
              <a:avLst/>
              <a:gdLst/>
              <a:ahLst/>
              <a:cxnLst/>
              <a:rect l="0" t="0" r="0" b="0"/>
              <a:pathLst>
                <a:path w="1968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6114"/>
                  </a:lnTo>
                  <a:lnTo>
                    <a:pt x="10113" y="37217"/>
                  </a:lnTo>
                  <a:lnTo>
                    <a:pt x="49266" y="26050"/>
                  </a:lnTo>
                  <a:lnTo>
                    <a:pt x="85859" y="19243"/>
                  </a:lnTo>
                  <a:lnTo>
                    <a:pt x="125615" y="13992"/>
                  </a:lnTo>
                  <a:lnTo>
                    <a:pt x="165219" y="788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180"/>
            <p:cNvSpPr/>
            <p:nvPr>
              <p:custDataLst>
                <p:tags r:id="rId16"/>
              </p:custDataLst>
            </p:nvPr>
          </p:nvSpPr>
          <p:spPr>
            <a:xfrm>
              <a:off x="2521002" y="5627866"/>
              <a:ext cx="18999" cy="214135"/>
            </a:xfrm>
            <a:custGeom>
              <a:avLst/>
              <a:gdLst/>
              <a:ahLst/>
              <a:cxnLst/>
              <a:rect l="0" t="0" r="0" b="0"/>
              <a:pathLst>
                <a:path w="18999" h="214135">
                  <a:moveTo>
                    <a:pt x="6298" y="10934"/>
                  </a:moveTo>
                  <a:lnTo>
                    <a:pt x="6298" y="10934"/>
                  </a:lnTo>
                  <a:lnTo>
                    <a:pt x="831" y="0"/>
                  </a:lnTo>
                  <a:lnTo>
                    <a:pt x="0" y="44628"/>
                  </a:lnTo>
                  <a:lnTo>
                    <a:pt x="1840" y="84095"/>
                  </a:lnTo>
                  <a:lnTo>
                    <a:pt x="6416" y="130922"/>
                  </a:lnTo>
                  <a:lnTo>
                    <a:pt x="13089" y="170389"/>
                  </a:lnTo>
                  <a:lnTo>
                    <a:pt x="18998" y="21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181"/>
            <p:cNvSpPr/>
            <p:nvPr>
              <p:custDataLst>
                <p:tags r:id="rId17"/>
              </p:custDataLst>
            </p:nvPr>
          </p:nvSpPr>
          <p:spPr>
            <a:xfrm>
              <a:off x="2805674" y="5597442"/>
              <a:ext cx="267727" cy="274752"/>
            </a:xfrm>
            <a:custGeom>
              <a:avLst/>
              <a:gdLst/>
              <a:ahLst/>
              <a:cxnLst/>
              <a:rect l="0" t="0" r="0" b="0"/>
              <a:pathLst>
                <a:path w="267727" h="274752">
                  <a:moveTo>
                    <a:pt x="178826" y="22308"/>
                  </a:moveTo>
                  <a:lnTo>
                    <a:pt x="178826" y="22308"/>
                  </a:lnTo>
                  <a:lnTo>
                    <a:pt x="185568" y="18937"/>
                  </a:lnTo>
                  <a:lnTo>
                    <a:pt x="190759" y="13519"/>
                  </a:lnTo>
                  <a:lnTo>
                    <a:pt x="195418" y="7818"/>
                  </a:lnTo>
                  <a:lnTo>
                    <a:pt x="201303" y="3904"/>
                  </a:lnTo>
                  <a:lnTo>
                    <a:pt x="202926" y="488"/>
                  </a:lnTo>
                  <a:lnTo>
                    <a:pt x="204065" y="0"/>
                  </a:lnTo>
                  <a:lnTo>
                    <a:pt x="205530" y="381"/>
                  </a:lnTo>
                  <a:lnTo>
                    <a:pt x="207212" y="1340"/>
                  </a:lnTo>
                  <a:lnTo>
                    <a:pt x="207628" y="2686"/>
                  </a:lnTo>
                  <a:lnTo>
                    <a:pt x="207199" y="4287"/>
                  </a:lnTo>
                  <a:lnTo>
                    <a:pt x="206208" y="6061"/>
                  </a:lnTo>
                  <a:lnTo>
                    <a:pt x="160118" y="38748"/>
                  </a:lnTo>
                  <a:lnTo>
                    <a:pt x="114142" y="66694"/>
                  </a:lnTo>
                  <a:lnTo>
                    <a:pt x="71486" y="87960"/>
                  </a:lnTo>
                  <a:lnTo>
                    <a:pt x="25156" y="114045"/>
                  </a:lnTo>
                  <a:lnTo>
                    <a:pt x="2421" y="130426"/>
                  </a:lnTo>
                  <a:lnTo>
                    <a:pt x="545" y="132487"/>
                  </a:lnTo>
                  <a:lnTo>
                    <a:pt x="0" y="133860"/>
                  </a:lnTo>
                  <a:lnTo>
                    <a:pt x="342" y="134776"/>
                  </a:lnTo>
                  <a:lnTo>
                    <a:pt x="14307" y="139437"/>
                  </a:lnTo>
                  <a:lnTo>
                    <a:pt x="61249" y="142494"/>
                  </a:lnTo>
                  <a:lnTo>
                    <a:pt x="104625" y="147260"/>
                  </a:lnTo>
                  <a:lnTo>
                    <a:pt x="146843" y="150785"/>
                  </a:lnTo>
                  <a:lnTo>
                    <a:pt x="166023" y="154904"/>
                  </a:lnTo>
                  <a:lnTo>
                    <a:pt x="179250" y="161437"/>
                  </a:lnTo>
                  <a:lnTo>
                    <a:pt x="181225" y="164450"/>
                  </a:lnTo>
                  <a:lnTo>
                    <a:pt x="180426" y="167163"/>
                  </a:lnTo>
                  <a:lnTo>
                    <a:pt x="144330" y="194039"/>
                  </a:lnTo>
                  <a:lnTo>
                    <a:pt x="105925" y="214118"/>
                  </a:lnTo>
                  <a:lnTo>
                    <a:pt x="59455" y="236585"/>
                  </a:lnTo>
                  <a:lnTo>
                    <a:pt x="21342" y="254797"/>
                  </a:lnTo>
                  <a:lnTo>
                    <a:pt x="14053" y="262279"/>
                  </a:lnTo>
                  <a:lnTo>
                    <a:pt x="13238" y="265544"/>
                  </a:lnTo>
                  <a:lnTo>
                    <a:pt x="14106" y="268427"/>
                  </a:lnTo>
                  <a:lnTo>
                    <a:pt x="16096" y="271054"/>
                  </a:lnTo>
                  <a:lnTo>
                    <a:pt x="42494" y="274751"/>
                  </a:lnTo>
                  <a:lnTo>
                    <a:pt x="81595" y="272476"/>
                  </a:lnTo>
                  <a:lnTo>
                    <a:pt x="127831" y="267333"/>
                  </a:lnTo>
                  <a:lnTo>
                    <a:pt x="163795" y="261341"/>
                  </a:lnTo>
                  <a:lnTo>
                    <a:pt x="202438" y="255097"/>
                  </a:lnTo>
                  <a:lnTo>
                    <a:pt x="241796" y="242036"/>
                  </a:lnTo>
                  <a:lnTo>
                    <a:pt x="267726" y="231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SMARTInkShape-6182"/>
          <p:cNvSpPr/>
          <p:nvPr>
            <p:custDataLst>
              <p:tags r:id="rId4"/>
            </p:custDataLst>
          </p:nvPr>
        </p:nvSpPr>
        <p:spPr>
          <a:xfrm>
            <a:off x="4060746" y="5457639"/>
            <a:ext cx="79455" cy="101428"/>
          </a:xfrm>
          <a:custGeom>
            <a:avLst/>
            <a:gdLst/>
            <a:ahLst/>
            <a:cxnLst/>
            <a:rect l="0" t="0" r="0" b="0"/>
            <a:pathLst>
              <a:path w="79455" h="101428">
                <a:moveTo>
                  <a:pt x="28654" y="9711"/>
                </a:moveTo>
                <a:lnTo>
                  <a:pt x="28654" y="9711"/>
                </a:lnTo>
                <a:lnTo>
                  <a:pt x="28654" y="13082"/>
                </a:lnTo>
                <a:lnTo>
                  <a:pt x="26772" y="16619"/>
                </a:lnTo>
                <a:lnTo>
                  <a:pt x="25283" y="18549"/>
                </a:lnTo>
                <a:lnTo>
                  <a:pt x="23628" y="24459"/>
                </a:lnTo>
                <a:lnTo>
                  <a:pt x="16703" y="50328"/>
                </a:lnTo>
                <a:lnTo>
                  <a:pt x="3915" y="95414"/>
                </a:lnTo>
                <a:lnTo>
                  <a:pt x="2284" y="98596"/>
                </a:lnTo>
                <a:lnTo>
                  <a:pt x="0" y="101427"/>
                </a:lnTo>
                <a:lnTo>
                  <a:pt x="1337" y="100333"/>
                </a:lnTo>
                <a:lnTo>
                  <a:pt x="15295" y="62135"/>
                </a:lnTo>
                <a:lnTo>
                  <a:pt x="29647" y="18655"/>
                </a:lnTo>
                <a:lnTo>
                  <a:pt x="34123" y="3737"/>
                </a:lnTo>
                <a:lnTo>
                  <a:pt x="35827" y="1495"/>
                </a:lnTo>
                <a:lnTo>
                  <a:pt x="37670" y="0"/>
                </a:lnTo>
                <a:lnTo>
                  <a:pt x="39603" y="415"/>
                </a:lnTo>
                <a:lnTo>
                  <a:pt x="43633" y="4639"/>
                </a:lnTo>
                <a:lnTo>
                  <a:pt x="58297" y="46272"/>
                </a:lnTo>
                <a:lnTo>
                  <a:pt x="79454" y="922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7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17</cp:revision>
  <dcterms:created xsi:type="dcterms:W3CDTF">2018-01-24T20:53:56Z</dcterms:created>
  <dcterms:modified xsi:type="dcterms:W3CDTF">2018-03-01T21:24:19Z</dcterms:modified>
</cp:coreProperties>
</file>